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A513-9AAD-4325-B848-22EF63B0085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CBAA-391A-46DF-AAAB-E3EC4B7607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A513-9AAD-4325-B848-22EF63B0085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CBAA-391A-46DF-AAAB-E3EC4B7607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A513-9AAD-4325-B848-22EF63B0085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CBAA-391A-46DF-AAAB-E3EC4B7607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A513-9AAD-4325-B848-22EF63B0085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CBAA-391A-46DF-AAAB-E3EC4B7607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A513-9AAD-4325-B848-22EF63B0085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CBAA-391A-46DF-AAAB-E3EC4B7607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A513-9AAD-4325-B848-22EF63B0085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CBAA-391A-46DF-AAAB-E3EC4B7607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A513-9AAD-4325-B848-22EF63B0085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CBAA-391A-46DF-AAAB-E3EC4B7607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A513-9AAD-4325-B848-22EF63B0085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CBAA-391A-46DF-AAAB-E3EC4B7607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A513-9AAD-4325-B848-22EF63B0085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CBAA-391A-46DF-AAAB-E3EC4B7607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A513-9AAD-4325-B848-22EF63B0085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CBAA-391A-46DF-AAAB-E3EC4B7607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A513-9AAD-4325-B848-22EF63B0085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366CBAA-391A-46DF-AAAB-E3EC4B76073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286A513-9AAD-4325-B848-22EF63B0085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66CBAA-391A-46DF-AAAB-E3EC4B76073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laz.ru/lazarus_sqlit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endParaRPr lang="en-US" sz="1400" b="1" dirty="0" smtClean="0"/>
          </a:p>
          <a:p>
            <a:pPr algn="ctr"/>
            <a:endParaRPr lang="en-US" sz="1400" b="1" dirty="0" smtClean="0"/>
          </a:p>
          <a:p>
            <a:pPr algn="ctr"/>
            <a:endParaRPr lang="en-US" sz="1400" b="1" dirty="0"/>
          </a:p>
          <a:p>
            <a:pPr algn="ctr"/>
            <a:endParaRPr lang="ru-RU" sz="1400" b="1" dirty="0" smtClean="0"/>
          </a:p>
          <a:p>
            <a:pPr algn="ctr"/>
            <a:r>
              <a:rPr lang="ru-RU" sz="1400" b="1" dirty="0" smtClean="0"/>
              <a:t>МИНИСТЕРСТВО </a:t>
            </a:r>
            <a:r>
              <a:rPr lang="ru-RU" sz="1400" b="1" dirty="0"/>
              <a:t>ОБРАЗОВАНИЯ И НАУКИ РФ</a:t>
            </a:r>
            <a:endParaRPr lang="ru-RU" sz="1400" dirty="0"/>
          </a:p>
          <a:p>
            <a:pPr algn="ctr"/>
            <a:r>
              <a:rPr lang="ru-RU" sz="1400" dirty="0"/>
              <a:t>ФГБОУ ВПО ГЛАЗОВСКИЙ ГОСУДАРСТВЕННЫЙ ПЕДАГОГИЧЕСКИЙ ИНСТИТУТ ИМЕНИ В.Г. КОРОЛЕНКО</a:t>
            </a:r>
          </a:p>
          <a:p>
            <a:pPr algn="ctr"/>
            <a:r>
              <a:rPr lang="ru-RU" sz="1400" dirty="0"/>
              <a:t>Колледж информационных и социальных </a:t>
            </a:r>
            <a:r>
              <a:rPr lang="ru-RU" sz="1400" dirty="0" smtClean="0"/>
              <a:t>коммуникаций</a:t>
            </a:r>
          </a:p>
          <a:p>
            <a:pPr algn="ctr"/>
            <a:endParaRPr lang="ru-RU" sz="1400" dirty="0"/>
          </a:p>
          <a:p>
            <a:pPr algn="ctr"/>
            <a:r>
              <a:rPr lang="ru-RU" sz="1400" dirty="0" smtClean="0"/>
              <a:t>Учебная практика</a:t>
            </a:r>
            <a:endParaRPr lang="ru-RU" sz="1400" dirty="0"/>
          </a:p>
          <a:p>
            <a:pPr algn="ctr"/>
            <a:r>
              <a:rPr lang="ru-RU" sz="1400" dirty="0"/>
              <a:t>по дисциплине “Прикладное программирование”</a:t>
            </a:r>
          </a:p>
          <a:p>
            <a:pPr algn="ctr"/>
            <a:r>
              <a:rPr lang="ru-RU" sz="1400" dirty="0"/>
              <a:t>Проект </a:t>
            </a:r>
          </a:p>
          <a:p>
            <a:pPr algn="ctr"/>
            <a:r>
              <a:rPr lang="ru-RU" sz="1400" dirty="0"/>
              <a:t>Информационно поисковые системы “Склад”</a:t>
            </a:r>
          </a:p>
          <a:p>
            <a:pPr algn="ctr"/>
            <a:r>
              <a:rPr lang="ru-RU" sz="1400" dirty="0"/>
              <a:t> </a:t>
            </a:r>
          </a:p>
          <a:p>
            <a:r>
              <a:rPr lang="ru-RU" sz="1400" dirty="0"/>
              <a:t> </a:t>
            </a:r>
          </a:p>
          <a:p>
            <a:endParaRPr lang="ru-RU" sz="1400" dirty="0"/>
          </a:p>
          <a:p>
            <a:pPr algn="r"/>
            <a:r>
              <a:rPr lang="ru-RU" sz="1400" dirty="0"/>
              <a:t>Выполнил: студент</a:t>
            </a:r>
          </a:p>
          <a:p>
            <a:pPr algn="r"/>
            <a:r>
              <a:rPr lang="ru-RU" sz="1400" dirty="0"/>
              <a:t>            группы 33</a:t>
            </a:r>
          </a:p>
          <a:p>
            <a:pPr algn="r"/>
            <a:r>
              <a:rPr lang="ru-RU" sz="1400" dirty="0"/>
              <a:t>            Печенкин Н.А.</a:t>
            </a:r>
          </a:p>
          <a:p>
            <a:pPr algn="r"/>
            <a:r>
              <a:rPr lang="ru-RU" sz="1400" dirty="0"/>
              <a:t>Научный руководитель:</a:t>
            </a:r>
          </a:p>
          <a:p>
            <a:pPr algn="r"/>
            <a:r>
              <a:rPr lang="ru-RU" sz="1400" dirty="0"/>
              <a:t>Касаткин К.А </a:t>
            </a:r>
          </a:p>
          <a:p>
            <a:pPr algn="r"/>
            <a:r>
              <a:rPr lang="ru-RU" sz="1400" dirty="0"/>
              <a:t>Оценка_________________</a:t>
            </a:r>
          </a:p>
          <a:p>
            <a:r>
              <a:rPr lang="en-US" sz="1400" dirty="0"/>
              <a:t> </a:t>
            </a:r>
            <a:endParaRPr lang="ru-RU" sz="1400" dirty="0"/>
          </a:p>
          <a:p>
            <a:r>
              <a:rPr lang="en-US" sz="1400" dirty="0"/>
              <a:t> </a:t>
            </a:r>
            <a:endParaRPr lang="ru-RU" sz="1400" dirty="0"/>
          </a:p>
          <a:p>
            <a:endParaRPr lang="ru-RU" sz="1400" dirty="0"/>
          </a:p>
          <a:p>
            <a:endParaRPr lang="ru-RU" sz="1400" dirty="0"/>
          </a:p>
          <a:p>
            <a:pPr algn="ctr"/>
            <a:r>
              <a:rPr lang="ru-RU" sz="1400" dirty="0"/>
              <a:t>Глазов 2017 </a:t>
            </a:r>
          </a:p>
        </p:txBody>
      </p:sp>
    </p:spTree>
    <p:extLst>
      <p:ext uri="{BB962C8B-B14F-4D97-AF65-F5344CB8AC3E}">
        <p14:creationId xmlns:p14="http://schemas.microsoft.com/office/powerpoint/2010/main" xmlns="" val="3871707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Иванова Г.С. Технология программирования: учебник / Г.С. Иванова. — М. : КНОРУС, 2011. — 336 с. ISBN 978-5-406-00519-4</a:t>
            </a:r>
          </a:p>
          <a:p>
            <a:pPr lvl="0"/>
            <a:r>
              <a:rPr lang="ru-RU" dirty="0" err="1" smtClean="0"/>
              <a:t>SQLite</a:t>
            </a:r>
            <a:r>
              <a:rPr lang="ru-RU" dirty="0" smtClean="0"/>
              <a:t> в </a:t>
            </a:r>
            <a:r>
              <a:rPr lang="ru-RU" dirty="0" err="1" smtClean="0"/>
              <a:t>Lazarus</a:t>
            </a:r>
            <a:r>
              <a:rPr lang="ru-RU" dirty="0" smtClean="0"/>
              <a:t>[Электронный ресурс]. – Режим </a:t>
            </a:r>
            <a:r>
              <a:rPr lang="ru-RU" dirty="0" err="1" smtClean="0"/>
              <a:t>доступа:</a:t>
            </a:r>
            <a:r>
              <a:rPr lang="ru-RU" u="sng" dirty="0" err="1" smtClean="0">
                <a:hlinkClick r:id="rId2"/>
              </a:rPr>
              <a:t>https</a:t>
            </a:r>
            <a:r>
              <a:rPr lang="ru-RU" u="sng" dirty="0" smtClean="0">
                <a:hlinkClick r:id="rId2"/>
              </a:rPr>
              <a:t>://</a:t>
            </a:r>
            <a:r>
              <a:rPr lang="ru-RU" u="sng" dirty="0" err="1" smtClean="0">
                <a:hlinkClick r:id="rId2"/>
              </a:rPr>
              <a:t>devlaz.ru</a:t>
            </a:r>
            <a:r>
              <a:rPr lang="ru-RU" u="sng" dirty="0" smtClean="0">
                <a:hlinkClick r:id="rId2"/>
              </a:rPr>
              <a:t>/</a:t>
            </a:r>
            <a:r>
              <a:rPr lang="ru-RU" u="sng" dirty="0" err="1" smtClean="0">
                <a:hlinkClick r:id="rId2"/>
              </a:rPr>
              <a:t>lazarus_sqlite</a:t>
            </a:r>
            <a:r>
              <a:rPr lang="ru-RU" u="sng" dirty="0" smtClean="0">
                <a:hlinkClick r:id="rId2"/>
              </a:rPr>
              <a:t>/</a:t>
            </a:r>
            <a:r>
              <a:rPr lang="ru-RU" dirty="0" smtClean="0"/>
              <a:t>(дата обращения 12.05.2017)</a:t>
            </a:r>
          </a:p>
          <a:p>
            <a:pPr lvl="0"/>
            <a:r>
              <a:rPr lang="ru-RU" dirty="0" err="1" smtClean="0"/>
              <a:t>Lazarus</a:t>
            </a:r>
            <a:r>
              <a:rPr lang="ru-RU" dirty="0" smtClean="0"/>
              <a:t> - работа с базами данных  [Электронный ресурс]. – Режим </a:t>
            </a:r>
            <a:r>
              <a:rPr lang="ru-RU" dirty="0" err="1" smtClean="0"/>
              <a:t>доступа:</a:t>
            </a:r>
            <a:r>
              <a:rPr lang="ru-RU" u="sng" dirty="0" err="1" smtClean="0"/>
              <a:t>http</a:t>
            </a:r>
            <a:r>
              <a:rPr lang="ru-RU" u="sng" dirty="0" smtClean="0"/>
              <a:t>://</a:t>
            </a:r>
            <a:r>
              <a:rPr lang="ru-RU" u="sng" dirty="0" err="1" smtClean="0"/>
              <a:t>www.delphi-dev.ru</a:t>
            </a:r>
            <a:r>
              <a:rPr lang="ru-RU" u="sng" dirty="0" smtClean="0"/>
              <a:t>/</a:t>
            </a:r>
            <a:r>
              <a:rPr lang="ru-RU" u="sng" dirty="0" err="1" smtClean="0"/>
              <a:t>index.php</a:t>
            </a:r>
            <a:r>
              <a:rPr lang="ru-RU" u="sng" dirty="0" smtClean="0"/>
              <a:t>/</a:t>
            </a:r>
            <a:r>
              <a:rPr lang="ru-RU" u="sng" dirty="0" err="1" smtClean="0"/>
              <a:t>lazarus</a:t>
            </a:r>
            <a:r>
              <a:rPr lang="ru-RU" u="sng" dirty="0" smtClean="0"/>
              <a:t>/</a:t>
            </a:r>
            <a:r>
              <a:rPr lang="ru-RU" u="sng" dirty="0" err="1" smtClean="0"/>
              <a:t>lazarus-rabota-s-bazami-dannykh.html</a:t>
            </a:r>
            <a:r>
              <a:rPr lang="ru-RU" dirty="0" smtClean="0"/>
              <a:t> (дата обращения 12.05.2017)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Спецификации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базы данных склад</a:t>
            </a:r>
          </a:p>
          <a:p>
            <a:r>
              <a:rPr lang="ru-RU" dirty="0" smtClean="0"/>
              <a:t>Регистрация поступления товара на склад</a:t>
            </a:r>
          </a:p>
          <a:p>
            <a:r>
              <a:rPr lang="ru-RU" dirty="0" smtClean="0"/>
              <a:t>Регистрация отгрузки товара со склада</a:t>
            </a:r>
          </a:p>
          <a:p>
            <a:r>
              <a:rPr lang="ru-RU" dirty="0" smtClean="0"/>
              <a:t>Формирование инвентарной ведомости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9312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 схема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85926"/>
            <a:ext cx="7000923" cy="4836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9685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базы данных</a:t>
            </a:r>
            <a:endParaRPr lang="ru-RU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86116" y="2857496"/>
            <a:ext cx="1895484" cy="2369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585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Главное меню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50673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7937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Вывоз товара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750" y="1942380"/>
            <a:ext cx="50673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333650"/>
            <a:ext cx="48101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4058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Ввоз товара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50482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17415"/>
            <a:ext cx="505777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420888"/>
            <a:ext cx="478155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3549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Инвентарная ведомость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5057775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25" y="404813"/>
            <a:ext cx="9124950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4167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14488"/>
            <a:ext cx="7000892" cy="51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2786050" y="1714488"/>
            <a:ext cx="4357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https://github.com/Superlate/Sklad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5965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127</TotalTime>
  <Words>133</Words>
  <Application>Microsoft Office PowerPoint</Application>
  <PresentationFormat>Экран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Поток</vt:lpstr>
      <vt:lpstr>Слайд 1</vt:lpstr>
      <vt:lpstr>Спецификации</vt:lpstr>
      <vt:lpstr>Блок схема</vt:lpstr>
      <vt:lpstr>Схема базы данных</vt:lpstr>
      <vt:lpstr>Главное меню программы</vt:lpstr>
      <vt:lpstr>Вывоз товара</vt:lpstr>
      <vt:lpstr>Ввоз товара</vt:lpstr>
      <vt:lpstr>Инвентарная ведомость</vt:lpstr>
      <vt:lpstr>Репозиторий</vt:lpstr>
      <vt:lpstr>Источники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student</dc:creator>
  <cp:lastModifiedBy>BGG</cp:lastModifiedBy>
  <cp:revision>11</cp:revision>
  <dcterms:created xsi:type="dcterms:W3CDTF">2017-05-23T05:01:02Z</dcterms:created>
  <dcterms:modified xsi:type="dcterms:W3CDTF">2017-05-24T09:26:41Z</dcterms:modified>
</cp:coreProperties>
</file>