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9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16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54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9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4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3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47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2DB3-621C-46AA-8AB6-EF64DFF97FF7}" type="datetimeFigureOut">
              <a:rPr lang="en-GB" smtClean="0"/>
              <a:t>09/06/2011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8B8E-EABD-4CB0-BB4E-AA71FF911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56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3851920" y="1196751"/>
            <a:ext cx="4248472" cy="1890209"/>
          </a:xfrm>
          <a:prstGeom prst="roundRect">
            <a:avLst>
              <a:gd name="adj" fmla="val 0"/>
            </a:avLst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3851920" y="2060848"/>
            <a:ext cx="4248472" cy="1890209"/>
          </a:xfrm>
          <a:prstGeom prst="roundRect">
            <a:avLst>
              <a:gd name="adj" fmla="val 0"/>
            </a:avLst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908720"/>
            <a:ext cx="2664296" cy="3042337"/>
          </a:xfrm>
          <a:prstGeom prst="roundRect">
            <a:avLst>
              <a:gd name="adj" fmla="val 8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 smtClean="0"/>
              <a:t>AdapterManager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971600" y="2636912"/>
            <a:ext cx="2160240" cy="93610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PojoAdapterMap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971600" y="1556792"/>
            <a:ext cx="2160240" cy="93610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OidAdapterMap</a:t>
            </a:r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4211960" y="1340768"/>
            <a:ext cx="79208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Oid1</a:t>
            </a:r>
            <a:endParaRPr lang="en-GB" sz="1600" dirty="0"/>
          </a:p>
        </p:txBody>
      </p:sp>
      <p:sp>
        <p:nvSpPr>
          <p:cNvPr id="9" name="Oval 8"/>
          <p:cNvSpPr/>
          <p:nvPr/>
        </p:nvSpPr>
        <p:spPr>
          <a:xfrm>
            <a:off x="4218310" y="3248980"/>
            <a:ext cx="785738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Pojo</a:t>
            </a:r>
            <a:r>
              <a:rPr lang="en-GB" sz="1600" dirty="0" smtClean="0"/>
              <a:t> 1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3995936" y="2132856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Object</a:t>
            </a:r>
            <a:br>
              <a:rPr lang="en-GB" sz="1600" dirty="0" smtClean="0"/>
            </a:br>
            <a:r>
              <a:rPr lang="en-GB" sz="1600" dirty="0" smtClean="0"/>
              <a:t>Adapter 1</a:t>
            </a:r>
            <a:endParaRPr lang="en-GB" sz="1600" dirty="0"/>
          </a:p>
        </p:txBody>
      </p:sp>
      <p:cxnSp>
        <p:nvCxnSpPr>
          <p:cNvPr id="12" name="Curved Connector 11"/>
          <p:cNvCxnSpPr>
            <a:stCxn id="10" idx="4"/>
            <a:endCxn id="9" idx="0"/>
          </p:cNvCxnSpPr>
          <p:nvPr/>
        </p:nvCxnSpPr>
        <p:spPr>
          <a:xfrm rot="16200000" flipH="1">
            <a:off x="4447573" y="3085374"/>
            <a:ext cx="324036" cy="31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0"/>
            <a:endCxn id="8" idx="4"/>
          </p:cNvCxnSpPr>
          <p:nvPr/>
        </p:nvCxnSpPr>
        <p:spPr>
          <a:xfrm rot="5400000" flipH="1" flipV="1">
            <a:off x="4463988" y="1988840"/>
            <a:ext cx="28803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80112" y="1340768"/>
            <a:ext cx="79208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Oid2</a:t>
            </a:r>
            <a:endParaRPr lang="en-GB" sz="1600" dirty="0"/>
          </a:p>
        </p:txBody>
      </p:sp>
      <p:sp>
        <p:nvSpPr>
          <p:cNvPr id="37" name="Oval 36"/>
          <p:cNvSpPr/>
          <p:nvPr/>
        </p:nvSpPr>
        <p:spPr>
          <a:xfrm>
            <a:off x="5586462" y="3248980"/>
            <a:ext cx="785738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Pojo</a:t>
            </a:r>
            <a:r>
              <a:rPr lang="en-GB" sz="1600" dirty="0" smtClean="0"/>
              <a:t> 2</a:t>
            </a:r>
            <a:endParaRPr lang="en-GB" sz="1600" dirty="0"/>
          </a:p>
        </p:txBody>
      </p:sp>
      <p:sp>
        <p:nvSpPr>
          <p:cNvPr id="38" name="Oval 37"/>
          <p:cNvSpPr/>
          <p:nvPr/>
        </p:nvSpPr>
        <p:spPr>
          <a:xfrm>
            <a:off x="5364088" y="2132856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Object</a:t>
            </a:r>
            <a:br>
              <a:rPr lang="en-GB" sz="1600" dirty="0" smtClean="0"/>
            </a:br>
            <a:r>
              <a:rPr lang="en-GB" sz="1600" dirty="0" smtClean="0"/>
              <a:t>Adapter 2</a:t>
            </a:r>
            <a:endParaRPr lang="en-GB" sz="1600" dirty="0"/>
          </a:p>
        </p:txBody>
      </p:sp>
      <p:cxnSp>
        <p:nvCxnSpPr>
          <p:cNvPr id="39" name="Curved Connector 38"/>
          <p:cNvCxnSpPr>
            <a:stCxn id="38" idx="4"/>
            <a:endCxn id="37" idx="0"/>
          </p:cNvCxnSpPr>
          <p:nvPr/>
        </p:nvCxnSpPr>
        <p:spPr>
          <a:xfrm rot="16200000" flipH="1">
            <a:off x="5815725" y="3085374"/>
            <a:ext cx="324036" cy="31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8" idx="0"/>
            <a:endCxn id="36" idx="4"/>
          </p:cNvCxnSpPr>
          <p:nvPr/>
        </p:nvCxnSpPr>
        <p:spPr>
          <a:xfrm rot="5400000" flipH="1" flipV="1">
            <a:off x="5832140" y="1988840"/>
            <a:ext cx="28803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948264" y="1340768"/>
            <a:ext cx="792088" cy="5040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Oid3</a:t>
            </a:r>
            <a:endParaRPr lang="en-GB" sz="1600" dirty="0"/>
          </a:p>
        </p:txBody>
      </p:sp>
      <p:sp>
        <p:nvSpPr>
          <p:cNvPr id="42" name="Oval 41"/>
          <p:cNvSpPr/>
          <p:nvPr/>
        </p:nvSpPr>
        <p:spPr>
          <a:xfrm>
            <a:off x="6954614" y="3248980"/>
            <a:ext cx="785738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Pojo</a:t>
            </a:r>
            <a:r>
              <a:rPr lang="en-GB" sz="1600" dirty="0" smtClean="0"/>
              <a:t> 3</a:t>
            </a:r>
            <a:endParaRPr lang="en-GB" sz="1600" dirty="0"/>
          </a:p>
        </p:txBody>
      </p:sp>
      <p:sp>
        <p:nvSpPr>
          <p:cNvPr id="43" name="Oval 42"/>
          <p:cNvSpPr/>
          <p:nvPr/>
        </p:nvSpPr>
        <p:spPr>
          <a:xfrm>
            <a:off x="6732240" y="2132856"/>
            <a:ext cx="122413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Object</a:t>
            </a:r>
            <a:br>
              <a:rPr lang="en-GB" sz="1600" dirty="0" smtClean="0"/>
            </a:br>
            <a:r>
              <a:rPr lang="en-GB" sz="1600" dirty="0" smtClean="0"/>
              <a:t>Adapter 3</a:t>
            </a:r>
            <a:endParaRPr lang="en-GB" sz="1600" dirty="0"/>
          </a:p>
        </p:txBody>
      </p:sp>
      <p:cxnSp>
        <p:nvCxnSpPr>
          <p:cNvPr id="44" name="Curved Connector 43"/>
          <p:cNvCxnSpPr>
            <a:stCxn id="43" idx="4"/>
            <a:endCxn id="42" idx="0"/>
          </p:cNvCxnSpPr>
          <p:nvPr/>
        </p:nvCxnSpPr>
        <p:spPr>
          <a:xfrm rot="16200000" flipH="1">
            <a:off x="7183877" y="3085374"/>
            <a:ext cx="324036" cy="31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43" idx="0"/>
            <a:endCxn id="41" idx="4"/>
          </p:cNvCxnSpPr>
          <p:nvPr/>
        </p:nvCxnSpPr>
        <p:spPr>
          <a:xfrm rot="5400000" flipH="1" flipV="1">
            <a:off x="7200292" y="1988840"/>
            <a:ext cx="288032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 rot="16200000">
            <a:off x="2546775" y="2645912"/>
            <a:ext cx="1890209" cy="720080"/>
          </a:xfrm>
          <a:prstGeom prst="triangle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/>
          <p:cNvSpPr/>
          <p:nvPr/>
        </p:nvSpPr>
        <p:spPr>
          <a:xfrm rot="16200000">
            <a:off x="2555778" y="1790817"/>
            <a:ext cx="1872206" cy="720080"/>
          </a:xfrm>
          <a:prstGeom prst="triangle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50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3</cp:revision>
  <dcterms:created xsi:type="dcterms:W3CDTF">2011-06-09T07:43:45Z</dcterms:created>
  <dcterms:modified xsi:type="dcterms:W3CDTF">2011-06-09T11:11:00Z</dcterms:modified>
</cp:coreProperties>
</file>