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CF07-5341-4F8E-8F5C-B8A988D2EA37}" type="datetimeFigureOut">
              <a:rPr lang="en-US" smtClean="0"/>
              <a:pPr/>
              <a:t>6/13/2011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49176"/>
            <a:ext cx="2571768" cy="6286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IsisSystem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57159" y="1063556"/>
            <a:ext cx="2285197" cy="415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 err="1" smtClean="0"/>
              <a:t>IsisSessionFactory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509558" y="2132856"/>
            <a:ext cx="2015328" cy="57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Persistence</a:t>
            </a:r>
            <a:br>
              <a:rPr lang="en-GB" sz="1600" dirty="0" smtClean="0"/>
            </a:br>
            <a:r>
              <a:rPr lang="en-GB" sz="1600" dirty="0" err="1" smtClean="0"/>
              <a:t>SessionFactory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09558" y="1412776"/>
            <a:ext cx="2000264" cy="570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Authentication</a:t>
            </a:r>
            <a:br>
              <a:rPr lang="en-GB" sz="1600" dirty="0" smtClean="0"/>
            </a:br>
            <a:r>
              <a:rPr lang="en-GB" sz="1600" dirty="0" smtClean="0"/>
              <a:t>Manager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57158" y="5378346"/>
            <a:ext cx="1044662" cy="57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200" dirty="0" smtClean="0"/>
              <a:t>Deployment</a:t>
            </a:r>
            <a:br>
              <a:rPr lang="en-GB" sz="1200" dirty="0" smtClean="0"/>
            </a:br>
            <a:r>
              <a:rPr lang="en-GB" sz="1200" dirty="0" smtClean="0"/>
              <a:t>Type</a:t>
            </a:r>
            <a:endParaRPr lang="en-GB" sz="1200" dirty="0"/>
          </a:p>
        </p:txBody>
      </p:sp>
      <p:sp>
        <p:nvSpPr>
          <p:cNvPr id="11" name="Rectangle 10"/>
          <p:cNvSpPr/>
          <p:nvPr/>
        </p:nvSpPr>
        <p:spPr>
          <a:xfrm>
            <a:off x="1598512" y="5378346"/>
            <a:ext cx="1044662" cy="57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200" dirty="0" smtClean="0"/>
              <a:t>Isis</a:t>
            </a:r>
            <a:br>
              <a:rPr lang="en-GB" sz="1200" dirty="0" smtClean="0"/>
            </a:br>
            <a:r>
              <a:rPr lang="en-GB" sz="1200" dirty="0" smtClean="0"/>
              <a:t>Configuration</a:t>
            </a:r>
            <a:endParaRPr lang="en-GB" sz="1200" dirty="0"/>
          </a:p>
        </p:txBody>
      </p:sp>
      <p:sp>
        <p:nvSpPr>
          <p:cNvPr id="13" name="Rectangle 12"/>
          <p:cNvSpPr/>
          <p:nvPr/>
        </p:nvSpPr>
        <p:spPr>
          <a:xfrm>
            <a:off x="509558" y="4232498"/>
            <a:ext cx="1999445" cy="420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Template </a:t>
            </a:r>
            <a:r>
              <a:rPr lang="en-GB" sz="1400" dirty="0" err="1" smtClean="0"/>
              <a:t>ImageLoader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3286116" y="349176"/>
            <a:ext cx="2571768" cy="628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IsisSession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438516" y="1920812"/>
            <a:ext cx="2276492" cy="3786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 err="1" smtClean="0"/>
              <a:t>PersistenceSession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3581392" y="2349440"/>
            <a:ext cx="2015328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Transaction</a:t>
            </a:r>
            <a:br>
              <a:rPr lang="en-GB" sz="1600" dirty="0" smtClean="0"/>
            </a:br>
            <a:r>
              <a:rPr lang="en-GB" sz="1600" dirty="0" smtClean="0"/>
              <a:t>Manager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3571868" y="3206696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ServicesInjector</a:t>
            </a:r>
            <a:endParaRPr lang="en-GB" sz="1600" dirty="0"/>
          </a:p>
        </p:txBody>
      </p:sp>
      <p:sp>
        <p:nvSpPr>
          <p:cNvPr id="23" name="Rectangle 22"/>
          <p:cNvSpPr/>
          <p:nvPr/>
        </p:nvSpPr>
        <p:spPr>
          <a:xfrm>
            <a:off x="3428993" y="1063556"/>
            <a:ext cx="2285197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Authentication</a:t>
            </a:r>
            <a:br>
              <a:rPr lang="en-GB" sz="1600" dirty="0" smtClean="0"/>
            </a:br>
            <a:r>
              <a:rPr lang="en-GB" sz="1600" dirty="0" smtClean="0"/>
              <a:t>Session</a:t>
            </a:r>
            <a:endParaRPr lang="en-GB" sz="1600" dirty="0"/>
          </a:p>
        </p:txBody>
      </p:sp>
      <p:sp>
        <p:nvSpPr>
          <p:cNvPr id="24" name="Rectangle 23"/>
          <p:cNvSpPr/>
          <p:nvPr/>
        </p:nvSpPr>
        <p:spPr>
          <a:xfrm>
            <a:off x="3428993" y="5849902"/>
            <a:ext cx="2285197" cy="642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User</a:t>
            </a:r>
            <a:br>
              <a:rPr lang="en-GB" sz="1600" dirty="0" smtClean="0"/>
            </a:br>
            <a:r>
              <a:rPr lang="en-GB" sz="1600" dirty="0" smtClean="0"/>
              <a:t>Profile</a:t>
            </a:r>
            <a:endParaRPr lang="en-GB" sz="1600" dirty="0"/>
          </a:p>
        </p:txBody>
      </p:sp>
      <p:sp>
        <p:nvSpPr>
          <p:cNvPr id="25" name="Rectangle 24"/>
          <p:cNvSpPr/>
          <p:nvPr/>
        </p:nvSpPr>
        <p:spPr>
          <a:xfrm>
            <a:off x="3571868" y="3706762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AdapterFactory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3571868" y="4206828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ObjectFactory</a:t>
            </a:r>
            <a:endParaRPr lang="en-GB" sz="1600" dirty="0"/>
          </a:p>
        </p:txBody>
      </p:sp>
      <p:sp>
        <p:nvSpPr>
          <p:cNvPr id="27" name="Rectangle 26"/>
          <p:cNvSpPr/>
          <p:nvPr/>
        </p:nvSpPr>
        <p:spPr>
          <a:xfrm>
            <a:off x="3571868" y="4706894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OidGenerator</a:t>
            </a:r>
            <a:endParaRPr lang="en-GB" sz="1600" dirty="0"/>
          </a:p>
        </p:txBody>
      </p:sp>
      <p:sp>
        <p:nvSpPr>
          <p:cNvPr id="28" name="Rectangle 27"/>
          <p:cNvSpPr/>
          <p:nvPr/>
        </p:nvSpPr>
        <p:spPr>
          <a:xfrm>
            <a:off x="3571868" y="5206960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AdapterManager</a:t>
            </a:r>
            <a:endParaRPr lang="en-GB" sz="1600" dirty="0"/>
          </a:p>
        </p:txBody>
      </p:sp>
      <p:sp>
        <p:nvSpPr>
          <p:cNvPr id="30" name="Rectangle 29"/>
          <p:cNvSpPr/>
          <p:nvPr/>
        </p:nvSpPr>
        <p:spPr>
          <a:xfrm>
            <a:off x="6286512" y="349176"/>
            <a:ext cx="2643174" cy="2571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IsisTransaction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429389" y="1063556"/>
            <a:ext cx="2285197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UpdateNotifier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6429388" y="1992250"/>
            <a:ext cx="2285197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MessageBroker</a:t>
            </a:r>
            <a:endParaRPr lang="en-GB" sz="1600" dirty="0"/>
          </a:p>
        </p:txBody>
      </p:sp>
      <p:sp>
        <p:nvSpPr>
          <p:cNvPr id="58" name="Freeform 57"/>
          <p:cNvSpPr/>
          <p:nvPr/>
        </p:nvSpPr>
        <p:spPr>
          <a:xfrm>
            <a:off x="5597495" y="345459"/>
            <a:ext cx="692210" cy="2717563"/>
          </a:xfrm>
          <a:custGeom>
            <a:avLst/>
            <a:gdLst>
              <a:gd name="connsiteX0" fmla="*/ 0 w 692210"/>
              <a:gd name="connsiteY0" fmla="*/ 2008262 h 2717563"/>
              <a:gd name="connsiteX1" fmla="*/ 692210 w 692210"/>
              <a:gd name="connsiteY1" fmla="*/ 0 h 2717563"/>
              <a:gd name="connsiteX2" fmla="*/ 692210 w 692210"/>
              <a:gd name="connsiteY2" fmla="*/ 2572284 h 2717563"/>
              <a:gd name="connsiteX3" fmla="*/ 0 w 692210"/>
              <a:gd name="connsiteY3" fmla="*/ 2717563 h 2717563"/>
              <a:gd name="connsiteX4" fmla="*/ 0 w 692210"/>
              <a:gd name="connsiteY4" fmla="*/ 2008262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210" h="2717563">
                <a:moveTo>
                  <a:pt x="0" y="2008262"/>
                </a:moveTo>
                <a:lnTo>
                  <a:pt x="692210" y="0"/>
                </a:lnTo>
                <a:lnTo>
                  <a:pt x="692210" y="2572284"/>
                </a:lnTo>
                <a:lnTo>
                  <a:pt x="0" y="2717563"/>
                </a:lnTo>
                <a:lnTo>
                  <a:pt x="0" y="200826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6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047986" y="5570656"/>
            <a:ext cx="29885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The object-store implementation</a:t>
            </a:r>
            <a:br>
              <a:rPr lang="en-GB" sz="1400" dirty="0" smtClean="0"/>
            </a:br>
            <a:r>
              <a:rPr lang="en-GB" sz="1400" dirty="0" smtClean="0"/>
              <a:t>of </a:t>
            </a:r>
            <a:r>
              <a:rPr lang="en-GB" sz="1400" dirty="0" err="1" smtClean="0"/>
              <a:t>PersistenceSession</a:t>
            </a:r>
            <a:r>
              <a:rPr lang="en-GB" sz="1400" dirty="0" smtClean="0"/>
              <a:t> has additional</a:t>
            </a:r>
            <a:br>
              <a:rPr lang="en-GB" sz="1400" dirty="0" smtClean="0"/>
            </a:br>
            <a:r>
              <a:rPr lang="en-GB" sz="1400" dirty="0" smtClean="0"/>
              <a:t>components (notably the </a:t>
            </a:r>
            <a:r>
              <a:rPr lang="en-GB" sz="1400" dirty="0" err="1" smtClean="0"/>
              <a:t>ObjectStore</a:t>
            </a:r>
            <a:r>
              <a:rPr lang="en-GB" sz="1400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596" y="49389"/>
            <a:ext cx="20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Application (global) Scope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00496" y="71414"/>
            <a:ext cx="1202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Session Scope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69760" y="71414"/>
            <a:ext cx="150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Transaction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558" y="3501008"/>
            <a:ext cx="1990740" cy="5703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Specification</a:t>
            </a:r>
            <a:br>
              <a:rPr lang="en-GB" sz="1600" dirty="0" smtClean="0"/>
            </a:br>
            <a:r>
              <a:rPr lang="en-GB" sz="1600" dirty="0" smtClean="0"/>
              <a:t>Loader</a:t>
            </a:r>
            <a:endParaRPr lang="en-GB" sz="1600" dirty="0"/>
          </a:p>
        </p:txBody>
      </p:sp>
      <p:sp>
        <p:nvSpPr>
          <p:cNvPr id="31" name="Freeform 30"/>
          <p:cNvSpPr/>
          <p:nvPr/>
        </p:nvSpPr>
        <p:spPr>
          <a:xfrm>
            <a:off x="2638697" y="348343"/>
            <a:ext cx="635726" cy="6296297"/>
          </a:xfrm>
          <a:custGeom>
            <a:avLst/>
            <a:gdLst>
              <a:gd name="connsiteX0" fmla="*/ 0 w 635726"/>
              <a:gd name="connsiteY0" fmla="*/ 714103 h 6296297"/>
              <a:gd name="connsiteX1" fmla="*/ 635726 w 635726"/>
              <a:gd name="connsiteY1" fmla="*/ 0 h 6296297"/>
              <a:gd name="connsiteX2" fmla="*/ 635726 w 635726"/>
              <a:gd name="connsiteY2" fmla="*/ 6296297 h 6296297"/>
              <a:gd name="connsiteX3" fmla="*/ 0 w 635726"/>
              <a:gd name="connsiteY3" fmla="*/ 4859383 h 6296297"/>
              <a:gd name="connsiteX4" fmla="*/ 0 w 635726"/>
              <a:gd name="connsiteY4" fmla="*/ 714103 h 62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726" h="6296297">
                <a:moveTo>
                  <a:pt x="0" y="714103"/>
                </a:moveTo>
                <a:lnTo>
                  <a:pt x="635726" y="0"/>
                </a:lnTo>
                <a:lnTo>
                  <a:pt x="635726" y="6296297"/>
                </a:lnTo>
                <a:lnTo>
                  <a:pt x="0" y="4859383"/>
                </a:lnTo>
                <a:lnTo>
                  <a:pt x="0" y="71410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6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57158" y="6038757"/>
            <a:ext cx="1044662" cy="486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200" dirty="0" smtClean="0"/>
              <a:t>Logon</a:t>
            </a:r>
            <a:br>
              <a:rPr lang="en-GB" sz="1200" dirty="0" smtClean="0"/>
            </a:br>
            <a:r>
              <a:rPr lang="en-GB" sz="1200" dirty="0" smtClean="0"/>
              <a:t>Fixture</a:t>
            </a:r>
            <a:endParaRPr lang="en-GB" sz="1200" dirty="0"/>
          </a:p>
        </p:txBody>
      </p:sp>
      <p:sp>
        <p:nvSpPr>
          <p:cNvPr id="32" name="Rectangle 31"/>
          <p:cNvSpPr/>
          <p:nvPr/>
        </p:nvSpPr>
        <p:spPr>
          <a:xfrm>
            <a:off x="509558" y="4736554"/>
            <a:ext cx="1999445" cy="420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err="1" smtClean="0"/>
              <a:t>UserProfile</a:t>
            </a:r>
            <a:r>
              <a:rPr lang="en-GB" sz="1400" dirty="0" smtClean="0"/>
              <a:t> Loader</a:t>
            </a:r>
            <a:endParaRPr lang="en-GB" sz="1400" dirty="0"/>
          </a:p>
        </p:txBody>
      </p:sp>
      <p:sp>
        <p:nvSpPr>
          <p:cNvPr id="33" name="Rectangle 32"/>
          <p:cNvSpPr/>
          <p:nvPr/>
        </p:nvSpPr>
        <p:spPr>
          <a:xfrm>
            <a:off x="509558" y="2852936"/>
            <a:ext cx="2000264" cy="509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Authorization Manager</a:t>
            </a:r>
            <a:endParaRPr lang="en-GB" sz="1400" dirty="0"/>
          </a:p>
        </p:txBody>
      </p:sp>
      <p:sp>
        <p:nvSpPr>
          <p:cNvPr id="35" name="Freeform 34"/>
          <p:cNvSpPr/>
          <p:nvPr/>
        </p:nvSpPr>
        <p:spPr>
          <a:xfrm>
            <a:off x="2519967" y="1063555"/>
            <a:ext cx="901895" cy="926848"/>
          </a:xfrm>
          <a:custGeom>
            <a:avLst/>
            <a:gdLst>
              <a:gd name="connsiteX0" fmla="*/ 0 w 635726"/>
              <a:gd name="connsiteY0" fmla="*/ 714103 h 6296297"/>
              <a:gd name="connsiteX1" fmla="*/ 635726 w 635726"/>
              <a:gd name="connsiteY1" fmla="*/ 0 h 6296297"/>
              <a:gd name="connsiteX2" fmla="*/ 635726 w 635726"/>
              <a:gd name="connsiteY2" fmla="*/ 6296297 h 6296297"/>
              <a:gd name="connsiteX3" fmla="*/ 0 w 635726"/>
              <a:gd name="connsiteY3" fmla="*/ 4859383 h 6296297"/>
              <a:gd name="connsiteX4" fmla="*/ 0 w 635726"/>
              <a:gd name="connsiteY4" fmla="*/ 714103 h 6296297"/>
              <a:gd name="connsiteX0" fmla="*/ 0 w 793771"/>
              <a:gd name="connsiteY0" fmla="*/ 726099 h 6308293"/>
              <a:gd name="connsiteX1" fmla="*/ 793771 w 793771"/>
              <a:gd name="connsiteY1" fmla="*/ 0 h 6308293"/>
              <a:gd name="connsiteX2" fmla="*/ 635726 w 793771"/>
              <a:gd name="connsiteY2" fmla="*/ 6308293 h 6308293"/>
              <a:gd name="connsiteX3" fmla="*/ 0 w 793771"/>
              <a:gd name="connsiteY3" fmla="*/ 4871379 h 6308293"/>
              <a:gd name="connsiteX4" fmla="*/ 0 w 793771"/>
              <a:gd name="connsiteY4" fmla="*/ 726099 h 6308293"/>
              <a:gd name="connsiteX0" fmla="*/ 0 w 895371"/>
              <a:gd name="connsiteY0" fmla="*/ 702108 h 6284302"/>
              <a:gd name="connsiteX1" fmla="*/ 895371 w 895371"/>
              <a:gd name="connsiteY1" fmla="*/ 0 h 6284302"/>
              <a:gd name="connsiteX2" fmla="*/ 635726 w 895371"/>
              <a:gd name="connsiteY2" fmla="*/ 6284302 h 6284302"/>
              <a:gd name="connsiteX3" fmla="*/ 0 w 895371"/>
              <a:gd name="connsiteY3" fmla="*/ 4847388 h 6284302"/>
              <a:gd name="connsiteX4" fmla="*/ 0 w 895371"/>
              <a:gd name="connsiteY4" fmla="*/ 702108 h 6284302"/>
              <a:gd name="connsiteX0" fmla="*/ 11289 w 895371"/>
              <a:gd name="connsiteY0" fmla="*/ 378231 h 6284302"/>
              <a:gd name="connsiteX1" fmla="*/ 895371 w 895371"/>
              <a:gd name="connsiteY1" fmla="*/ 0 h 6284302"/>
              <a:gd name="connsiteX2" fmla="*/ 635726 w 895371"/>
              <a:gd name="connsiteY2" fmla="*/ 6284302 h 6284302"/>
              <a:gd name="connsiteX3" fmla="*/ 0 w 895371"/>
              <a:gd name="connsiteY3" fmla="*/ 4847388 h 6284302"/>
              <a:gd name="connsiteX4" fmla="*/ 11289 w 895371"/>
              <a:gd name="connsiteY4" fmla="*/ 378231 h 6284302"/>
              <a:gd name="connsiteX0" fmla="*/ 0 w 884082"/>
              <a:gd name="connsiteY0" fmla="*/ 378231 h 6284302"/>
              <a:gd name="connsiteX1" fmla="*/ 884082 w 884082"/>
              <a:gd name="connsiteY1" fmla="*/ 0 h 6284302"/>
              <a:gd name="connsiteX2" fmla="*/ 624437 w 884082"/>
              <a:gd name="connsiteY2" fmla="*/ 6284302 h 6284302"/>
              <a:gd name="connsiteX3" fmla="*/ 0 w 884082"/>
              <a:gd name="connsiteY3" fmla="*/ 972862 h 6284302"/>
              <a:gd name="connsiteX4" fmla="*/ 0 w 884082"/>
              <a:gd name="connsiteY4" fmla="*/ 378231 h 6284302"/>
              <a:gd name="connsiteX0" fmla="*/ 0 w 884082"/>
              <a:gd name="connsiteY0" fmla="*/ 378231 h 1306196"/>
              <a:gd name="connsiteX1" fmla="*/ 884082 w 884082"/>
              <a:gd name="connsiteY1" fmla="*/ 0 h 1306196"/>
              <a:gd name="connsiteX2" fmla="*/ 793770 w 884082"/>
              <a:gd name="connsiteY2" fmla="*/ 1306196 h 1306196"/>
              <a:gd name="connsiteX3" fmla="*/ 0 w 884082"/>
              <a:gd name="connsiteY3" fmla="*/ 972862 h 1306196"/>
              <a:gd name="connsiteX4" fmla="*/ 0 w 884082"/>
              <a:gd name="connsiteY4" fmla="*/ 378231 h 1306196"/>
              <a:gd name="connsiteX0" fmla="*/ 0 w 906658"/>
              <a:gd name="connsiteY0" fmla="*/ 378231 h 972862"/>
              <a:gd name="connsiteX1" fmla="*/ 884082 w 906658"/>
              <a:gd name="connsiteY1" fmla="*/ 0 h 972862"/>
              <a:gd name="connsiteX2" fmla="*/ 906658 w 906658"/>
              <a:gd name="connsiteY2" fmla="*/ 766401 h 972862"/>
              <a:gd name="connsiteX3" fmla="*/ 0 w 906658"/>
              <a:gd name="connsiteY3" fmla="*/ 972862 h 972862"/>
              <a:gd name="connsiteX4" fmla="*/ 0 w 906658"/>
              <a:gd name="connsiteY4" fmla="*/ 378231 h 972862"/>
              <a:gd name="connsiteX0" fmla="*/ 0 w 929237"/>
              <a:gd name="connsiteY0" fmla="*/ 390227 h 984858"/>
              <a:gd name="connsiteX1" fmla="*/ 929237 w 929237"/>
              <a:gd name="connsiteY1" fmla="*/ 0 h 984858"/>
              <a:gd name="connsiteX2" fmla="*/ 906658 w 929237"/>
              <a:gd name="connsiteY2" fmla="*/ 778397 h 984858"/>
              <a:gd name="connsiteX3" fmla="*/ 0 w 929237"/>
              <a:gd name="connsiteY3" fmla="*/ 984858 h 984858"/>
              <a:gd name="connsiteX4" fmla="*/ 0 w 929237"/>
              <a:gd name="connsiteY4" fmla="*/ 390227 h 984858"/>
              <a:gd name="connsiteX0" fmla="*/ 0 w 906658"/>
              <a:gd name="connsiteY0" fmla="*/ 390227 h 984858"/>
              <a:gd name="connsiteX1" fmla="*/ 886375 w 906658"/>
              <a:gd name="connsiteY1" fmla="*/ 0 h 984858"/>
              <a:gd name="connsiteX2" fmla="*/ 906658 w 906658"/>
              <a:gd name="connsiteY2" fmla="*/ 778397 h 984858"/>
              <a:gd name="connsiteX3" fmla="*/ 0 w 906658"/>
              <a:gd name="connsiteY3" fmla="*/ 984858 h 984858"/>
              <a:gd name="connsiteX4" fmla="*/ 0 w 906658"/>
              <a:gd name="connsiteY4" fmla="*/ 390227 h 984858"/>
              <a:gd name="connsiteX0" fmla="*/ 0 w 892371"/>
              <a:gd name="connsiteY0" fmla="*/ 390227 h 984858"/>
              <a:gd name="connsiteX1" fmla="*/ 886375 w 892371"/>
              <a:gd name="connsiteY1" fmla="*/ 0 h 984858"/>
              <a:gd name="connsiteX2" fmla="*/ 892371 w 892371"/>
              <a:gd name="connsiteY2" fmla="*/ 778397 h 984858"/>
              <a:gd name="connsiteX3" fmla="*/ 0 w 892371"/>
              <a:gd name="connsiteY3" fmla="*/ 984858 h 984858"/>
              <a:gd name="connsiteX4" fmla="*/ 0 w 892371"/>
              <a:gd name="connsiteY4" fmla="*/ 390227 h 984858"/>
              <a:gd name="connsiteX0" fmla="*/ 0 w 887608"/>
              <a:gd name="connsiteY0" fmla="*/ 390227 h 984858"/>
              <a:gd name="connsiteX1" fmla="*/ 886375 w 887608"/>
              <a:gd name="connsiteY1" fmla="*/ 0 h 984858"/>
              <a:gd name="connsiteX2" fmla="*/ 887608 w 887608"/>
              <a:gd name="connsiteY2" fmla="*/ 768276 h 984858"/>
              <a:gd name="connsiteX3" fmla="*/ 0 w 887608"/>
              <a:gd name="connsiteY3" fmla="*/ 984858 h 984858"/>
              <a:gd name="connsiteX4" fmla="*/ 0 w 887608"/>
              <a:gd name="connsiteY4" fmla="*/ 390227 h 984858"/>
              <a:gd name="connsiteX0" fmla="*/ 14287 w 901895"/>
              <a:gd name="connsiteY0" fmla="*/ 390227 h 984858"/>
              <a:gd name="connsiteX1" fmla="*/ 900662 w 901895"/>
              <a:gd name="connsiteY1" fmla="*/ 0 h 984858"/>
              <a:gd name="connsiteX2" fmla="*/ 901895 w 901895"/>
              <a:gd name="connsiteY2" fmla="*/ 768276 h 984858"/>
              <a:gd name="connsiteX3" fmla="*/ 0 w 901895"/>
              <a:gd name="connsiteY3" fmla="*/ 984858 h 984858"/>
              <a:gd name="connsiteX4" fmla="*/ 14287 w 901895"/>
              <a:gd name="connsiteY4" fmla="*/ 390227 h 984858"/>
              <a:gd name="connsiteX0" fmla="*/ 0 w 901895"/>
              <a:gd name="connsiteY0" fmla="*/ 380106 h 984858"/>
              <a:gd name="connsiteX1" fmla="*/ 900662 w 901895"/>
              <a:gd name="connsiteY1" fmla="*/ 0 h 984858"/>
              <a:gd name="connsiteX2" fmla="*/ 901895 w 901895"/>
              <a:gd name="connsiteY2" fmla="*/ 768276 h 984858"/>
              <a:gd name="connsiteX3" fmla="*/ 0 w 901895"/>
              <a:gd name="connsiteY3" fmla="*/ 984858 h 984858"/>
              <a:gd name="connsiteX4" fmla="*/ 0 w 901895"/>
              <a:gd name="connsiteY4" fmla="*/ 380106 h 984858"/>
              <a:gd name="connsiteX0" fmla="*/ 0 w 901895"/>
              <a:gd name="connsiteY0" fmla="*/ 369985 h 984858"/>
              <a:gd name="connsiteX1" fmla="*/ 900662 w 901895"/>
              <a:gd name="connsiteY1" fmla="*/ 0 h 984858"/>
              <a:gd name="connsiteX2" fmla="*/ 901895 w 901895"/>
              <a:gd name="connsiteY2" fmla="*/ 768276 h 984858"/>
              <a:gd name="connsiteX3" fmla="*/ 0 w 901895"/>
              <a:gd name="connsiteY3" fmla="*/ 984858 h 984858"/>
              <a:gd name="connsiteX4" fmla="*/ 0 w 901895"/>
              <a:gd name="connsiteY4" fmla="*/ 369985 h 98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95" h="984858">
                <a:moveTo>
                  <a:pt x="0" y="369985"/>
                </a:moveTo>
                <a:lnTo>
                  <a:pt x="900662" y="0"/>
                </a:lnTo>
                <a:cubicBezTo>
                  <a:pt x="902661" y="259466"/>
                  <a:pt x="899896" y="508810"/>
                  <a:pt x="901895" y="768276"/>
                </a:cubicBezTo>
                <a:lnTo>
                  <a:pt x="0" y="984858"/>
                </a:lnTo>
                <a:lnTo>
                  <a:pt x="0" y="369985"/>
                </a:lnTo>
                <a:close/>
              </a:path>
            </a:pathLst>
          </a:custGeom>
          <a:gradFill flip="none" rotWithShape="1">
            <a:gsLst>
              <a:gs pos="16000">
                <a:schemeClr val="accent2"/>
              </a:gs>
              <a:gs pos="6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2541789" y="1949130"/>
            <a:ext cx="882846" cy="3732924"/>
          </a:xfrm>
          <a:custGeom>
            <a:avLst/>
            <a:gdLst>
              <a:gd name="connsiteX0" fmla="*/ 0 w 635726"/>
              <a:gd name="connsiteY0" fmla="*/ 714103 h 6296297"/>
              <a:gd name="connsiteX1" fmla="*/ 635726 w 635726"/>
              <a:gd name="connsiteY1" fmla="*/ 0 h 6296297"/>
              <a:gd name="connsiteX2" fmla="*/ 635726 w 635726"/>
              <a:gd name="connsiteY2" fmla="*/ 6296297 h 6296297"/>
              <a:gd name="connsiteX3" fmla="*/ 0 w 635726"/>
              <a:gd name="connsiteY3" fmla="*/ 4859383 h 6296297"/>
              <a:gd name="connsiteX4" fmla="*/ 0 w 635726"/>
              <a:gd name="connsiteY4" fmla="*/ 714103 h 6296297"/>
              <a:gd name="connsiteX0" fmla="*/ 0 w 793771"/>
              <a:gd name="connsiteY0" fmla="*/ 726099 h 6308293"/>
              <a:gd name="connsiteX1" fmla="*/ 793771 w 793771"/>
              <a:gd name="connsiteY1" fmla="*/ 0 h 6308293"/>
              <a:gd name="connsiteX2" fmla="*/ 635726 w 793771"/>
              <a:gd name="connsiteY2" fmla="*/ 6308293 h 6308293"/>
              <a:gd name="connsiteX3" fmla="*/ 0 w 793771"/>
              <a:gd name="connsiteY3" fmla="*/ 4871379 h 6308293"/>
              <a:gd name="connsiteX4" fmla="*/ 0 w 793771"/>
              <a:gd name="connsiteY4" fmla="*/ 726099 h 6308293"/>
              <a:gd name="connsiteX0" fmla="*/ 0 w 895371"/>
              <a:gd name="connsiteY0" fmla="*/ 702108 h 6284302"/>
              <a:gd name="connsiteX1" fmla="*/ 895371 w 895371"/>
              <a:gd name="connsiteY1" fmla="*/ 0 h 6284302"/>
              <a:gd name="connsiteX2" fmla="*/ 635726 w 895371"/>
              <a:gd name="connsiteY2" fmla="*/ 6284302 h 6284302"/>
              <a:gd name="connsiteX3" fmla="*/ 0 w 895371"/>
              <a:gd name="connsiteY3" fmla="*/ 4847388 h 6284302"/>
              <a:gd name="connsiteX4" fmla="*/ 0 w 895371"/>
              <a:gd name="connsiteY4" fmla="*/ 702108 h 6284302"/>
              <a:gd name="connsiteX0" fmla="*/ 11289 w 895371"/>
              <a:gd name="connsiteY0" fmla="*/ 378231 h 6284302"/>
              <a:gd name="connsiteX1" fmla="*/ 895371 w 895371"/>
              <a:gd name="connsiteY1" fmla="*/ 0 h 6284302"/>
              <a:gd name="connsiteX2" fmla="*/ 635726 w 895371"/>
              <a:gd name="connsiteY2" fmla="*/ 6284302 h 6284302"/>
              <a:gd name="connsiteX3" fmla="*/ 0 w 895371"/>
              <a:gd name="connsiteY3" fmla="*/ 4847388 h 6284302"/>
              <a:gd name="connsiteX4" fmla="*/ 11289 w 895371"/>
              <a:gd name="connsiteY4" fmla="*/ 378231 h 6284302"/>
              <a:gd name="connsiteX0" fmla="*/ 0 w 884082"/>
              <a:gd name="connsiteY0" fmla="*/ 378231 h 6284302"/>
              <a:gd name="connsiteX1" fmla="*/ 884082 w 884082"/>
              <a:gd name="connsiteY1" fmla="*/ 0 h 6284302"/>
              <a:gd name="connsiteX2" fmla="*/ 624437 w 884082"/>
              <a:gd name="connsiteY2" fmla="*/ 6284302 h 6284302"/>
              <a:gd name="connsiteX3" fmla="*/ 0 w 884082"/>
              <a:gd name="connsiteY3" fmla="*/ 972862 h 6284302"/>
              <a:gd name="connsiteX4" fmla="*/ 0 w 884082"/>
              <a:gd name="connsiteY4" fmla="*/ 378231 h 6284302"/>
              <a:gd name="connsiteX0" fmla="*/ 0 w 884082"/>
              <a:gd name="connsiteY0" fmla="*/ 378231 h 1306196"/>
              <a:gd name="connsiteX1" fmla="*/ 884082 w 884082"/>
              <a:gd name="connsiteY1" fmla="*/ 0 h 1306196"/>
              <a:gd name="connsiteX2" fmla="*/ 793770 w 884082"/>
              <a:gd name="connsiteY2" fmla="*/ 1306196 h 1306196"/>
              <a:gd name="connsiteX3" fmla="*/ 0 w 884082"/>
              <a:gd name="connsiteY3" fmla="*/ 972862 h 1306196"/>
              <a:gd name="connsiteX4" fmla="*/ 0 w 884082"/>
              <a:gd name="connsiteY4" fmla="*/ 378231 h 1306196"/>
              <a:gd name="connsiteX0" fmla="*/ 0 w 906658"/>
              <a:gd name="connsiteY0" fmla="*/ 378231 h 972862"/>
              <a:gd name="connsiteX1" fmla="*/ 884082 w 906658"/>
              <a:gd name="connsiteY1" fmla="*/ 0 h 972862"/>
              <a:gd name="connsiteX2" fmla="*/ 906658 w 906658"/>
              <a:gd name="connsiteY2" fmla="*/ 766401 h 972862"/>
              <a:gd name="connsiteX3" fmla="*/ 0 w 906658"/>
              <a:gd name="connsiteY3" fmla="*/ 972862 h 972862"/>
              <a:gd name="connsiteX4" fmla="*/ 0 w 906658"/>
              <a:gd name="connsiteY4" fmla="*/ 378231 h 972862"/>
              <a:gd name="connsiteX0" fmla="*/ 0 w 929237"/>
              <a:gd name="connsiteY0" fmla="*/ 390227 h 984858"/>
              <a:gd name="connsiteX1" fmla="*/ 929237 w 929237"/>
              <a:gd name="connsiteY1" fmla="*/ 0 h 984858"/>
              <a:gd name="connsiteX2" fmla="*/ 906658 w 929237"/>
              <a:gd name="connsiteY2" fmla="*/ 778397 h 984858"/>
              <a:gd name="connsiteX3" fmla="*/ 0 w 929237"/>
              <a:gd name="connsiteY3" fmla="*/ 984858 h 984858"/>
              <a:gd name="connsiteX4" fmla="*/ 0 w 929237"/>
              <a:gd name="connsiteY4" fmla="*/ 390227 h 984858"/>
              <a:gd name="connsiteX0" fmla="*/ 0 w 906658"/>
              <a:gd name="connsiteY0" fmla="*/ 390227 h 984858"/>
              <a:gd name="connsiteX1" fmla="*/ 886375 w 906658"/>
              <a:gd name="connsiteY1" fmla="*/ 0 h 984858"/>
              <a:gd name="connsiteX2" fmla="*/ 906658 w 906658"/>
              <a:gd name="connsiteY2" fmla="*/ 778397 h 984858"/>
              <a:gd name="connsiteX3" fmla="*/ 0 w 906658"/>
              <a:gd name="connsiteY3" fmla="*/ 984858 h 984858"/>
              <a:gd name="connsiteX4" fmla="*/ 0 w 906658"/>
              <a:gd name="connsiteY4" fmla="*/ 390227 h 984858"/>
              <a:gd name="connsiteX0" fmla="*/ 0 w 892371"/>
              <a:gd name="connsiteY0" fmla="*/ 390227 h 984858"/>
              <a:gd name="connsiteX1" fmla="*/ 886375 w 892371"/>
              <a:gd name="connsiteY1" fmla="*/ 0 h 984858"/>
              <a:gd name="connsiteX2" fmla="*/ 892371 w 892371"/>
              <a:gd name="connsiteY2" fmla="*/ 778397 h 984858"/>
              <a:gd name="connsiteX3" fmla="*/ 0 w 892371"/>
              <a:gd name="connsiteY3" fmla="*/ 984858 h 984858"/>
              <a:gd name="connsiteX4" fmla="*/ 0 w 892371"/>
              <a:gd name="connsiteY4" fmla="*/ 390227 h 984858"/>
              <a:gd name="connsiteX0" fmla="*/ 0 w 887608"/>
              <a:gd name="connsiteY0" fmla="*/ 390227 h 984858"/>
              <a:gd name="connsiteX1" fmla="*/ 886375 w 887608"/>
              <a:gd name="connsiteY1" fmla="*/ 0 h 984858"/>
              <a:gd name="connsiteX2" fmla="*/ 887608 w 887608"/>
              <a:gd name="connsiteY2" fmla="*/ 768276 h 984858"/>
              <a:gd name="connsiteX3" fmla="*/ 0 w 887608"/>
              <a:gd name="connsiteY3" fmla="*/ 984858 h 984858"/>
              <a:gd name="connsiteX4" fmla="*/ 0 w 887608"/>
              <a:gd name="connsiteY4" fmla="*/ 390227 h 984858"/>
              <a:gd name="connsiteX0" fmla="*/ 0 w 896120"/>
              <a:gd name="connsiteY0" fmla="*/ 896285 h 1490916"/>
              <a:gd name="connsiteX1" fmla="*/ 895900 w 896120"/>
              <a:gd name="connsiteY1" fmla="*/ 0 h 1490916"/>
              <a:gd name="connsiteX2" fmla="*/ 887608 w 896120"/>
              <a:gd name="connsiteY2" fmla="*/ 1274334 h 1490916"/>
              <a:gd name="connsiteX3" fmla="*/ 0 w 896120"/>
              <a:gd name="connsiteY3" fmla="*/ 1490916 h 1490916"/>
              <a:gd name="connsiteX4" fmla="*/ 0 w 896120"/>
              <a:gd name="connsiteY4" fmla="*/ 896285 h 1490916"/>
              <a:gd name="connsiteX0" fmla="*/ 0 w 891479"/>
              <a:gd name="connsiteY0" fmla="*/ 901346 h 1495977"/>
              <a:gd name="connsiteX1" fmla="*/ 891138 w 891479"/>
              <a:gd name="connsiteY1" fmla="*/ 0 h 1495977"/>
              <a:gd name="connsiteX2" fmla="*/ 887608 w 891479"/>
              <a:gd name="connsiteY2" fmla="*/ 1279395 h 1495977"/>
              <a:gd name="connsiteX3" fmla="*/ 0 w 891479"/>
              <a:gd name="connsiteY3" fmla="*/ 1495977 h 1495977"/>
              <a:gd name="connsiteX4" fmla="*/ 0 w 891479"/>
              <a:gd name="connsiteY4" fmla="*/ 901346 h 1495977"/>
              <a:gd name="connsiteX0" fmla="*/ 0 w 901896"/>
              <a:gd name="connsiteY0" fmla="*/ 901346 h 3976684"/>
              <a:gd name="connsiteX1" fmla="*/ 891138 w 901896"/>
              <a:gd name="connsiteY1" fmla="*/ 0 h 3976684"/>
              <a:gd name="connsiteX2" fmla="*/ 901896 w 901896"/>
              <a:gd name="connsiteY2" fmla="*/ 3976684 h 3976684"/>
              <a:gd name="connsiteX3" fmla="*/ 0 w 901896"/>
              <a:gd name="connsiteY3" fmla="*/ 1495977 h 3976684"/>
              <a:gd name="connsiteX4" fmla="*/ 0 w 901896"/>
              <a:gd name="connsiteY4" fmla="*/ 901346 h 3976684"/>
              <a:gd name="connsiteX0" fmla="*/ 0 w 892371"/>
              <a:gd name="connsiteY0" fmla="*/ 901346 h 3966563"/>
              <a:gd name="connsiteX1" fmla="*/ 891138 w 892371"/>
              <a:gd name="connsiteY1" fmla="*/ 0 h 3966563"/>
              <a:gd name="connsiteX2" fmla="*/ 892371 w 892371"/>
              <a:gd name="connsiteY2" fmla="*/ 3966563 h 3966563"/>
              <a:gd name="connsiteX3" fmla="*/ 0 w 892371"/>
              <a:gd name="connsiteY3" fmla="*/ 1495977 h 3966563"/>
              <a:gd name="connsiteX4" fmla="*/ 0 w 892371"/>
              <a:gd name="connsiteY4" fmla="*/ 901346 h 3966563"/>
              <a:gd name="connsiteX0" fmla="*/ 9525 w 892371"/>
              <a:gd name="connsiteY0" fmla="*/ 208047 h 3966563"/>
              <a:gd name="connsiteX1" fmla="*/ 891138 w 892371"/>
              <a:gd name="connsiteY1" fmla="*/ 0 h 3966563"/>
              <a:gd name="connsiteX2" fmla="*/ 892371 w 892371"/>
              <a:gd name="connsiteY2" fmla="*/ 3966563 h 3966563"/>
              <a:gd name="connsiteX3" fmla="*/ 0 w 892371"/>
              <a:gd name="connsiteY3" fmla="*/ 1495977 h 3966563"/>
              <a:gd name="connsiteX4" fmla="*/ 9525 w 892371"/>
              <a:gd name="connsiteY4" fmla="*/ 208047 h 3966563"/>
              <a:gd name="connsiteX0" fmla="*/ 14287 w 897133"/>
              <a:gd name="connsiteY0" fmla="*/ 208047 h 3966563"/>
              <a:gd name="connsiteX1" fmla="*/ 895900 w 897133"/>
              <a:gd name="connsiteY1" fmla="*/ 0 h 3966563"/>
              <a:gd name="connsiteX2" fmla="*/ 897133 w 897133"/>
              <a:gd name="connsiteY2" fmla="*/ 3966563 h 3966563"/>
              <a:gd name="connsiteX3" fmla="*/ 0 w 897133"/>
              <a:gd name="connsiteY3" fmla="*/ 822920 h 3966563"/>
              <a:gd name="connsiteX4" fmla="*/ 14287 w 897133"/>
              <a:gd name="connsiteY4" fmla="*/ 208047 h 3966563"/>
              <a:gd name="connsiteX0" fmla="*/ 0 w 882846"/>
              <a:gd name="connsiteY0" fmla="*/ 208047 h 3966563"/>
              <a:gd name="connsiteX1" fmla="*/ 881613 w 882846"/>
              <a:gd name="connsiteY1" fmla="*/ 0 h 3966563"/>
              <a:gd name="connsiteX2" fmla="*/ 882846 w 882846"/>
              <a:gd name="connsiteY2" fmla="*/ 3966563 h 3966563"/>
              <a:gd name="connsiteX3" fmla="*/ 0 w 882846"/>
              <a:gd name="connsiteY3" fmla="*/ 822920 h 3966563"/>
              <a:gd name="connsiteX4" fmla="*/ 0 w 882846"/>
              <a:gd name="connsiteY4" fmla="*/ 208047 h 396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846" h="3966563">
                <a:moveTo>
                  <a:pt x="0" y="208047"/>
                </a:moveTo>
                <a:lnTo>
                  <a:pt x="881613" y="0"/>
                </a:lnTo>
                <a:cubicBezTo>
                  <a:pt x="883612" y="259466"/>
                  <a:pt x="880847" y="3707097"/>
                  <a:pt x="882846" y="3966563"/>
                </a:cubicBezTo>
                <a:lnTo>
                  <a:pt x="0" y="822920"/>
                </a:lnTo>
                <a:lnTo>
                  <a:pt x="0" y="208047"/>
                </a:lnTo>
                <a:close/>
              </a:path>
            </a:pathLst>
          </a:custGeom>
          <a:gradFill flip="none" rotWithShape="1">
            <a:gsLst>
              <a:gs pos="16000">
                <a:schemeClr val="accent3"/>
              </a:gs>
              <a:gs pos="6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39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Haywood Associates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Haywood</dc:creator>
  <cp:lastModifiedBy>danhaywood</cp:lastModifiedBy>
  <cp:revision>9</cp:revision>
  <dcterms:created xsi:type="dcterms:W3CDTF">2008-11-13T14:26:06Z</dcterms:created>
  <dcterms:modified xsi:type="dcterms:W3CDTF">2011-06-13T19:28:44Z</dcterms:modified>
</cp:coreProperties>
</file>