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1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86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3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4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7835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72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72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7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5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603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48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2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DA9A3-B193-47AB-98B9-2F289B81070F}" type="datetimeFigureOut">
              <a:rPr lang="en-GB" smtClean="0"/>
              <a:t>18/04/2011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C6FC-272E-4778-97F8-A0083CEC9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67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ounded Rectangle 234"/>
          <p:cNvSpPr/>
          <p:nvPr/>
        </p:nvSpPr>
        <p:spPr>
          <a:xfrm>
            <a:off x="4758696" y="5818480"/>
            <a:ext cx="2693624" cy="922888"/>
          </a:xfrm>
          <a:prstGeom prst="round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Updating</a:t>
            </a:r>
            <a:endParaRPr lang="en-GB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3851920" y="116632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New</a:t>
            </a:r>
            <a:endParaRPr lang="en-GB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3275856" y="1196752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Ghost</a:t>
            </a:r>
            <a:endParaRPr lang="en-GB" sz="1400" dirty="0"/>
          </a:p>
        </p:txBody>
      </p:sp>
      <p:sp>
        <p:nvSpPr>
          <p:cNvPr id="6" name="Rounded Rectangle 5"/>
          <p:cNvSpPr/>
          <p:nvPr/>
        </p:nvSpPr>
        <p:spPr>
          <a:xfrm>
            <a:off x="6939426" y="3748128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Part_</a:t>
            </a:r>
            <a:br>
              <a:rPr lang="en-GB" sz="1400" dirty="0" smtClean="0"/>
            </a:br>
            <a:r>
              <a:rPr lang="en-GB" sz="1400" dirty="0" smtClean="0"/>
              <a:t>Resolved</a:t>
            </a:r>
            <a:endParaRPr lang="en-GB" sz="1400" dirty="0"/>
          </a:p>
        </p:txBody>
      </p:sp>
      <p:sp>
        <p:nvSpPr>
          <p:cNvPr id="7" name="Rounded Rectangle 6"/>
          <p:cNvSpPr/>
          <p:nvPr/>
        </p:nvSpPr>
        <p:spPr>
          <a:xfrm>
            <a:off x="1537791" y="5107340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Resolved</a:t>
            </a:r>
            <a:endParaRPr lang="en-GB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3419872" y="4437112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Resolving</a:t>
            </a:r>
            <a:endParaRPr lang="en-GB" sz="1400" dirty="0"/>
          </a:p>
        </p:txBody>
      </p:sp>
      <p:sp>
        <p:nvSpPr>
          <p:cNvPr id="9" name="Rounded Rectangle 8"/>
          <p:cNvSpPr/>
          <p:nvPr/>
        </p:nvSpPr>
        <p:spPr>
          <a:xfrm>
            <a:off x="5519179" y="2636912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Resolving_Part</a:t>
            </a:r>
            <a:endParaRPr lang="en-GB" sz="1400" dirty="0"/>
          </a:p>
        </p:txBody>
      </p:sp>
      <p:sp>
        <p:nvSpPr>
          <p:cNvPr id="10" name="Rounded Rectangle 9"/>
          <p:cNvSpPr/>
          <p:nvPr/>
        </p:nvSpPr>
        <p:spPr>
          <a:xfrm>
            <a:off x="1018389" y="1052736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Transient</a:t>
            </a:r>
            <a:endParaRPr lang="en-GB" sz="1400" dirty="0"/>
          </a:p>
        </p:txBody>
      </p:sp>
      <p:sp>
        <p:nvSpPr>
          <p:cNvPr id="11" name="Rounded Rectangle 10"/>
          <p:cNvSpPr/>
          <p:nvPr/>
        </p:nvSpPr>
        <p:spPr>
          <a:xfrm>
            <a:off x="6219887" y="5923859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Destroyed</a:t>
            </a:r>
            <a:endParaRPr lang="en-GB" sz="1400" dirty="0"/>
          </a:p>
        </p:txBody>
      </p:sp>
      <p:sp>
        <p:nvSpPr>
          <p:cNvPr id="12" name="Rounded Rectangle 11"/>
          <p:cNvSpPr/>
          <p:nvPr/>
        </p:nvSpPr>
        <p:spPr>
          <a:xfrm>
            <a:off x="4923743" y="5923859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/>
              <a:t>Updating</a:t>
            </a:r>
            <a:endParaRPr lang="en-GB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251520" y="188640"/>
            <a:ext cx="1105339" cy="7068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Serializing</a:t>
            </a:r>
            <a:br>
              <a:rPr lang="en-GB" sz="1400" dirty="0" smtClean="0"/>
            </a:br>
            <a:r>
              <a:rPr lang="en-GB" sz="1400" dirty="0" smtClean="0"/>
              <a:t>_Transient</a:t>
            </a:r>
            <a:endParaRPr lang="en-GB" sz="1400" dirty="0"/>
          </a:p>
        </p:txBody>
      </p:sp>
      <p:sp>
        <p:nvSpPr>
          <p:cNvPr id="14" name="Rounded Rectangle 13"/>
          <p:cNvSpPr/>
          <p:nvPr/>
        </p:nvSpPr>
        <p:spPr>
          <a:xfrm>
            <a:off x="4427984" y="1786032"/>
            <a:ext cx="1105339" cy="7068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Serializing</a:t>
            </a:r>
            <a:br>
              <a:rPr lang="en-GB" sz="1400" dirty="0" smtClean="0"/>
            </a:br>
            <a:r>
              <a:rPr lang="en-GB" sz="1400" dirty="0" smtClean="0"/>
              <a:t>_Ghost</a:t>
            </a:r>
            <a:endParaRPr lang="en-GB" sz="1400" dirty="0"/>
          </a:p>
        </p:txBody>
      </p:sp>
      <p:sp>
        <p:nvSpPr>
          <p:cNvPr id="15" name="Rounded Rectangle 14"/>
          <p:cNvSpPr/>
          <p:nvPr/>
        </p:nvSpPr>
        <p:spPr>
          <a:xfrm>
            <a:off x="7787141" y="4594344"/>
            <a:ext cx="1105339" cy="7068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Serializing</a:t>
            </a:r>
            <a:br>
              <a:rPr lang="en-GB" sz="1400" dirty="0" smtClean="0"/>
            </a:br>
            <a:r>
              <a:rPr lang="en-GB" sz="1400" dirty="0" smtClean="0"/>
              <a:t>_Part</a:t>
            </a:r>
            <a:br>
              <a:rPr lang="en-GB" sz="1400" dirty="0" smtClean="0"/>
            </a:br>
            <a:r>
              <a:rPr lang="en-GB" sz="1400" dirty="0" smtClean="0"/>
              <a:t>_Resolved</a:t>
            </a:r>
            <a:endParaRPr lang="en-GB" sz="1400" dirty="0"/>
          </a:p>
        </p:txBody>
      </p:sp>
      <p:sp>
        <p:nvSpPr>
          <p:cNvPr id="16" name="Rounded Rectangle 15"/>
          <p:cNvSpPr/>
          <p:nvPr/>
        </p:nvSpPr>
        <p:spPr>
          <a:xfrm>
            <a:off x="611560" y="5877272"/>
            <a:ext cx="1105339" cy="7068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Serializing</a:t>
            </a:r>
            <a:br>
              <a:rPr lang="en-GB" sz="1400" dirty="0" smtClean="0"/>
            </a:br>
            <a:r>
              <a:rPr lang="en-GB" sz="1400" dirty="0" smtClean="0"/>
              <a:t>_Resolved</a:t>
            </a:r>
            <a:endParaRPr lang="en-GB" sz="1400" dirty="0"/>
          </a:p>
        </p:txBody>
      </p:sp>
      <p:sp>
        <p:nvSpPr>
          <p:cNvPr id="17" name="Rounded Rectangle 16"/>
          <p:cNvSpPr/>
          <p:nvPr/>
        </p:nvSpPr>
        <p:spPr>
          <a:xfrm>
            <a:off x="6635013" y="921936"/>
            <a:ext cx="1105339" cy="706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/>
              <a:t>Value</a:t>
            </a:r>
            <a:endParaRPr lang="en-GB" sz="1400" dirty="0"/>
          </a:p>
        </p:txBody>
      </p:sp>
      <p:cxnSp>
        <p:nvCxnSpPr>
          <p:cNvPr id="40" name="Curved Connector 39"/>
          <p:cNvCxnSpPr>
            <a:stCxn id="4" idx="1"/>
            <a:endCxn id="10" idx="0"/>
          </p:cNvCxnSpPr>
          <p:nvPr/>
        </p:nvCxnSpPr>
        <p:spPr>
          <a:xfrm rot="10800000" flipV="1">
            <a:off x="1571060" y="470064"/>
            <a:ext cx="2280861" cy="582672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4" idx="3"/>
            <a:endCxn id="17" idx="0"/>
          </p:cNvCxnSpPr>
          <p:nvPr/>
        </p:nvCxnSpPr>
        <p:spPr>
          <a:xfrm>
            <a:off x="4957259" y="470064"/>
            <a:ext cx="2230424" cy="451872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5" idx="2"/>
            <a:endCxn id="8" idx="0"/>
          </p:cNvCxnSpPr>
          <p:nvPr/>
        </p:nvCxnSpPr>
        <p:spPr>
          <a:xfrm rot="16200000" flipH="1">
            <a:off x="2633786" y="3098356"/>
            <a:ext cx="2533496" cy="144016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urved Connector 82"/>
          <p:cNvCxnSpPr>
            <a:stCxn id="5" idx="2"/>
            <a:endCxn id="9" idx="1"/>
          </p:cNvCxnSpPr>
          <p:nvPr/>
        </p:nvCxnSpPr>
        <p:spPr>
          <a:xfrm rot="16200000" flipH="1">
            <a:off x="4130488" y="1601653"/>
            <a:ext cx="1086728" cy="1690653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urved Connector 88"/>
          <p:cNvCxnSpPr>
            <a:stCxn id="5" idx="2"/>
            <a:endCxn id="235" idx="0"/>
          </p:cNvCxnSpPr>
          <p:nvPr/>
        </p:nvCxnSpPr>
        <p:spPr>
          <a:xfrm rot="16200000" flipH="1">
            <a:off x="3009585" y="2722557"/>
            <a:ext cx="3914864" cy="2276982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/>
          <p:cNvCxnSpPr>
            <a:stCxn id="5" idx="2"/>
            <a:endCxn id="14" idx="1"/>
          </p:cNvCxnSpPr>
          <p:nvPr/>
        </p:nvCxnSpPr>
        <p:spPr>
          <a:xfrm rot="16200000" flipH="1">
            <a:off x="4010331" y="1721811"/>
            <a:ext cx="235848" cy="59945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urved Connector 94"/>
          <p:cNvCxnSpPr>
            <a:stCxn id="10" idx="2"/>
            <a:endCxn id="7" idx="0"/>
          </p:cNvCxnSpPr>
          <p:nvPr/>
        </p:nvCxnSpPr>
        <p:spPr>
          <a:xfrm rot="16200000" flipH="1">
            <a:off x="156890" y="3173769"/>
            <a:ext cx="3347740" cy="519402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/>
          <p:cNvCxnSpPr>
            <a:stCxn id="10" idx="1"/>
            <a:endCxn id="13" idx="2"/>
          </p:cNvCxnSpPr>
          <p:nvPr/>
        </p:nvCxnSpPr>
        <p:spPr>
          <a:xfrm rot="10800000">
            <a:off x="804191" y="895504"/>
            <a:ext cx="214199" cy="510664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urved Connector 124"/>
          <p:cNvCxnSpPr>
            <a:stCxn id="4" idx="2"/>
            <a:endCxn id="5" idx="0"/>
          </p:cNvCxnSpPr>
          <p:nvPr/>
        </p:nvCxnSpPr>
        <p:spPr>
          <a:xfrm rot="5400000">
            <a:off x="3929930" y="722092"/>
            <a:ext cx="373256" cy="576064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urved Connector 166"/>
          <p:cNvCxnSpPr>
            <a:stCxn id="9" idx="2"/>
            <a:endCxn id="6" idx="0"/>
          </p:cNvCxnSpPr>
          <p:nvPr/>
        </p:nvCxnSpPr>
        <p:spPr>
          <a:xfrm rot="16200000" flipH="1">
            <a:off x="6579796" y="2835828"/>
            <a:ext cx="404352" cy="1420247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urved Connector 169"/>
          <p:cNvCxnSpPr>
            <a:stCxn id="9" idx="2"/>
            <a:endCxn id="7" idx="0"/>
          </p:cNvCxnSpPr>
          <p:nvPr/>
        </p:nvCxnSpPr>
        <p:spPr>
          <a:xfrm rot="5400000">
            <a:off x="3199373" y="2234864"/>
            <a:ext cx="1763564" cy="3981388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6" idx="2"/>
            <a:endCxn id="8" idx="3"/>
          </p:cNvCxnSpPr>
          <p:nvPr/>
        </p:nvCxnSpPr>
        <p:spPr>
          <a:xfrm rot="5400000">
            <a:off x="5840878" y="3139326"/>
            <a:ext cx="335552" cy="2966885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stCxn id="6" idx="2"/>
            <a:endCxn id="235" idx="0"/>
          </p:cNvCxnSpPr>
          <p:nvPr/>
        </p:nvCxnSpPr>
        <p:spPr>
          <a:xfrm rot="5400000">
            <a:off x="6117058" y="4443442"/>
            <a:ext cx="1363488" cy="1386588"/>
          </a:xfrm>
          <a:prstGeom prst="curvedConnector3">
            <a:avLst>
              <a:gd name="adj1" fmla="val 5000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urved Connector 182"/>
          <p:cNvCxnSpPr>
            <a:stCxn id="6" idx="2"/>
            <a:endCxn id="15" idx="1"/>
          </p:cNvCxnSpPr>
          <p:nvPr/>
        </p:nvCxnSpPr>
        <p:spPr>
          <a:xfrm rot="16200000" flipH="1">
            <a:off x="7393226" y="4553861"/>
            <a:ext cx="492784" cy="295045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urved Connector 185"/>
          <p:cNvCxnSpPr>
            <a:stCxn id="8" idx="1"/>
            <a:endCxn id="7" idx="0"/>
          </p:cNvCxnSpPr>
          <p:nvPr/>
        </p:nvCxnSpPr>
        <p:spPr>
          <a:xfrm rot="10800000" flipV="1">
            <a:off x="2090462" y="4790544"/>
            <a:ext cx="1329411" cy="316796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/>
          <p:cNvCxnSpPr>
            <a:stCxn id="7" idx="1"/>
            <a:endCxn id="5" idx="1"/>
          </p:cNvCxnSpPr>
          <p:nvPr/>
        </p:nvCxnSpPr>
        <p:spPr>
          <a:xfrm rot="10800000" flipH="1">
            <a:off x="1537790" y="1550184"/>
            <a:ext cx="1738065" cy="3910588"/>
          </a:xfrm>
          <a:prstGeom prst="curvedConnector3">
            <a:avLst>
              <a:gd name="adj1" fmla="val -13153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urved Connector 199"/>
          <p:cNvCxnSpPr>
            <a:stCxn id="7" idx="3"/>
            <a:endCxn id="235" idx="0"/>
          </p:cNvCxnSpPr>
          <p:nvPr/>
        </p:nvCxnSpPr>
        <p:spPr>
          <a:xfrm>
            <a:off x="2643130" y="5460772"/>
            <a:ext cx="3462378" cy="357708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>
            <a:stCxn id="7" idx="1"/>
            <a:endCxn id="16" idx="0"/>
          </p:cNvCxnSpPr>
          <p:nvPr/>
        </p:nvCxnSpPr>
        <p:spPr>
          <a:xfrm rot="10800000" flipV="1">
            <a:off x="1164231" y="5460772"/>
            <a:ext cx="373561" cy="4165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urved Connector 205"/>
          <p:cNvCxnSpPr>
            <a:stCxn id="12" idx="1"/>
            <a:endCxn id="7" idx="2"/>
          </p:cNvCxnSpPr>
          <p:nvPr/>
        </p:nvCxnSpPr>
        <p:spPr>
          <a:xfrm rot="10800000">
            <a:off x="2090461" y="5814205"/>
            <a:ext cx="2833282" cy="463087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urved Connector 208"/>
          <p:cNvCxnSpPr>
            <a:stCxn id="13" idx="3"/>
            <a:endCxn id="10" idx="0"/>
          </p:cNvCxnSpPr>
          <p:nvPr/>
        </p:nvCxnSpPr>
        <p:spPr>
          <a:xfrm>
            <a:off x="1356859" y="542072"/>
            <a:ext cx="214200" cy="510664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urved Connector 212"/>
          <p:cNvCxnSpPr>
            <a:stCxn id="16" idx="3"/>
            <a:endCxn id="7" idx="2"/>
          </p:cNvCxnSpPr>
          <p:nvPr/>
        </p:nvCxnSpPr>
        <p:spPr>
          <a:xfrm flipV="1">
            <a:off x="1716899" y="5814204"/>
            <a:ext cx="373562" cy="416500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urved Connector 215"/>
          <p:cNvCxnSpPr>
            <a:stCxn id="15" idx="0"/>
            <a:endCxn id="6" idx="3"/>
          </p:cNvCxnSpPr>
          <p:nvPr/>
        </p:nvCxnSpPr>
        <p:spPr>
          <a:xfrm rot="16200000" flipV="1">
            <a:off x="7945896" y="4200429"/>
            <a:ext cx="492784" cy="295046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14" idx="0"/>
            <a:endCxn id="5" idx="3"/>
          </p:cNvCxnSpPr>
          <p:nvPr/>
        </p:nvCxnSpPr>
        <p:spPr>
          <a:xfrm rot="16200000" flipV="1">
            <a:off x="4563001" y="1368378"/>
            <a:ext cx="235848" cy="599459"/>
          </a:xfrm>
          <a:prstGeom prst="curvedConnector2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5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danhaywood</dc:creator>
  <cp:lastModifiedBy>danhaywood</cp:lastModifiedBy>
  <cp:revision>8</cp:revision>
  <dcterms:created xsi:type="dcterms:W3CDTF">2011-04-18T19:41:16Z</dcterms:created>
  <dcterms:modified xsi:type="dcterms:W3CDTF">2011-04-18T21:04:03Z</dcterms:modified>
</cp:coreProperties>
</file>