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3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665C-8B74-4A9D-95DA-C60A7F8B3718}" type="datetimeFigureOut">
              <a:rPr lang="en-GB" smtClean="0"/>
              <a:t>24/03/2012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42D9-D0C1-4E84-ABAE-6BC7F9A86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5536" y="997496"/>
            <a:ext cx="3168352" cy="48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:Customer</a:t>
            </a:r>
            <a:endParaRPr lang="en-GB" u="sng" dirty="0"/>
          </a:p>
        </p:txBody>
      </p:sp>
      <p:sp>
        <p:nvSpPr>
          <p:cNvPr id="7" name="Rounded Rectangle 6"/>
          <p:cNvSpPr/>
          <p:nvPr/>
        </p:nvSpPr>
        <p:spPr>
          <a:xfrm>
            <a:off x="4932040" y="620688"/>
            <a:ext cx="2232248" cy="487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:Name</a:t>
            </a:r>
            <a:endParaRPr lang="en-GB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1844824"/>
            <a:ext cx="2232248" cy="487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:Name</a:t>
            </a:r>
            <a:endParaRPr lang="en-GB" u="sng" dirty="0"/>
          </a:p>
        </p:txBody>
      </p:sp>
      <p:sp>
        <p:nvSpPr>
          <p:cNvPr id="11" name="Rounded Rectangle 10"/>
          <p:cNvSpPr/>
          <p:nvPr/>
        </p:nvSpPr>
        <p:spPr>
          <a:xfrm>
            <a:off x="4932040" y="2437656"/>
            <a:ext cx="2232248" cy="487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:Name</a:t>
            </a:r>
            <a:endParaRPr lang="en-GB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2267744" y="2149624"/>
            <a:ext cx="2232248" cy="4872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previousNames:List</a:t>
            </a:r>
            <a:endParaRPr lang="en-GB" u="sng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3373760"/>
            <a:ext cx="2232248" cy="4872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shipToAddresses:List</a:t>
            </a:r>
            <a:endParaRPr lang="en-GB" u="sng" dirty="0"/>
          </a:p>
        </p:txBody>
      </p:sp>
      <p:sp>
        <p:nvSpPr>
          <p:cNvPr id="15" name="Rounded Rectangle 14"/>
          <p:cNvSpPr/>
          <p:nvPr/>
        </p:nvSpPr>
        <p:spPr>
          <a:xfrm>
            <a:off x="2339752" y="5101952"/>
            <a:ext cx="2232248" cy="4872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orders:List</a:t>
            </a:r>
            <a:endParaRPr lang="en-GB" u="sng" dirty="0"/>
          </a:p>
        </p:txBody>
      </p:sp>
      <p:sp>
        <p:nvSpPr>
          <p:cNvPr id="16" name="Rounded Rectangle 15"/>
          <p:cNvSpPr/>
          <p:nvPr/>
        </p:nvSpPr>
        <p:spPr>
          <a:xfrm>
            <a:off x="4932040" y="3805808"/>
            <a:ext cx="2232248" cy="48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:Address</a:t>
            </a:r>
            <a:endParaRPr lang="en-GB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4932040" y="3212976"/>
            <a:ext cx="2232248" cy="48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:Address</a:t>
            </a:r>
            <a:endParaRPr lang="en-GB" u="sng" dirty="0"/>
          </a:p>
        </p:txBody>
      </p:sp>
      <p:sp>
        <p:nvSpPr>
          <p:cNvPr id="19" name="Rounded Rectangle 18"/>
          <p:cNvSpPr/>
          <p:nvPr/>
        </p:nvSpPr>
        <p:spPr>
          <a:xfrm>
            <a:off x="6516216" y="4669904"/>
            <a:ext cx="2232248" cy="48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:Order</a:t>
            </a:r>
            <a:endParaRPr lang="en-GB" u="sng" dirty="0"/>
          </a:p>
        </p:txBody>
      </p:sp>
      <p:sp>
        <p:nvSpPr>
          <p:cNvPr id="20" name="Rounded Rectangle 19"/>
          <p:cNvSpPr/>
          <p:nvPr/>
        </p:nvSpPr>
        <p:spPr>
          <a:xfrm>
            <a:off x="6516216" y="5373216"/>
            <a:ext cx="2232248" cy="48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:Order</a:t>
            </a:r>
            <a:endParaRPr lang="en-GB" u="sng" dirty="0"/>
          </a:p>
        </p:txBody>
      </p:sp>
      <p:sp>
        <p:nvSpPr>
          <p:cNvPr id="21" name="Rounded Rectangle 20"/>
          <p:cNvSpPr/>
          <p:nvPr/>
        </p:nvSpPr>
        <p:spPr>
          <a:xfrm>
            <a:off x="6516216" y="6110064"/>
            <a:ext cx="2232248" cy="48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:Order</a:t>
            </a:r>
            <a:endParaRPr lang="en-GB" u="sng" dirty="0"/>
          </a:p>
        </p:txBody>
      </p:sp>
      <p:cxnSp>
        <p:nvCxnSpPr>
          <p:cNvPr id="23" name="Curved Connector 22"/>
          <p:cNvCxnSpPr>
            <a:stCxn id="4" idx="3"/>
            <a:endCxn id="7" idx="1"/>
          </p:cNvCxnSpPr>
          <p:nvPr/>
        </p:nvCxnSpPr>
        <p:spPr>
          <a:xfrm flipV="1">
            <a:off x="3563888" y="864332"/>
            <a:ext cx="1368152" cy="376808"/>
          </a:xfrm>
          <a:prstGeom prst="curved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2"/>
            <a:endCxn id="13" idx="1"/>
          </p:cNvCxnSpPr>
          <p:nvPr/>
        </p:nvCxnSpPr>
        <p:spPr>
          <a:xfrm rot="16200000" flipH="1">
            <a:off x="1669486" y="1795010"/>
            <a:ext cx="908484" cy="288032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2"/>
            <a:endCxn id="15" idx="1"/>
          </p:cNvCxnSpPr>
          <p:nvPr/>
        </p:nvCxnSpPr>
        <p:spPr>
          <a:xfrm rot="16200000" flipH="1">
            <a:off x="229326" y="3235170"/>
            <a:ext cx="3860812" cy="360040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2"/>
            <a:endCxn id="14" idx="1"/>
          </p:cNvCxnSpPr>
          <p:nvPr/>
        </p:nvCxnSpPr>
        <p:spPr>
          <a:xfrm rot="16200000" flipH="1">
            <a:off x="1093422" y="2371074"/>
            <a:ext cx="2132620" cy="360040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0"/>
            <a:endCxn id="19" idx="3"/>
          </p:cNvCxnSpPr>
          <p:nvPr/>
        </p:nvCxnSpPr>
        <p:spPr>
          <a:xfrm rot="16200000" flipH="1">
            <a:off x="3406062" y="-428854"/>
            <a:ext cx="3916052" cy="6768752"/>
          </a:xfrm>
          <a:prstGeom prst="curvedConnector4">
            <a:avLst>
              <a:gd name="adj1" fmla="val -20308"/>
              <a:gd name="adj2" fmla="val 103377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5" idx="3"/>
            <a:endCxn id="19" idx="1"/>
          </p:cNvCxnSpPr>
          <p:nvPr/>
        </p:nvCxnSpPr>
        <p:spPr>
          <a:xfrm flipV="1">
            <a:off x="4572000" y="4913548"/>
            <a:ext cx="1944216" cy="432048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5" idx="3"/>
            <a:endCxn id="20" idx="1"/>
          </p:cNvCxnSpPr>
          <p:nvPr/>
        </p:nvCxnSpPr>
        <p:spPr>
          <a:xfrm>
            <a:off x="4572000" y="5345596"/>
            <a:ext cx="1944216" cy="27126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5" idx="3"/>
            <a:endCxn id="21" idx="1"/>
          </p:cNvCxnSpPr>
          <p:nvPr/>
        </p:nvCxnSpPr>
        <p:spPr>
          <a:xfrm>
            <a:off x="4572000" y="5345596"/>
            <a:ext cx="1944216" cy="1008112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4" idx="3"/>
            <a:endCxn id="16" idx="1"/>
          </p:cNvCxnSpPr>
          <p:nvPr/>
        </p:nvCxnSpPr>
        <p:spPr>
          <a:xfrm>
            <a:off x="4572000" y="3617404"/>
            <a:ext cx="360040" cy="432048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4" idx="3"/>
            <a:endCxn id="17" idx="1"/>
          </p:cNvCxnSpPr>
          <p:nvPr/>
        </p:nvCxnSpPr>
        <p:spPr>
          <a:xfrm flipV="1">
            <a:off x="4572000" y="3456620"/>
            <a:ext cx="360040" cy="16078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3" idx="3"/>
            <a:endCxn id="10" idx="1"/>
          </p:cNvCxnSpPr>
          <p:nvPr/>
        </p:nvCxnSpPr>
        <p:spPr>
          <a:xfrm flipV="1">
            <a:off x="4499992" y="2088468"/>
            <a:ext cx="432048" cy="304800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3" idx="3"/>
            <a:endCxn id="11" idx="1"/>
          </p:cNvCxnSpPr>
          <p:nvPr/>
        </p:nvCxnSpPr>
        <p:spPr>
          <a:xfrm>
            <a:off x="4499992" y="2393268"/>
            <a:ext cx="432048" cy="288032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4" idx="3"/>
            <a:endCxn id="104" idx="1"/>
          </p:cNvCxnSpPr>
          <p:nvPr/>
        </p:nvCxnSpPr>
        <p:spPr>
          <a:xfrm>
            <a:off x="3563888" y="1241140"/>
            <a:ext cx="1368152" cy="196432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932040" y="1193928"/>
            <a:ext cx="2232248" cy="48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billing:Address</a:t>
            </a:r>
            <a:endParaRPr lang="en-GB" u="sng" dirty="0"/>
          </a:p>
        </p:txBody>
      </p:sp>
      <p:sp>
        <p:nvSpPr>
          <p:cNvPr id="110" name="Freeform 109"/>
          <p:cNvSpPr/>
          <p:nvPr/>
        </p:nvSpPr>
        <p:spPr>
          <a:xfrm>
            <a:off x="205270" y="404664"/>
            <a:ext cx="7651119" cy="5642901"/>
          </a:xfrm>
          <a:custGeom>
            <a:avLst/>
            <a:gdLst>
              <a:gd name="connsiteX0" fmla="*/ 103031 w 7675808"/>
              <a:gd name="connsiteY0" fmla="*/ 1262130 h 5988676"/>
              <a:gd name="connsiteX1" fmla="*/ 2176530 w 7675808"/>
              <a:gd name="connsiteY1" fmla="*/ 5640947 h 5988676"/>
              <a:gd name="connsiteX2" fmla="*/ 5331853 w 7675808"/>
              <a:gd name="connsiteY2" fmla="*/ 5988676 h 5988676"/>
              <a:gd name="connsiteX3" fmla="*/ 5988676 w 7675808"/>
              <a:gd name="connsiteY3" fmla="*/ 4327301 h 5988676"/>
              <a:gd name="connsiteX4" fmla="*/ 7675808 w 7675808"/>
              <a:gd name="connsiteY4" fmla="*/ 3876541 h 5988676"/>
              <a:gd name="connsiteX5" fmla="*/ 7353837 w 7675808"/>
              <a:gd name="connsiteY5" fmla="*/ 77273 h 5988676"/>
              <a:gd name="connsiteX6" fmla="*/ 1171977 w 7675808"/>
              <a:gd name="connsiteY6" fmla="*/ 0 h 5988676"/>
              <a:gd name="connsiteX7" fmla="*/ 0 w 7675808"/>
              <a:gd name="connsiteY7" fmla="*/ 553792 h 5988676"/>
              <a:gd name="connsiteX8" fmla="*/ 103031 w 7675808"/>
              <a:gd name="connsiteY8" fmla="*/ 1262130 h 5988676"/>
              <a:gd name="connsiteX0" fmla="*/ 0 w 7572777"/>
              <a:gd name="connsiteY0" fmla="*/ 1262130 h 5988676"/>
              <a:gd name="connsiteX1" fmla="*/ 2073499 w 7572777"/>
              <a:gd name="connsiteY1" fmla="*/ 5640947 h 5988676"/>
              <a:gd name="connsiteX2" fmla="*/ 5228822 w 7572777"/>
              <a:gd name="connsiteY2" fmla="*/ 5988676 h 5988676"/>
              <a:gd name="connsiteX3" fmla="*/ 5885645 w 7572777"/>
              <a:gd name="connsiteY3" fmla="*/ 4327301 h 5988676"/>
              <a:gd name="connsiteX4" fmla="*/ 7572777 w 7572777"/>
              <a:gd name="connsiteY4" fmla="*/ 3876541 h 5988676"/>
              <a:gd name="connsiteX5" fmla="*/ 7250806 w 7572777"/>
              <a:gd name="connsiteY5" fmla="*/ 77273 h 5988676"/>
              <a:gd name="connsiteX6" fmla="*/ 1068946 w 7572777"/>
              <a:gd name="connsiteY6" fmla="*/ 0 h 5988676"/>
              <a:gd name="connsiteX7" fmla="*/ 12879 w 7572777"/>
              <a:gd name="connsiteY7" fmla="*/ 528035 h 5988676"/>
              <a:gd name="connsiteX8" fmla="*/ 0 w 7572777"/>
              <a:gd name="connsiteY8" fmla="*/ 1262130 h 5988676"/>
              <a:gd name="connsiteX0" fmla="*/ 0 w 7572777"/>
              <a:gd name="connsiteY0" fmla="*/ 1262130 h 5988676"/>
              <a:gd name="connsiteX1" fmla="*/ 2073499 w 7572777"/>
              <a:gd name="connsiteY1" fmla="*/ 5640947 h 5988676"/>
              <a:gd name="connsiteX2" fmla="*/ 5228822 w 7572777"/>
              <a:gd name="connsiteY2" fmla="*/ 5988676 h 5988676"/>
              <a:gd name="connsiteX3" fmla="*/ 5885645 w 7572777"/>
              <a:gd name="connsiteY3" fmla="*/ 4327301 h 5988676"/>
              <a:gd name="connsiteX4" fmla="*/ 7572777 w 7572777"/>
              <a:gd name="connsiteY4" fmla="*/ 3876541 h 5988676"/>
              <a:gd name="connsiteX5" fmla="*/ 7250806 w 7572777"/>
              <a:gd name="connsiteY5" fmla="*/ 77273 h 5988676"/>
              <a:gd name="connsiteX6" fmla="*/ 1068946 w 7572777"/>
              <a:gd name="connsiteY6" fmla="*/ 0 h 5988676"/>
              <a:gd name="connsiteX7" fmla="*/ 12879 w 7572777"/>
              <a:gd name="connsiteY7" fmla="*/ 528035 h 5988676"/>
              <a:gd name="connsiteX8" fmla="*/ 0 w 7572777"/>
              <a:gd name="connsiteY8" fmla="*/ 1262130 h 5988676"/>
              <a:gd name="connsiteX0" fmla="*/ 37342 w 7610119"/>
              <a:gd name="connsiteY0" fmla="*/ 1262130 h 5988676"/>
              <a:gd name="connsiteX1" fmla="*/ 2110841 w 7610119"/>
              <a:gd name="connsiteY1" fmla="*/ 5640947 h 5988676"/>
              <a:gd name="connsiteX2" fmla="*/ 5266164 w 7610119"/>
              <a:gd name="connsiteY2" fmla="*/ 5988676 h 5988676"/>
              <a:gd name="connsiteX3" fmla="*/ 5922987 w 7610119"/>
              <a:gd name="connsiteY3" fmla="*/ 4327301 h 5988676"/>
              <a:gd name="connsiteX4" fmla="*/ 7610119 w 7610119"/>
              <a:gd name="connsiteY4" fmla="*/ 3876541 h 5988676"/>
              <a:gd name="connsiteX5" fmla="*/ 7288148 w 7610119"/>
              <a:gd name="connsiteY5" fmla="*/ 77273 h 5988676"/>
              <a:gd name="connsiteX6" fmla="*/ 1106288 w 7610119"/>
              <a:gd name="connsiteY6" fmla="*/ 0 h 5988676"/>
              <a:gd name="connsiteX7" fmla="*/ 50221 w 7610119"/>
              <a:gd name="connsiteY7" fmla="*/ 528035 h 5988676"/>
              <a:gd name="connsiteX8" fmla="*/ 37342 w 7610119"/>
              <a:gd name="connsiteY8" fmla="*/ 1262130 h 5988676"/>
              <a:gd name="connsiteX0" fmla="*/ 76048 w 7648825"/>
              <a:gd name="connsiteY0" fmla="*/ 1262130 h 5988676"/>
              <a:gd name="connsiteX1" fmla="*/ 2149547 w 7648825"/>
              <a:gd name="connsiteY1" fmla="*/ 5640947 h 5988676"/>
              <a:gd name="connsiteX2" fmla="*/ 5304870 w 7648825"/>
              <a:gd name="connsiteY2" fmla="*/ 5988676 h 5988676"/>
              <a:gd name="connsiteX3" fmla="*/ 5961693 w 7648825"/>
              <a:gd name="connsiteY3" fmla="*/ 4327301 h 5988676"/>
              <a:gd name="connsiteX4" fmla="*/ 7648825 w 7648825"/>
              <a:gd name="connsiteY4" fmla="*/ 3876541 h 5988676"/>
              <a:gd name="connsiteX5" fmla="*/ 7326854 w 7648825"/>
              <a:gd name="connsiteY5" fmla="*/ 77273 h 5988676"/>
              <a:gd name="connsiteX6" fmla="*/ 1144994 w 7648825"/>
              <a:gd name="connsiteY6" fmla="*/ 0 h 5988676"/>
              <a:gd name="connsiteX7" fmla="*/ 88927 w 7648825"/>
              <a:gd name="connsiteY7" fmla="*/ 528035 h 5988676"/>
              <a:gd name="connsiteX8" fmla="*/ 76048 w 7648825"/>
              <a:gd name="connsiteY8" fmla="*/ 1262130 h 5988676"/>
              <a:gd name="connsiteX0" fmla="*/ 76048 w 7648825"/>
              <a:gd name="connsiteY0" fmla="*/ 1262130 h 5988676"/>
              <a:gd name="connsiteX1" fmla="*/ 2149547 w 7648825"/>
              <a:gd name="connsiteY1" fmla="*/ 5640947 h 5988676"/>
              <a:gd name="connsiteX2" fmla="*/ 5304870 w 7648825"/>
              <a:gd name="connsiteY2" fmla="*/ 5988676 h 5988676"/>
              <a:gd name="connsiteX3" fmla="*/ 5961693 w 7648825"/>
              <a:gd name="connsiteY3" fmla="*/ 4327301 h 5988676"/>
              <a:gd name="connsiteX4" fmla="*/ 7648825 w 7648825"/>
              <a:gd name="connsiteY4" fmla="*/ 3876541 h 5988676"/>
              <a:gd name="connsiteX5" fmla="*/ 7326854 w 7648825"/>
              <a:gd name="connsiteY5" fmla="*/ 77273 h 5988676"/>
              <a:gd name="connsiteX6" fmla="*/ 1144994 w 7648825"/>
              <a:gd name="connsiteY6" fmla="*/ 0 h 5988676"/>
              <a:gd name="connsiteX7" fmla="*/ 88927 w 7648825"/>
              <a:gd name="connsiteY7" fmla="*/ 528035 h 5988676"/>
              <a:gd name="connsiteX8" fmla="*/ 76048 w 7648825"/>
              <a:gd name="connsiteY8" fmla="*/ 1262130 h 5988676"/>
              <a:gd name="connsiteX0" fmla="*/ 76048 w 7648825"/>
              <a:gd name="connsiteY0" fmla="*/ 1262130 h 5988676"/>
              <a:gd name="connsiteX1" fmla="*/ 2149547 w 7648825"/>
              <a:gd name="connsiteY1" fmla="*/ 5640947 h 5988676"/>
              <a:gd name="connsiteX2" fmla="*/ 5304870 w 7648825"/>
              <a:gd name="connsiteY2" fmla="*/ 5988676 h 5988676"/>
              <a:gd name="connsiteX3" fmla="*/ 5961693 w 7648825"/>
              <a:gd name="connsiteY3" fmla="*/ 4327301 h 5988676"/>
              <a:gd name="connsiteX4" fmla="*/ 7648825 w 7648825"/>
              <a:gd name="connsiteY4" fmla="*/ 3876541 h 5988676"/>
              <a:gd name="connsiteX5" fmla="*/ 7326854 w 7648825"/>
              <a:gd name="connsiteY5" fmla="*/ 77273 h 5988676"/>
              <a:gd name="connsiteX6" fmla="*/ 1144994 w 7648825"/>
              <a:gd name="connsiteY6" fmla="*/ 0 h 5988676"/>
              <a:gd name="connsiteX7" fmla="*/ 88927 w 7648825"/>
              <a:gd name="connsiteY7" fmla="*/ 528035 h 5988676"/>
              <a:gd name="connsiteX8" fmla="*/ 76048 w 7648825"/>
              <a:gd name="connsiteY8" fmla="*/ 1262130 h 5988676"/>
              <a:gd name="connsiteX0" fmla="*/ 76048 w 7648825"/>
              <a:gd name="connsiteY0" fmla="*/ 1262130 h 5988676"/>
              <a:gd name="connsiteX1" fmla="*/ 2149547 w 7648825"/>
              <a:gd name="connsiteY1" fmla="*/ 5640947 h 5988676"/>
              <a:gd name="connsiteX2" fmla="*/ 5304870 w 7648825"/>
              <a:gd name="connsiteY2" fmla="*/ 5988676 h 5988676"/>
              <a:gd name="connsiteX3" fmla="*/ 5961693 w 7648825"/>
              <a:gd name="connsiteY3" fmla="*/ 4327301 h 5988676"/>
              <a:gd name="connsiteX4" fmla="*/ 7648825 w 7648825"/>
              <a:gd name="connsiteY4" fmla="*/ 3876541 h 5988676"/>
              <a:gd name="connsiteX5" fmla="*/ 7326854 w 7648825"/>
              <a:gd name="connsiteY5" fmla="*/ 77273 h 5988676"/>
              <a:gd name="connsiteX6" fmla="*/ 1144994 w 7648825"/>
              <a:gd name="connsiteY6" fmla="*/ 0 h 5988676"/>
              <a:gd name="connsiteX7" fmla="*/ 88927 w 7648825"/>
              <a:gd name="connsiteY7" fmla="*/ 528035 h 5988676"/>
              <a:gd name="connsiteX8" fmla="*/ 76048 w 7648825"/>
              <a:gd name="connsiteY8" fmla="*/ 1262130 h 5988676"/>
              <a:gd name="connsiteX0" fmla="*/ 76048 w 7648825"/>
              <a:gd name="connsiteY0" fmla="*/ 1262130 h 5988676"/>
              <a:gd name="connsiteX1" fmla="*/ 2149547 w 7648825"/>
              <a:gd name="connsiteY1" fmla="*/ 5640947 h 5988676"/>
              <a:gd name="connsiteX2" fmla="*/ 5304870 w 7648825"/>
              <a:gd name="connsiteY2" fmla="*/ 5988676 h 5988676"/>
              <a:gd name="connsiteX3" fmla="*/ 5961693 w 7648825"/>
              <a:gd name="connsiteY3" fmla="*/ 4327301 h 5988676"/>
              <a:gd name="connsiteX4" fmla="*/ 7648825 w 7648825"/>
              <a:gd name="connsiteY4" fmla="*/ 3876541 h 5988676"/>
              <a:gd name="connsiteX5" fmla="*/ 7326854 w 7648825"/>
              <a:gd name="connsiteY5" fmla="*/ 77273 h 5988676"/>
              <a:gd name="connsiteX6" fmla="*/ 1144994 w 7648825"/>
              <a:gd name="connsiteY6" fmla="*/ 0 h 5988676"/>
              <a:gd name="connsiteX7" fmla="*/ 88927 w 7648825"/>
              <a:gd name="connsiteY7" fmla="*/ 528035 h 5988676"/>
              <a:gd name="connsiteX8" fmla="*/ 76048 w 7648825"/>
              <a:gd name="connsiteY8" fmla="*/ 1262130 h 5988676"/>
              <a:gd name="connsiteX0" fmla="*/ 76048 w 7648825"/>
              <a:gd name="connsiteY0" fmla="*/ 1262130 h 5997124"/>
              <a:gd name="connsiteX1" fmla="*/ 2149547 w 7648825"/>
              <a:gd name="connsiteY1" fmla="*/ 5640947 h 5997124"/>
              <a:gd name="connsiteX2" fmla="*/ 5304870 w 7648825"/>
              <a:gd name="connsiteY2" fmla="*/ 5988676 h 5997124"/>
              <a:gd name="connsiteX3" fmla="*/ 5961693 w 7648825"/>
              <a:gd name="connsiteY3" fmla="*/ 4327301 h 5997124"/>
              <a:gd name="connsiteX4" fmla="*/ 7648825 w 7648825"/>
              <a:gd name="connsiteY4" fmla="*/ 3876541 h 5997124"/>
              <a:gd name="connsiteX5" fmla="*/ 7326854 w 7648825"/>
              <a:gd name="connsiteY5" fmla="*/ 77273 h 5997124"/>
              <a:gd name="connsiteX6" fmla="*/ 1144994 w 7648825"/>
              <a:gd name="connsiteY6" fmla="*/ 0 h 5997124"/>
              <a:gd name="connsiteX7" fmla="*/ 88927 w 7648825"/>
              <a:gd name="connsiteY7" fmla="*/ 528035 h 5997124"/>
              <a:gd name="connsiteX8" fmla="*/ 76048 w 7648825"/>
              <a:gd name="connsiteY8" fmla="*/ 1262130 h 5997124"/>
              <a:gd name="connsiteX0" fmla="*/ 76048 w 7648825"/>
              <a:gd name="connsiteY0" fmla="*/ 1262130 h 5997124"/>
              <a:gd name="connsiteX1" fmla="*/ 2149547 w 7648825"/>
              <a:gd name="connsiteY1" fmla="*/ 5640947 h 5997124"/>
              <a:gd name="connsiteX2" fmla="*/ 5304870 w 7648825"/>
              <a:gd name="connsiteY2" fmla="*/ 5988676 h 5997124"/>
              <a:gd name="connsiteX3" fmla="*/ 5961693 w 7648825"/>
              <a:gd name="connsiteY3" fmla="*/ 4327301 h 5997124"/>
              <a:gd name="connsiteX4" fmla="*/ 7648825 w 7648825"/>
              <a:gd name="connsiteY4" fmla="*/ 3876541 h 5997124"/>
              <a:gd name="connsiteX5" fmla="*/ 7326854 w 7648825"/>
              <a:gd name="connsiteY5" fmla="*/ 77273 h 5997124"/>
              <a:gd name="connsiteX6" fmla="*/ 1144994 w 7648825"/>
              <a:gd name="connsiteY6" fmla="*/ 0 h 5997124"/>
              <a:gd name="connsiteX7" fmla="*/ 88927 w 7648825"/>
              <a:gd name="connsiteY7" fmla="*/ 528035 h 5997124"/>
              <a:gd name="connsiteX8" fmla="*/ 76048 w 7648825"/>
              <a:gd name="connsiteY8" fmla="*/ 1262130 h 5997124"/>
              <a:gd name="connsiteX0" fmla="*/ 76048 w 7648825"/>
              <a:gd name="connsiteY0" fmla="*/ 1262130 h 5997124"/>
              <a:gd name="connsiteX1" fmla="*/ 2149547 w 7648825"/>
              <a:gd name="connsiteY1" fmla="*/ 5640947 h 5997124"/>
              <a:gd name="connsiteX2" fmla="*/ 5304870 w 7648825"/>
              <a:gd name="connsiteY2" fmla="*/ 5988676 h 5997124"/>
              <a:gd name="connsiteX3" fmla="*/ 5961693 w 7648825"/>
              <a:gd name="connsiteY3" fmla="*/ 4327301 h 5997124"/>
              <a:gd name="connsiteX4" fmla="*/ 7648825 w 7648825"/>
              <a:gd name="connsiteY4" fmla="*/ 3876541 h 5997124"/>
              <a:gd name="connsiteX5" fmla="*/ 7326854 w 7648825"/>
              <a:gd name="connsiteY5" fmla="*/ 77273 h 5997124"/>
              <a:gd name="connsiteX6" fmla="*/ 1144994 w 7648825"/>
              <a:gd name="connsiteY6" fmla="*/ 0 h 5997124"/>
              <a:gd name="connsiteX7" fmla="*/ 88927 w 7648825"/>
              <a:gd name="connsiteY7" fmla="*/ 528035 h 5997124"/>
              <a:gd name="connsiteX8" fmla="*/ 76048 w 7648825"/>
              <a:gd name="connsiteY8" fmla="*/ 1262130 h 5997124"/>
              <a:gd name="connsiteX0" fmla="*/ 76048 w 7759178"/>
              <a:gd name="connsiteY0" fmla="*/ 1262130 h 5997124"/>
              <a:gd name="connsiteX1" fmla="*/ 2149547 w 7759178"/>
              <a:gd name="connsiteY1" fmla="*/ 5640947 h 5997124"/>
              <a:gd name="connsiteX2" fmla="*/ 5304870 w 7759178"/>
              <a:gd name="connsiteY2" fmla="*/ 5988676 h 5997124"/>
              <a:gd name="connsiteX3" fmla="*/ 5961693 w 7759178"/>
              <a:gd name="connsiteY3" fmla="*/ 4327301 h 5997124"/>
              <a:gd name="connsiteX4" fmla="*/ 7648825 w 7759178"/>
              <a:gd name="connsiteY4" fmla="*/ 3876541 h 5997124"/>
              <a:gd name="connsiteX5" fmla="*/ 7326854 w 7759178"/>
              <a:gd name="connsiteY5" fmla="*/ 77273 h 5997124"/>
              <a:gd name="connsiteX6" fmla="*/ 1144994 w 7759178"/>
              <a:gd name="connsiteY6" fmla="*/ 0 h 5997124"/>
              <a:gd name="connsiteX7" fmla="*/ 88927 w 7759178"/>
              <a:gd name="connsiteY7" fmla="*/ 528035 h 5997124"/>
              <a:gd name="connsiteX8" fmla="*/ 76048 w 7759178"/>
              <a:gd name="connsiteY8" fmla="*/ 1262130 h 5997124"/>
              <a:gd name="connsiteX0" fmla="*/ 76048 w 7759178"/>
              <a:gd name="connsiteY0" fmla="*/ 1262130 h 5997124"/>
              <a:gd name="connsiteX1" fmla="*/ 2149547 w 7759178"/>
              <a:gd name="connsiteY1" fmla="*/ 5640947 h 5997124"/>
              <a:gd name="connsiteX2" fmla="*/ 5304870 w 7759178"/>
              <a:gd name="connsiteY2" fmla="*/ 5988676 h 5997124"/>
              <a:gd name="connsiteX3" fmla="*/ 5961693 w 7759178"/>
              <a:gd name="connsiteY3" fmla="*/ 4327301 h 5997124"/>
              <a:gd name="connsiteX4" fmla="*/ 7648825 w 7759178"/>
              <a:gd name="connsiteY4" fmla="*/ 3876541 h 5997124"/>
              <a:gd name="connsiteX5" fmla="*/ 7326854 w 7759178"/>
              <a:gd name="connsiteY5" fmla="*/ 77273 h 5997124"/>
              <a:gd name="connsiteX6" fmla="*/ 1144994 w 7759178"/>
              <a:gd name="connsiteY6" fmla="*/ 0 h 5997124"/>
              <a:gd name="connsiteX7" fmla="*/ 88927 w 7759178"/>
              <a:gd name="connsiteY7" fmla="*/ 528035 h 5997124"/>
              <a:gd name="connsiteX8" fmla="*/ 76048 w 7759178"/>
              <a:gd name="connsiteY8" fmla="*/ 1262130 h 5997124"/>
              <a:gd name="connsiteX0" fmla="*/ 76048 w 7759178"/>
              <a:gd name="connsiteY0" fmla="*/ 1262130 h 5997124"/>
              <a:gd name="connsiteX1" fmla="*/ 2149547 w 7759178"/>
              <a:gd name="connsiteY1" fmla="*/ 5640947 h 5997124"/>
              <a:gd name="connsiteX2" fmla="*/ 5304870 w 7759178"/>
              <a:gd name="connsiteY2" fmla="*/ 5988676 h 5997124"/>
              <a:gd name="connsiteX3" fmla="*/ 5961693 w 7759178"/>
              <a:gd name="connsiteY3" fmla="*/ 4327301 h 5997124"/>
              <a:gd name="connsiteX4" fmla="*/ 7648825 w 7759178"/>
              <a:gd name="connsiteY4" fmla="*/ 3606085 h 5997124"/>
              <a:gd name="connsiteX5" fmla="*/ 7326854 w 7759178"/>
              <a:gd name="connsiteY5" fmla="*/ 77273 h 5997124"/>
              <a:gd name="connsiteX6" fmla="*/ 1144994 w 7759178"/>
              <a:gd name="connsiteY6" fmla="*/ 0 h 5997124"/>
              <a:gd name="connsiteX7" fmla="*/ 88927 w 7759178"/>
              <a:gd name="connsiteY7" fmla="*/ 528035 h 5997124"/>
              <a:gd name="connsiteX8" fmla="*/ 76048 w 7759178"/>
              <a:gd name="connsiteY8" fmla="*/ 1262130 h 5997124"/>
              <a:gd name="connsiteX0" fmla="*/ 76048 w 7851163"/>
              <a:gd name="connsiteY0" fmla="*/ 1262130 h 5997124"/>
              <a:gd name="connsiteX1" fmla="*/ 2149547 w 7851163"/>
              <a:gd name="connsiteY1" fmla="*/ 5640947 h 5997124"/>
              <a:gd name="connsiteX2" fmla="*/ 5304870 w 7851163"/>
              <a:gd name="connsiteY2" fmla="*/ 5988676 h 5997124"/>
              <a:gd name="connsiteX3" fmla="*/ 5961693 w 7851163"/>
              <a:gd name="connsiteY3" fmla="*/ 4327301 h 5997124"/>
              <a:gd name="connsiteX4" fmla="*/ 7648825 w 7851163"/>
              <a:gd name="connsiteY4" fmla="*/ 3606085 h 5997124"/>
              <a:gd name="connsiteX5" fmla="*/ 7326854 w 7851163"/>
              <a:gd name="connsiteY5" fmla="*/ 77273 h 5997124"/>
              <a:gd name="connsiteX6" fmla="*/ 1144994 w 7851163"/>
              <a:gd name="connsiteY6" fmla="*/ 0 h 5997124"/>
              <a:gd name="connsiteX7" fmla="*/ 88927 w 7851163"/>
              <a:gd name="connsiteY7" fmla="*/ 528035 h 5997124"/>
              <a:gd name="connsiteX8" fmla="*/ 76048 w 7851163"/>
              <a:gd name="connsiteY8" fmla="*/ 1262130 h 5997124"/>
              <a:gd name="connsiteX0" fmla="*/ 76048 w 7851163"/>
              <a:gd name="connsiteY0" fmla="*/ 1262130 h 5997124"/>
              <a:gd name="connsiteX1" fmla="*/ 2149547 w 7851163"/>
              <a:gd name="connsiteY1" fmla="*/ 5640947 h 5997124"/>
              <a:gd name="connsiteX2" fmla="*/ 5304870 w 7851163"/>
              <a:gd name="connsiteY2" fmla="*/ 5988676 h 5997124"/>
              <a:gd name="connsiteX3" fmla="*/ 5961693 w 7851163"/>
              <a:gd name="connsiteY3" fmla="*/ 4327301 h 5997124"/>
              <a:gd name="connsiteX4" fmla="*/ 7648825 w 7851163"/>
              <a:gd name="connsiteY4" fmla="*/ 3606085 h 5997124"/>
              <a:gd name="connsiteX5" fmla="*/ 7326854 w 7851163"/>
              <a:gd name="connsiteY5" fmla="*/ 77273 h 5997124"/>
              <a:gd name="connsiteX6" fmla="*/ 1144994 w 7851163"/>
              <a:gd name="connsiteY6" fmla="*/ 0 h 5997124"/>
              <a:gd name="connsiteX7" fmla="*/ 88927 w 7851163"/>
              <a:gd name="connsiteY7" fmla="*/ 528035 h 5997124"/>
              <a:gd name="connsiteX8" fmla="*/ 76048 w 7851163"/>
              <a:gd name="connsiteY8" fmla="*/ 1262130 h 5997124"/>
              <a:gd name="connsiteX0" fmla="*/ 76048 w 8023209"/>
              <a:gd name="connsiteY0" fmla="*/ 1262130 h 5997124"/>
              <a:gd name="connsiteX1" fmla="*/ 2149547 w 8023209"/>
              <a:gd name="connsiteY1" fmla="*/ 5640947 h 5997124"/>
              <a:gd name="connsiteX2" fmla="*/ 5304870 w 8023209"/>
              <a:gd name="connsiteY2" fmla="*/ 5988676 h 5997124"/>
              <a:gd name="connsiteX3" fmla="*/ 5961693 w 8023209"/>
              <a:gd name="connsiteY3" fmla="*/ 4327301 h 5997124"/>
              <a:gd name="connsiteX4" fmla="*/ 7648825 w 8023209"/>
              <a:gd name="connsiteY4" fmla="*/ 3606085 h 5997124"/>
              <a:gd name="connsiteX5" fmla="*/ 7326854 w 8023209"/>
              <a:gd name="connsiteY5" fmla="*/ 77273 h 5997124"/>
              <a:gd name="connsiteX6" fmla="*/ 1144994 w 8023209"/>
              <a:gd name="connsiteY6" fmla="*/ 0 h 5997124"/>
              <a:gd name="connsiteX7" fmla="*/ 88927 w 8023209"/>
              <a:gd name="connsiteY7" fmla="*/ 528035 h 5997124"/>
              <a:gd name="connsiteX8" fmla="*/ 76048 w 8023209"/>
              <a:gd name="connsiteY8" fmla="*/ 1262130 h 5997124"/>
              <a:gd name="connsiteX0" fmla="*/ 76048 w 8023209"/>
              <a:gd name="connsiteY0" fmla="*/ 1344026 h 6079020"/>
              <a:gd name="connsiteX1" fmla="*/ 2149547 w 8023209"/>
              <a:gd name="connsiteY1" fmla="*/ 5722843 h 6079020"/>
              <a:gd name="connsiteX2" fmla="*/ 5304870 w 8023209"/>
              <a:gd name="connsiteY2" fmla="*/ 6070572 h 6079020"/>
              <a:gd name="connsiteX3" fmla="*/ 5961693 w 8023209"/>
              <a:gd name="connsiteY3" fmla="*/ 4409197 h 6079020"/>
              <a:gd name="connsiteX4" fmla="*/ 7648825 w 8023209"/>
              <a:gd name="connsiteY4" fmla="*/ 3687981 h 6079020"/>
              <a:gd name="connsiteX5" fmla="*/ 7326854 w 8023209"/>
              <a:gd name="connsiteY5" fmla="*/ 159169 h 6079020"/>
              <a:gd name="connsiteX6" fmla="*/ 1144994 w 8023209"/>
              <a:gd name="connsiteY6" fmla="*/ 81896 h 6079020"/>
              <a:gd name="connsiteX7" fmla="*/ 88927 w 8023209"/>
              <a:gd name="connsiteY7" fmla="*/ 609931 h 6079020"/>
              <a:gd name="connsiteX8" fmla="*/ 76048 w 8023209"/>
              <a:gd name="connsiteY8" fmla="*/ 1344026 h 6079020"/>
              <a:gd name="connsiteX0" fmla="*/ 76048 w 7984505"/>
              <a:gd name="connsiteY0" fmla="*/ 1262130 h 5997124"/>
              <a:gd name="connsiteX1" fmla="*/ 2149547 w 7984505"/>
              <a:gd name="connsiteY1" fmla="*/ 5640947 h 5997124"/>
              <a:gd name="connsiteX2" fmla="*/ 5304870 w 7984505"/>
              <a:gd name="connsiteY2" fmla="*/ 5988676 h 5997124"/>
              <a:gd name="connsiteX3" fmla="*/ 5961693 w 7984505"/>
              <a:gd name="connsiteY3" fmla="*/ 4327301 h 5997124"/>
              <a:gd name="connsiteX4" fmla="*/ 7648825 w 7984505"/>
              <a:gd name="connsiteY4" fmla="*/ 3606085 h 5997124"/>
              <a:gd name="connsiteX5" fmla="*/ 7223823 w 7984505"/>
              <a:gd name="connsiteY5" fmla="*/ 257577 h 5997124"/>
              <a:gd name="connsiteX6" fmla="*/ 1144994 w 7984505"/>
              <a:gd name="connsiteY6" fmla="*/ 0 h 5997124"/>
              <a:gd name="connsiteX7" fmla="*/ 88927 w 7984505"/>
              <a:gd name="connsiteY7" fmla="*/ 528035 h 5997124"/>
              <a:gd name="connsiteX8" fmla="*/ 76048 w 7984505"/>
              <a:gd name="connsiteY8" fmla="*/ 1262130 h 5997124"/>
              <a:gd name="connsiteX0" fmla="*/ 76048 w 7984505"/>
              <a:gd name="connsiteY0" fmla="*/ 1262130 h 5997124"/>
              <a:gd name="connsiteX1" fmla="*/ 2149547 w 7984505"/>
              <a:gd name="connsiteY1" fmla="*/ 5640947 h 5997124"/>
              <a:gd name="connsiteX2" fmla="*/ 5304870 w 7984505"/>
              <a:gd name="connsiteY2" fmla="*/ 5988676 h 5997124"/>
              <a:gd name="connsiteX3" fmla="*/ 5961693 w 7984505"/>
              <a:gd name="connsiteY3" fmla="*/ 4327301 h 5997124"/>
              <a:gd name="connsiteX4" fmla="*/ 7648825 w 7984505"/>
              <a:gd name="connsiteY4" fmla="*/ 3606085 h 5997124"/>
              <a:gd name="connsiteX5" fmla="*/ 7223823 w 7984505"/>
              <a:gd name="connsiteY5" fmla="*/ 257577 h 5997124"/>
              <a:gd name="connsiteX6" fmla="*/ 1144994 w 7984505"/>
              <a:gd name="connsiteY6" fmla="*/ 0 h 5997124"/>
              <a:gd name="connsiteX7" fmla="*/ 88927 w 7984505"/>
              <a:gd name="connsiteY7" fmla="*/ 528035 h 5997124"/>
              <a:gd name="connsiteX8" fmla="*/ 76048 w 7984505"/>
              <a:gd name="connsiteY8" fmla="*/ 1262130 h 5997124"/>
              <a:gd name="connsiteX0" fmla="*/ 76048 w 8015148"/>
              <a:gd name="connsiteY0" fmla="*/ 1262130 h 5997124"/>
              <a:gd name="connsiteX1" fmla="*/ 2149547 w 8015148"/>
              <a:gd name="connsiteY1" fmla="*/ 5640947 h 5997124"/>
              <a:gd name="connsiteX2" fmla="*/ 5304870 w 8015148"/>
              <a:gd name="connsiteY2" fmla="*/ 5988676 h 5997124"/>
              <a:gd name="connsiteX3" fmla="*/ 5961693 w 8015148"/>
              <a:gd name="connsiteY3" fmla="*/ 4327301 h 5997124"/>
              <a:gd name="connsiteX4" fmla="*/ 7648825 w 8015148"/>
              <a:gd name="connsiteY4" fmla="*/ 3606085 h 5997124"/>
              <a:gd name="connsiteX5" fmla="*/ 7223823 w 8015148"/>
              <a:gd name="connsiteY5" fmla="*/ 257577 h 5997124"/>
              <a:gd name="connsiteX6" fmla="*/ 1144994 w 8015148"/>
              <a:gd name="connsiteY6" fmla="*/ 0 h 5997124"/>
              <a:gd name="connsiteX7" fmla="*/ 88927 w 8015148"/>
              <a:gd name="connsiteY7" fmla="*/ 528035 h 5997124"/>
              <a:gd name="connsiteX8" fmla="*/ 76048 w 8015148"/>
              <a:gd name="connsiteY8" fmla="*/ 1262130 h 5997124"/>
              <a:gd name="connsiteX0" fmla="*/ 76048 w 8015148"/>
              <a:gd name="connsiteY0" fmla="*/ 1311319 h 6046313"/>
              <a:gd name="connsiteX1" fmla="*/ 2149547 w 8015148"/>
              <a:gd name="connsiteY1" fmla="*/ 5690136 h 6046313"/>
              <a:gd name="connsiteX2" fmla="*/ 5304870 w 8015148"/>
              <a:gd name="connsiteY2" fmla="*/ 6037865 h 6046313"/>
              <a:gd name="connsiteX3" fmla="*/ 5961693 w 8015148"/>
              <a:gd name="connsiteY3" fmla="*/ 4376490 h 6046313"/>
              <a:gd name="connsiteX4" fmla="*/ 7648825 w 8015148"/>
              <a:gd name="connsiteY4" fmla="*/ 3655274 h 6046313"/>
              <a:gd name="connsiteX5" fmla="*/ 7223823 w 8015148"/>
              <a:gd name="connsiteY5" fmla="*/ 306766 h 6046313"/>
              <a:gd name="connsiteX6" fmla="*/ 1144994 w 8015148"/>
              <a:gd name="connsiteY6" fmla="*/ 49189 h 6046313"/>
              <a:gd name="connsiteX7" fmla="*/ 88927 w 8015148"/>
              <a:gd name="connsiteY7" fmla="*/ 577224 h 6046313"/>
              <a:gd name="connsiteX8" fmla="*/ 76048 w 8015148"/>
              <a:gd name="connsiteY8" fmla="*/ 1311319 h 6046313"/>
              <a:gd name="connsiteX0" fmla="*/ 76048 w 8015148"/>
              <a:gd name="connsiteY0" fmla="*/ 1311319 h 6046313"/>
              <a:gd name="connsiteX1" fmla="*/ 2149547 w 8015148"/>
              <a:gd name="connsiteY1" fmla="*/ 5690136 h 6046313"/>
              <a:gd name="connsiteX2" fmla="*/ 5304870 w 8015148"/>
              <a:gd name="connsiteY2" fmla="*/ 6037865 h 6046313"/>
              <a:gd name="connsiteX3" fmla="*/ 5961693 w 8015148"/>
              <a:gd name="connsiteY3" fmla="*/ 4376490 h 6046313"/>
              <a:gd name="connsiteX4" fmla="*/ 7648825 w 8015148"/>
              <a:gd name="connsiteY4" fmla="*/ 3655274 h 6046313"/>
              <a:gd name="connsiteX5" fmla="*/ 7223823 w 8015148"/>
              <a:gd name="connsiteY5" fmla="*/ 306766 h 6046313"/>
              <a:gd name="connsiteX6" fmla="*/ 1144994 w 8015148"/>
              <a:gd name="connsiteY6" fmla="*/ 49189 h 6046313"/>
              <a:gd name="connsiteX7" fmla="*/ 88927 w 8015148"/>
              <a:gd name="connsiteY7" fmla="*/ 577224 h 6046313"/>
              <a:gd name="connsiteX8" fmla="*/ 76048 w 8015148"/>
              <a:gd name="connsiteY8" fmla="*/ 1311319 h 6046313"/>
              <a:gd name="connsiteX0" fmla="*/ 76048 w 8015148"/>
              <a:gd name="connsiteY0" fmla="*/ 1311319 h 6046313"/>
              <a:gd name="connsiteX1" fmla="*/ 2149547 w 8015148"/>
              <a:gd name="connsiteY1" fmla="*/ 5690136 h 6046313"/>
              <a:gd name="connsiteX2" fmla="*/ 5304870 w 8015148"/>
              <a:gd name="connsiteY2" fmla="*/ 6037865 h 6046313"/>
              <a:gd name="connsiteX3" fmla="*/ 5961693 w 8015148"/>
              <a:gd name="connsiteY3" fmla="*/ 4376490 h 6046313"/>
              <a:gd name="connsiteX4" fmla="*/ 7648825 w 8015148"/>
              <a:gd name="connsiteY4" fmla="*/ 3655274 h 6046313"/>
              <a:gd name="connsiteX5" fmla="*/ 7223823 w 8015148"/>
              <a:gd name="connsiteY5" fmla="*/ 306766 h 6046313"/>
              <a:gd name="connsiteX6" fmla="*/ 1144994 w 8015148"/>
              <a:gd name="connsiteY6" fmla="*/ 49189 h 6046313"/>
              <a:gd name="connsiteX7" fmla="*/ 88927 w 8015148"/>
              <a:gd name="connsiteY7" fmla="*/ 577224 h 6046313"/>
              <a:gd name="connsiteX8" fmla="*/ 76048 w 8015148"/>
              <a:gd name="connsiteY8" fmla="*/ 1311319 h 6046313"/>
              <a:gd name="connsiteX0" fmla="*/ 100197 w 8039297"/>
              <a:gd name="connsiteY0" fmla="*/ 1311319 h 6046313"/>
              <a:gd name="connsiteX1" fmla="*/ 2173696 w 8039297"/>
              <a:gd name="connsiteY1" fmla="*/ 5690136 h 6046313"/>
              <a:gd name="connsiteX2" fmla="*/ 5329019 w 8039297"/>
              <a:gd name="connsiteY2" fmla="*/ 6037865 h 6046313"/>
              <a:gd name="connsiteX3" fmla="*/ 5985842 w 8039297"/>
              <a:gd name="connsiteY3" fmla="*/ 4376490 h 6046313"/>
              <a:gd name="connsiteX4" fmla="*/ 7672974 w 8039297"/>
              <a:gd name="connsiteY4" fmla="*/ 3655274 h 6046313"/>
              <a:gd name="connsiteX5" fmla="*/ 7247972 w 8039297"/>
              <a:gd name="connsiteY5" fmla="*/ 306766 h 6046313"/>
              <a:gd name="connsiteX6" fmla="*/ 1169143 w 8039297"/>
              <a:gd name="connsiteY6" fmla="*/ 49189 h 6046313"/>
              <a:gd name="connsiteX7" fmla="*/ 113076 w 8039297"/>
              <a:gd name="connsiteY7" fmla="*/ 577224 h 6046313"/>
              <a:gd name="connsiteX8" fmla="*/ 100197 w 8039297"/>
              <a:gd name="connsiteY8" fmla="*/ 1311319 h 6046313"/>
              <a:gd name="connsiteX0" fmla="*/ 71150 w 8010250"/>
              <a:gd name="connsiteY0" fmla="*/ 1311319 h 6046313"/>
              <a:gd name="connsiteX1" fmla="*/ 2144649 w 8010250"/>
              <a:gd name="connsiteY1" fmla="*/ 5690136 h 6046313"/>
              <a:gd name="connsiteX2" fmla="*/ 5299972 w 8010250"/>
              <a:gd name="connsiteY2" fmla="*/ 6037865 h 6046313"/>
              <a:gd name="connsiteX3" fmla="*/ 5956795 w 8010250"/>
              <a:gd name="connsiteY3" fmla="*/ 4376490 h 6046313"/>
              <a:gd name="connsiteX4" fmla="*/ 7643927 w 8010250"/>
              <a:gd name="connsiteY4" fmla="*/ 3655274 h 6046313"/>
              <a:gd name="connsiteX5" fmla="*/ 7218925 w 8010250"/>
              <a:gd name="connsiteY5" fmla="*/ 306766 h 6046313"/>
              <a:gd name="connsiteX6" fmla="*/ 1140096 w 8010250"/>
              <a:gd name="connsiteY6" fmla="*/ 49189 h 6046313"/>
              <a:gd name="connsiteX7" fmla="*/ 71150 w 8010250"/>
              <a:gd name="connsiteY7" fmla="*/ 1311319 h 6046313"/>
              <a:gd name="connsiteX0" fmla="*/ 71150 w 8010250"/>
              <a:gd name="connsiteY0" fmla="*/ 1311319 h 6046313"/>
              <a:gd name="connsiteX1" fmla="*/ 2144649 w 8010250"/>
              <a:gd name="connsiteY1" fmla="*/ 5690136 h 6046313"/>
              <a:gd name="connsiteX2" fmla="*/ 5299972 w 8010250"/>
              <a:gd name="connsiteY2" fmla="*/ 6037865 h 6046313"/>
              <a:gd name="connsiteX3" fmla="*/ 5956795 w 8010250"/>
              <a:gd name="connsiteY3" fmla="*/ 4376490 h 6046313"/>
              <a:gd name="connsiteX4" fmla="*/ 7643927 w 8010250"/>
              <a:gd name="connsiteY4" fmla="*/ 3655274 h 6046313"/>
              <a:gd name="connsiteX5" fmla="*/ 7218925 w 8010250"/>
              <a:gd name="connsiteY5" fmla="*/ 306766 h 6046313"/>
              <a:gd name="connsiteX6" fmla="*/ 1140096 w 8010250"/>
              <a:gd name="connsiteY6" fmla="*/ 49189 h 6046313"/>
              <a:gd name="connsiteX7" fmla="*/ 71150 w 8010250"/>
              <a:gd name="connsiteY7" fmla="*/ 1311319 h 6046313"/>
              <a:gd name="connsiteX0" fmla="*/ 71150 w 8010250"/>
              <a:gd name="connsiteY0" fmla="*/ 1311319 h 6046313"/>
              <a:gd name="connsiteX1" fmla="*/ 2144649 w 8010250"/>
              <a:gd name="connsiteY1" fmla="*/ 5690136 h 6046313"/>
              <a:gd name="connsiteX2" fmla="*/ 5299972 w 8010250"/>
              <a:gd name="connsiteY2" fmla="*/ 6037865 h 6046313"/>
              <a:gd name="connsiteX3" fmla="*/ 5956795 w 8010250"/>
              <a:gd name="connsiteY3" fmla="*/ 4376490 h 6046313"/>
              <a:gd name="connsiteX4" fmla="*/ 7643927 w 8010250"/>
              <a:gd name="connsiteY4" fmla="*/ 3655274 h 6046313"/>
              <a:gd name="connsiteX5" fmla="*/ 7218925 w 8010250"/>
              <a:gd name="connsiteY5" fmla="*/ 306766 h 6046313"/>
              <a:gd name="connsiteX6" fmla="*/ 1140096 w 8010250"/>
              <a:gd name="connsiteY6" fmla="*/ 49189 h 6046313"/>
              <a:gd name="connsiteX7" fmla="*/ 71150 w 8010250"/>
              <a:gd name="connsiteY7" fmla="*/ 1311319 h 6046313"/>
              <a:gd name="connsiteX0" fmla="*/ 71150 w 8010250"/>
              <a:gd name="connsiteY0" fmla="*/ 1311319 h 5817253"/>
              <a:gd name="connsiteX1" fmla="*/ 2144649 w 8010250"/>
              <a:gd name="connsiteY1" fmla="*/ 5690136 h 5817253"/>
              <a:gd name="connsiteX2" fmla="*/ 5274215 w 8010250"/>
              <a:gd name="connsiteY2" fmla="*/ 5638620 h 5817253"/>
              <a:gd name="connsiteX3" fmla="*/ 5956795 w 8010250"/>
              <a:gd name="connsiteY3" fmla="*/ 4376490 h 5817253"/>
              <a:gd name="connsiteX4" fmla="*/ 7643927 w 8010250"/>
              <a:gd name="connsiteY4" fmla="*/ 3655274 h 5817253"/>
              <a:gd name="connsiteX5" fmla="*/ 7218925 w 8010250"/>
              <a:gd name="connsiteY5" fmla="*/ 306766 h 5817253"/>
              <a:gd name="connsiteX6" fmla="*/ 1140096 w 8010250"/>
              <a:gd name="connsiteY6" fmla="*/ 49189 h 5817253"/>
              <a:gd name="connsiteX7" fmla="*/ 71150 w 8010250"/>
              <a:gd name="connsiteY7" fmla="*/ 1311319 h 5817253"/>
              <a:gd name="connsiteX0" fmla="*/ 71150 w 8010250"/>
              <a:gd name="connsiteY0" fmla="*/ 1311319 h 5875392"/>
              <a:gd name="connsiteX1" fmla="*/ 2144649 w 8010250"/>
              <a:gd name="connsiteY1" fmla="*/ 5690136 h 5875392"/>
              <a:gd name="connsiteX2" fmla="*/ 5274215 w 8010250"/>
              <a:gd name="connsiteY2" fmla="*/ 5638620 h 5875392"/>
              <a:gd name="connsiteX3" fmla="*/ 5956795 w 8010250"/>
              <a:gd name="connsiteY3" fmla="*/ 4376490 h 5875392"/>
              <a:gd name="connsiteX4" fmla="*/ 7643927 w 8010250"/>
              <a:gd name="connsiteY4" fmla="*/ 3655274 h 5875392"/>
              <a:gd name="connsiteX5" fmla="*/ 7218925 w 8010250"/>
              <a:gd name="connsiteY5" fmla="*/ 306766 h 5875392"/>
              <a:gd name="connsiteX6" fmla="*/ 1140096 w 8010250"/>
              <a:gd name="connsiteY6" fmla="*/ 49189 h 5875392"/>
              <a:gd name="connsiteX7" fmla="*/ 71150 w 8010250"/>
              <a:gd name="connsiteY7" fmla="*/ 1311319 h 5875392"/>
              <a:gd name="connsiteX0" fmla="*/ 71150 w 7910362"/>
              <a:gd name="connsiteY0" fmla="*/ 1306659 h 5870732"/>
              <a:gd name="connsiteX1" fmla="*/ 2144649 w 7910362"/>
              <a:gd name="connsiteY1" fmla="*/ 5685476 h 5870732"/>
              <a:gd name="connsiteX2" fmla="*/ 5274215 w 7910362"/>
              <a:gd name="connsiteY2" fmla="*/ 5633960 h 5870732"/>
              <a:gd name="connsiteX3" fmla="*/ 5956795 w 7910362"/>
              <a:gd name="connsiteY3" fmla="*/ 4371830 h 5870732"/>
              <a:gd name="connsiteX4" fmla="*/ 7643927 w 7910362"/>
              <a:gd name="connsiteY4" fmla="*/ 3650614 h 5870732"/>
              <a:gd name="connsiteX5" fmla="*/ 6896954 w 7910362"/>
              <a:gd name="connsiteY5" fmla="*/ 327864 h 5870732"/>
              <a:gd name="connsiteX6" fmla="*/ 1140096 w 7910362"/>
              <a:gd name="connsiteY6" fmla="*/ 44529 h 5870732"/>
              <a:gd name="connsiteX7" fmla="*/ 71150 w 7910362"/>
              <a:gd name="connsiteY7" fmla="*/ 1306659 h 5870732"/>
              <a:gd name="connsiteX0" fmla="*/ 105437 w 7944649"/>
              <a:gd name="connsiteY0" fmla="*/ 1130073 h 5694146"/>
              <a:gd name="connsiteX1" fmla="*/ 2178936 w 7944649"/>
              <a:gd name="connsiteY1" fmla="*/ 5508890 h 5694146"/>
              <a:gd name="connsiteX2" fmla="*/ 5308502 w 7944649"/>
              <a:gd name="connsiteY2" fmla="*/ 5457374 h 5694146"/>
              <a:gd name="connsiteX3" fmla="*/ 5991082 w 7944649"/>
              <a:gd name="connsiteY3" fmla="*/ 4195244 h 5694146"/>
              <a:gd name="connsiteX4" fmla="*/ 7678214 w 7944649"/>
              <a:gd name="connsiteY4" fmla="*/ 3474028 h 5694146"/>
              <a:gd name="connsiteX5" fmla="*/ 6931241 w 7944649"/>
              <a:gd name="connsiteY5" fmla="*/ 151278 h 5694146"/>
              <a:gd name="connsiteX6" fmla="*/ 1006957 w 7944649"/>
              <a:gd name="connsiteY6" fmla="*/ 164157 h 5694146"/>
              <a:gd name="connsiteX7" fmla="*/ 105437 w 7944649"/>
              <a:gd name="connsiteY7" fmla="*/ 1130073 h 5694146"/>
              <a:gd name="connsiteX0" fmla="*/ 105437 w 7944649"/>
              <a:gd name="connsiteY0" fmla="*/ 1954320 h 5694146"/>
              <a:gd name="connsiteX1" fmla="*/ 2178936 w 7944649"/>
              <a:gd name="connsiteY1" fmla="*/ 5508890 h 5694146"/>
              <a:gd name="connsiteX2" fmla="*/ 5308502 w 7944649"/>
              <a:gd name="connsiteY2" fmla="*/ 5457374 h 5694146"/>
              <a:gd name="connsiteX3" fmla="*/ 5991082 w 7944649"/>
              <a:gd name="connsiteY3" fmla="*/ 4195244 h 5694146"/>
              <a:gd name="connsiteX4" fmla="*/ 7678214 w 7944649"/>
              <a:gd name="connsiteY4" fmla="*/ 3474028 h 5694146"/>
              <a:gd name="connsiteX5" fmla="*/ 6931241 w 7944649"/>
              <a:gd name="connsiteY5" fmla="*/ 151278 h 5694146"/>
              <a:gd name="connsiteX6" fmla="*/ 1006957 w 7944649"/>
              <a:gd name="connsiteY6" fmla="*/ 164157 h 5694146"/>
              <a:gd name="connsiteX7" fmla="*/ 105437 w 7944649"/>
              <a:gd name="connsiteY7" fmla="*/ 1954320 h 5694146"/>
              <a:gd name="connsiteX0" fmla="*/ 192585 w 8031797"/>
              <a:gd name="connsiteY0" fmla="*/ 1985301 h 5725127"/>
              <a:gd name="connsiteX1" fmla="*/ 2266084 w 8031797"/>
              <a:gd name="connsiteY1" fmla="*/ 5539871 h 5725127"/>
              <a:gd name="connsiteX2" fmla="*/ 5395650 w 8031797"/>
              <a:gd name="connsiteY2" fmla="*/ 5488355 h 5725127"/>
              <a:gd name="connsiteX3" fmla="*/ 6078230 w 8031797"/>
              <a:gd name="connsiteY3" fmla="*/ 4226225 h 5725127"/>
              <a:gd name="connsiteX4" fmla="*/ 7765362 w 8031797"/>
              <a:gd name="connsiteY4" fmla="*/ 3505009 h 5725127"/>
              <a:gd name="connsiteX5" fmla="*/ 7018389 w 8031797"/>
              <a:gd name="connsiteY5" fmla="*/ 182259 h 5725127"/>
              <a:gd name="connsiteX6" fmla="*/ 836528 w 8031797"/>
              <a:gd name="connsiteY6" fmla="*/ 117865 h 5725127"/>
              <a:gd name="connsiteX7" fmla="*/ 192585 w 8031797"/>
              <a:gd name="connsiteY7" fmla="*/ 1985301 h 5725127"/>
              <a:gd name="connsiteX0" fmla="*/ 192585 w 8002905"/>
              <a:gd name="connsiteY0" fmla="*/ 1985301 h 5725127"/>
              <a:gd name="connsiteX1" fmla="*/ 2266084 w 8002905"/>
              <a:gd name="connsiteY1" fmla="*/ 5539871 h 5725127"/>
              <a:gd name="connsiteX2" fmla="*/ 5395650 w 8002905"/>
              <a:gd name="connsiteY2" fmla="*/ 5488355 h 5725127"/>
              <a:gd name="connsiteX3" fmla="*/ 6078230 w 8002905"/>
              <a:gd name="connsiteY3" fmla="*/ 4226225 h 5725127"/>
              <a:gd name="connsiteX4" fmla="*/ 7726725 w 8002905"/>
              <a:gd name="connsiteY4" fmla="*/ 3814102 h 5725127"/>
              <a:gd name="connsiteX5" fmla="*/ 7018389 w 8002905"/>
              <a:gd name="connsiteY5" fmla="*/ 182259 h 5725127"/>
              <a:gd name="connsiteX6" fmla="*/ 836528 w 8002905"/>
              <a:gd name="connsiteY6" fmla="*/ 117865 h 5725127"/>
              <a:gd name="connsiteX7" fmla="*/ 192585 w 8002905"/>
              <a:gd name="connsiteY7" fmla="*/ 1985301 h 5725127"/>
              <a:gd name="connsiteX0" fmla="*/ 192585 w 8002905"/>
              <a:gd name="connsiteY0" fmla="*/ 1985301 h 5725127"/>
              <a:gd name="connsiteX1" fmla="*/ 2266084 w 8002905"/>
              <a:gd name="connsiteY1" fmla="*/ 5539871 h 5725127"/>
              <a:gd name="connsiteX2" fmla="*/ 5395650 w 8002905"/>
              <a:gd name="connsiteY2" fmla="*/ 5488355 h 5725127"/>
              <a:gd name="connsiteX3" fmla="*/ 5331256 w 8002905"/>
              <a:gd name="connsiteY3" fmla="*/ 4226225 h 5725127"/>
              <a:gd name="connsiteX4" fmla="*/ 7726725 w 8002905"/>
              <a:gd name="connsiteY4" fmla="*/ 3814102 h 5725127"/>
              <a:gd name="connsiteX5" fmla="*/ 7018389 w 8002905"/>
              <a:gd name="connsiteY5" fmla="*/ 182259 h 5725127"/>
              <a:gd name="connsiteX6" fmla="*/ 836528 w 8002905"/>
              <a:gd name="connsiteY6" fmla="*/ 117865 h 5725127"/>
              <a:gd name="connsiteX7" fmla="*/ 192585 w 8002905"/>
              <a:gd name="connsiteY7" fmla="*/ 1985301 h 5725127"/>
              <a:gd name="connsiteX0" fmla="*/ 192585 w 8002905"/>
              <a:gd name="connsiteY0" fmla="*/ 1985301 h 5719990"/>
              <a:gd name="connsiteX1" fmla="*/ 2266084 w 8002905"/>
              <a:gd name="connsiteY1" fmla="*/ 5539871 h 5719990"/>
              <a:gd name="connsiteX2" fmla="*/ 4597159 w 8002905"/>
              <a:gd name="connsiteY2" fmla="*/ 5475476 h 5719990"/>
              <a:gd name="connsiteX3" fmla="*/ 5331256 w 8002905"/>
              <a:gd name="connsiteY3" fmla="*/ 4226225 h 5719990"/>
              <a:gd name="connsiteX4" fmla="*/ 7726725 w 8002905"/>
              <a:gd name="connsiteY4" fmla="*/ 3814102 h 5719990"/>
              <a:gd name="connsiteX5" fmla="*/ 7018389 w 8002905"/>
              <a:gd name="connsiteY5" fmla="*/ 182259 h 5719990"/>
              <a:gd name="connsiteX6" fmla="*/ 836528 w 8002905"/>
              <a:gd name="connsiteY6" fmla="*/ 117865 h 5719990"/>
              <a:gd name="connsiteX7" fmla="*/ 192585 w 8002905"/>
              <a:gd name="connsiteY7" fmla="*/ 1985301 h 5719990"/>
              <a:gd name="connsiteX0" fmla="*/ 192585 w 8002905"/>
              <a:gd name="connsiteY0" fmla="*/ 1985301 h 5636339"/>
              <a:gd name="connsiteX1" fmla="*/ 2304720 w 8002905"/>
              <a:gd name="connsiteY1" fmla="*/ 5372445 h 5636339"/>
              <a:gd name="connsiteX2" fmla="*/ 4597159 w 8002905"/>
              <a:gd name="connsiteY2" fmla="*/ 5475476 h 5636339"/>
              <a:gd name="connsiteX3" fmla="*/ 5331256 w 8002905"/>
              <a:gd name="connsiteY3" fmla="*/ 4226225 h 5636339"/>
              <a:gd name="connsiteX4" fmla="*/ 7726725 w 8002905"/>
              <a:gd name="connsiteY4" fmla="*/ 3814102 h 5636339"/>
              <a:gd name="connsiteX5" fmla="*/ 7018389 w 8002905"/>
              <a:gd name="connsiteY5" fmla="*/ 182259 h 5636339"/>
              <a:gd name="connsiteX6" fmla="*/ 836528 w 8002905"/>
              <a:gd name="connsiteY6" fmla="*/ 117865 h 5636339"/>
              <a:gd name="connsiteX7" fmla="*/ 192585 w 8002905"/>
              <a:gd name="connsiteY7" fmla="*/ 1985301 h 5636339"/>
              <a:gd name="connsiteX0" fmla="*/ 251947 w 7933478"/>
              <a:gd name="connsiteY0" fmla="*/ 2217120 h 5636339"/>
              <a:gd name="connsiteX1" fmla="*/ 2235293 w 7933478"/>
              <a:gd name="connsiteY1" fmla="*/ 5372445 h 5636339"/>
              <a:gd name="connsiteX2" fmla="*/ 4527732 w 7933478"/>
              <a:gd name="connsiteY2" fmla="*/ 5475476 h 5636339"/>
              <a:gd name="connsiteX3" fmla="*/ 5261829 w 7933478"/>
              <a:gd name="connsiteY3" fmla="*/ 4226225 h 5636339"/>
              <a:gd name="connsiteX4" fmla="*/ 7657298 w 7933478"/>
              <a:gd name="connsiteY4" fmla="*/ 3814102 h 5636339"/>
              <a:gd name="connsiteX5" fmla="*/ 6948962 w 7933478"/>
              <a:gd name="connsiteY5" fmla="*/ 182259 h 5636339"/>
              <a:gd name="connsiteX6" fmla="*/ 767101 w 7933478"/>
              <a:gd name="connsiteY6" fmla="*/ 117865 h 5636339"/>
              <a:gd name="connsiteX7" fmla="*/ 251947 w 7933478"/>
              <a:gd name="connsiteY7" fmla="*/ 2217120 h 5636339"/>
              <a:gd name="connsiteX0" fmla="*/ 251947 w 7933478"/>
              <a:gd name="connsiteY0" fmla="*/ 2217120 h 5503470"/>
              <a:gd name="connsiteX1" fmla="*/ 1372409 w 7933478"/>
              <a:gd name="connsiteY1" fmla="*/ 3839859 h 5503470"/>
              <a:gd name="connsiteX2" fmla="*/ 4527732 w 7933478"/>
              <a:gd name="connsiteY2" fmla="*/ 5475476 h 5503470"/>
              <a:gd name="connsiteX3" fmla="*/ 5261829 w 7933478"/>
              <a:gd name="connsiteY3" fmla="*/ 4226225 h 5503470"/>
              <a:gd name="connsiteX4" fmla="*/ 7657298 w 7933478"/>
              <a:gd name="connsiteY4" fmla="*/ 3814102 h 5503470"/>
              <a:gd name="connsiteX5" fmla="*/ 6948962 w 7933478"/>
              <a:gd name="connsiteY5" fmla="*/ 182259 h 5503470"/>
              <a:gd name="connsiteX6" fmla="*/ 767101 w 7933478"/>
              <a:gd name="connsiteY6" fmla="*/ 117865 h 5503470"/>
              <a:gd name="connsiteX7" fmla="*/ 251947 w 7933478"/>
              <a:gd name="connsiteY7" fmla="*/ 2217120 h 5503470"/>
              <a:gd name="connsiteX0" fmla="*/ 251947 w 7933478"/>
              <a:gd name="connsiteY0" fmla="*/ 2217120 h 5668496"/>
              <a:gd name="connsiteX1" fmla="*/ 1372409 w 7933478"/>
              <a:gd name="connsiteY1" fmla="*/ 3839859 h 5668496"/>
              <a:gd name="connsiteX2" fmla="*/ 2595901 w 7933478"/>
              <a:gd name="connsiteY2" fmla="*/ 5642901 h 5668496"/>
              <a:gd name="connsiteX3" fmla="*/ 5261829 w 7933478"/>
              <a:gd name="connsiteY3" fmla="*/ 4226225 h 5668496"/>
              <a:gd name="connsiteX4" fmla="*/ 7657298 w 7933478"/>
              <a:gd name="connsiteY4" fmla="*/ 3814102 h 5668496"/>
              <a:gd name="connsiteX5" fmla="*/ 6948962 w 7933478"/>
              <a:gd name="connsiteY5" fmla="*/ 182259 h 5668496"/>
              <a:gd name="connsiteX6" fmla="*/ 767101 w 7933478"/>
              <a:gd name="connsiteY6" fmla="*/ 117865 h 5668496"/>
              <a:gd name="connsiteX7" fmla="*/ 251947 w 7933478"/>
              <a:gd name="connsiteY7" fmla="*/ 2217120 h 5668496"/>
              <a:gd name="connsiteX0" fmla="*/ 251947 w 7933478"/>
              <a:gd name="connsiteY0" fmla="*/ 2217120 h 5668496"/>
              <a:gd name="connsiteX1" fmla="*/ 1372409 w 7933478"/>
              <a:gd name="connsiteY1" fmla="*/ 3839859 h 5668496"/>
              <a:gd name="connsiteX2" fmla="*/ 2595901 w 7933478"/>
              <a:gd name="connsiteY2" fmla="*/ 5642901 h 5668496"/>
              <a:gd name="connsiteX3" fmla="*/ 5261829 w 7933478"/>
              <a:gd name="connsiteY3" fmla="*/ 4226225 h 5668496"/>
              <a:gd name="connsiteX4" fmla="*/ 7657298 w 7933478"/>
              <a:gd name="connsiteY4" fmla="*/ 3814102 h 5668496"/>
              <a:gd name="connsiteX5" fmla="*/ 6948962 w 7933478"/>
              <a:gd name="connsiteY5" fmla="*/ 182259 h 5668496"/>
              <a:gd name="connsiteX6" fmla="*/ 767101 w 7933478"/>
              <a:gd name="connsiteY6" fmla="*/ 117865 h 5668496"/>
              <a:gd name="connsiteX7" fmla="*/ 251947 w 7933478"/>
              <a:gd name="connsiteY7" fmla="*/ 2217120 h 5668496"/>
              <a:gd name="connsiteX0" fmla="*/ 251947 w 7933478"/>
              <a:gd name="connsiteY0" fmla="*/ 2217120 h 5642901"/>
              <a:gd name="connsiteX1" fmla="*/ 1372409 w 7933478"/>
              <a:gd name="connsiteY1" fmla="*/ 3839859 h 5642901"/>
              <a:gd name="connsiteX2" fmla="*/ 2595901 w 7933478"/>
              <a:gd name="connsiteY2" fmla="*/ 5642901 h 5642901"/>
              <a:gd name="connsiteX3" fmla="*/ 5261829 w 7933478"/>
              <a:gd name="connsiteY3" fmla="*/ 4226225 h 5642901"/>
              <a:gd name="connsiteX4" fmla="*/ 7657298 w 7933478"/>
              <a:gd name="connsiteY4" fmla="*/ 3814102 h 5642901"/>
              <a:gd name="connsiteX5" fmla="*/ 6948962 w 7933478"/>
              <a:gd name="connsiteY5" fmla="*/ 182259 h 5642901"/>
              <a:gd name="connsiteX6" fmla="*/ 767101 w 7933478"/>
              <a:gd name="connsiteY6" fmla="*/ 117865 h 5642901"/>
              <a:gd name="connsiteX7" fmla="*/ 251947 w 7933478"/>
              <a:gd name="connsiteY7" fmla="*/ 2217120 h 5642901"/>
              <a:gd name="connsiteX0" fmla="*/ 251947 w 7933478"/>
              <a:gd name="connsiteY0" fmla="*/ 2217120 h 5642901"/>
              <a:gd name="connsiteX1" fmla="*/ 1372409 w 7933478"/>
              <a:gd name="connsiteY1" fmla="*/ 3839859 h 5642901"/>
              <a:gd name="connsiteX2" fmla="*/ 2595901 w 7933478"/>
              <a:gd name="connsiteY2" fmla="*/ 5642901 h 5642901"/>
              <a:gd name="connsiteX3" fmla="*/ 4798189 w 7933478"/>
              <a:gd name="connsiteY3" fmla="*/ 5217899 h 5642901"/>
              <a:gd name="connsiteX4" fmla="*/ 7657298 w 7933478"/>
              <a:gd name="connsiteY4" fmla="*/ 3814102 h 5642901"/>
              <a:gd name="connsiteX5" fmla="*/ 6948962 w 7933478"/>
              <a:gd name="connsiteY5" fmla="*/ 182259 h 5642901"/>
              <a:gd name="connsiteX6" fmla="*/ 767101 w 7933478"/>
              <a:gd name="connsiteY6" fmla="*/ 117865 h 5642901"/>
              <a:gd name="connsiteX7" fmla="*/ 251947 w 7933478"/>
              <a:gd name="connsiteY7" fmla="*/ 2217120 h 5642901"/>
              <a:gd name="connsiteX0" fmla="*/ 251947 w 7933478"/>
              <a:gd name="connsiteY0" fmla="*/ 2217120 h 5642901"/>
              <a:gd name="connsiteX1" fmla="*/ 1372409 w 7933478"/>
              <a:gd name="connsiteY1" fmla="*/ 3839859 h 5642901"/>
              <a:gd name="connsiteX2" fmla="*/ 2595901 w 7933478"/>
              <a:gd name="connsiteY2" fmla="*/ 5642901 h 5642901"/>
              <a:gd name="connsiteX3" fmla="*/ 4798189 w 7933478"/>
              <a:gd name="connsiteY3" fmla="*/ 5217899 h 5642901"/>
              <a:gd name="connsiteX4" fmla="*/ 7657298 w 7933478"/>
              <a:gd name="connsiteY4" fmla="*/ 3814102 h 5642901"/>
              <a:gd name="connsiteX5" fmla="*/ 6948962 w 7933478"/>
              <a:gd name="connsiteY5" fmla="*/ 182259 h 5642901"/>
              <a:gd name="connsiteX6" fmla="*/ 767101 w 7933478"/>
              <a:gd name="connsiteY6" fmla="*/ 117865 h 5642901"/>
              <a:gd name="connsiteX7" fmla="*/ 251947 w 7933478"/>
              <a:gd name="connsiteY7" fmla="*/ 2217120 h 5642901"/>
              <a:gd name="connsiteX0" fmla="*/ 251947 w 7933478"/>
              <a:gd name="connsiteY0" fmla="*/ 2217120 h 5642901"/>
              <a:gd name="connsiteX1" fmla="*/ 1372409 w 7933478"/>
              <a:gd name="connsiteY1" fmla="*/ 3839859 h 5642901"/>
              <a:gd name="connsiteX2" fmla="*/ 2595901 w 7933478"/>
              <a:gd name="connsiteY2" fmla="*/ 5642901 h 5642901"/>
              <a:gd name="connsiteX3" fmla="*/ 4592127 w 7933478"/>
              <a:gd name="connsiteY3" fmla="*/ 5101989 h 5642901"/>
              <a:gd name="connsiteX4" fmla="*/ 7657298 w 7933478"/>
              <a:gd name="connsiteY4" fmla="*/ 3814102 h 5642901"/>
              <a:gd name="connsiteX5" fmla="*/ 6948962 w 7933478"/>
              <a:gd name="connsiteY5" fmla="*/ 182259 h 5642901"/>
              <a:gd name="connsiteX6" fmla="*/ 767101 w 7933478"/>
              <a:gd name="connsiteY6" fmla="*/ 117865 h 5642901"/>
              <a:gd name="connsiteX7" fmla="*/ 251947 w 7933478"/>
              <a:gd name="connsiteY7" fmla="*/ 2217120 h 5642901"/>
              <a:gd name="connsiteX0" fmla="*/ 251947 w 7709139"/>
              <a:gd name="connsiteY0" fmla="*/ 2217120 h 5642901"/>
              <a:gd name="connsiteX1" fmla="*/ 1372409 w 7709139"/>
              <a:gd name="connsiteY1" fmla="*/ 3839859 h 5642901"/>
              <a:gd name="connsiteX2" fmla="*/ 2595901 w 7709139"/>
              <a:gd name="connsiteY2" fmla="*/ 5642901 h 5642901"/>
              <a:gd name="connsiteX3" fmla="*/ 4592127 w 7709139"/>
              <a:gd name="connsiteY3" fmla="*/ 5101989 h 5642901"/>
              <a:gd name="connsiteX4" fmla="*/ 7322447 w 7709139"/>
              <a:gd name="connsiteY4" fmla="*/ 3788344 h 5642901"/>
              <a:gd name="connsiteX5" fmla="*/ 6948962 w 7709139"/>
              <a:gd name="connsiteY5" fmla="*/ 182259 h 5642901"/>
              <a:gd name="connsiteX6" fmla="*/ 767101 w 7709139"/>
              <a:gd name="connsiteY6" fmla="*/ 117865 h 5642901"/>
              <a:gd name="connsiteX7" fmla="*/ 251947 w 7709139"/>
              <a:gd name="connsiteY7" fmla="*/ 2217120 h 5642901"/>
              <a:gd name="connsiteX0" fmla="*/ 251947 w 7651119"/>
              <a:gd name="connsiteY0" fmla="*/ 2217120 h 5642901"/>
              <a:gd name="connsiteX1" fmla="*/ 1372409 w 7651119"/>
              <a:gd name="connsiteY1" fmla="*/ 3839859 h 5642901"/>
              <a:gd name="connsiteX2" fmla="*/ 2595901 w 7651119"/>
              <a:gd name="connsiteY2" fmla="*/ 5642901 h 5642901"/>
              <a:gd name="connsiteX3" fmla="*/ 4592127 w 7651119"/>
              <a:gd name="connsiteY3" fmla="*/ 5101989 h 5642901"/>
              <a:gd name="connsiteX4" fmla="*/ 7322447 w 7651119"/>
              <a:gd name="connsiteY4" fmla="*/ 3788344 h 5642901"/>
              <a:gd name="connsiteX5" fmla="*/ 6948962 w 7651119"/>
              <a:gd name="connsiteY5" fmla="*/ 182259 h 5642901"/>
              <a:gd name="connsiteX6" fmla="*/ 767101 w 7651119"/>
              <a:gd name="connsiteY6" fmla="*/ 117865 h 5642901"/>
              <a:gd name="connsiteX7" fmla="*/ 251947 w 7651119"/>
              <a:gd name="connsiteY7" fmla="*/ 2217120 h 564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1119" h="5642901">
                <a:moveTo>
                  <a:pt x="251947" y="2217120"/>
                </a:moveTo>
                <a:cubicBezTo>
                  <a:pt x="762809" y="3934303"/>
                  <a:pt x="784274" y="3539351"/>
                  <a:pt x="1372409" y="3839859"/>
                </a:cubicBezTo>
                <a:cubicBezTo>
                  <a:pt x="2372668" y="4136073"/>
                  <a:pt x="1325186" y="5398203"/>
                  <a:pt x="2595901" y="5642901"/>
                </a:cubicBezTo>
                <a:cubicBezTo>
                  <a:pt x="3690605" y="5617143"/>
                  <a:pt x="4192882" y="5604266"/>
                  <a:pt x="4592127" y="5101989"/>
                </a:cubicBezTo>
                <a:cubicBezTo>
                  <a:pt x="5115867" y="4179004"/>
                  <a:pt x="6953254" y="4209052"/>
                  <a:pt x="7322447" y="3788344"/>
                </a:cubicBezTo>
                <a:cubicBezTo>
                  <a:pt x="7743156" y="3294652"/>
                  <a:pt x="7893412" y="830495"/>
                  <a:pt x="6948962" y="182259"/>
                </a:cubicBezTo>
                <a:cubicBezTo>
                  <a:pt x="6201986" y="-101077"/>
                  <a:pt x="1604228" y="1956"/>
                  <a:pt x="767101" y="117865"/>
                </a:cubicBezTo>
                <a:cubicBezTo>
                  <a:pt x="-424195" y="285291"/>
                  <a:pt x="84521" y="1341356"/>
                  <a:pt x="251947" y="2217120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ounded Rectangular Callout 111"/>
          <p:cNvSpPr/>
          <p:nvPr/>
        </p:nvSpPr>
        <p:spPr>
          <a:xfrm>
            <a:off x="136673" y="1700808"/>
            <a:ext cx="1778668" cy="540060"/>
          </a:xfrm>
          <a:prstGeom prst="wedgeRoundRectCallout">
            <a:avLst>
              <a:gd name="adj1" fmla="val -4903"/>
              <a:gd name="adj2" fmla="val -888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root adapter</a:t>
            </a:r>
            <a:br>
              <a:rPr lang="en-GB" sz="1400" dirty="0" smtClean="0"/>
            </a:br>
            <a:r>
              <a:rPr lang="en-GB" sz="1400" dirty="0" smtClean="0"/>
              <a:t>(with </a:t>
            </a:r>
            <a:r>
              <a:rPr lang="en-GB" sz="1400" dirty="0" err="1" smtClean="0"/>
              <a:t>RootOid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13" name="Rounded Rectangular Callout 112"/>
          <p:cNvSpPr/>
          <p:nvPr/>
        </p:nvSpPr>
        <p:spPr>
          <a:xfrm>
            <a:off x="107504" y="2715374"/>
            <a:ext cx="1778668" cy="425594"/>
          </a:xfrm>
          <a:prstGeom prst="wedgeRoundRectCallout">
            <a:avLst>
              <a:gd name="adj1" fmla="val 71848"/>
              <a:gd name="adj2" fmla="val -64648"/>
              <a:gd name="adj3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collection adapter</a:t>
            </a:r>
            <a:br>
              <a:rPr lang="en-GB" sz="1400" dirty="0" smtClean="0"/>
            </a:br>
            <a:r>
              <a:rPr lang="en-GB" sz="1400" dirty="0" smtClean="0"/>
              <a:t>(with </a:t>
            </a:r>
            <a:r>
              <a:rPr lang="en-GB" sz="1400" dirty="0" err="1" smtClean="0"/>
              <a:t>CollectionOid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7329836" y="1628800"/>
            <a:ext cx="1778668" cy="425594"/>
          </a:xfrm>
          <a:prstGeom prst="wedgeRoundRectCallout">
            <a:avLst>
              <a:gd name="adj1" fmla="val -59210"/>
              <a:gd name="adj2" fmla="val -113066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aggregated adapters</a:t>
            </a:r>
            <a:br>
              <a:rPr lang="en-GB" sz="1400" dirty="0" smtClean="0"/>
            </a:br>
            <a:r>
              <a:rPr lang="en-GB" sz="1400" dirty="0" smtClean="0"/>
              <a:t>(with </a:t>
            </a:r>
            <a:r>
              <a:rPr lang="en-GB" sz="1400" dirty="0" err="1" smtClean="0"/>
              <a:t>AggregatedOid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15" name="Rounded Rectangular Callout 114"/>
          <p:cNvSpPr/>
          <p:nvPr/>
        </p:nvSpPr>
        <p:spPr>
          <a:xfrm>
            <a:off x="7329836" y="1628800"/>
            <a:ext cx="1778668" cy="425594"/>
          </a:xfrm>
          <a:prstGeom prst="wedgeRoundRectCallout">
            <a:avLst>
              <a:gd name="adj1" fmla="val -59934"/>
              <a:gd name="adj2" fmla="val 129022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aggregated adapters</a:t>
            </a:r>
            <a:br>
              <a:rPr lang="en-GB" sz="1400" dirty="0" smtClean="0"/>
            </a:br>
            <a:r>
              <a:rPr lang="en-GB" sz="1400" dirty="0" smtClean="0"/>
              <a:t>(with </a:t>
            </a:r>
            <a:r>
              <a:rPr lang="en-GB" sz="1400" dirty="0" err="1" smtClean="0"/>
              <a:t>AggregatedOid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17" name="Rounded Rectangular Callout 116"/>
          <p:cNvSpPr/>
          <p:nvPr/>
        </p:nvSpPr>
        <p:spPr>
          <a:xfrm>
            <a:off x="467544" y="6021288"/>
            <a:ext cx="1778668" cy="540060"/>
          </a:xfrm>
          <a:prstGeom prst="wedgeRoundRectCallout">
            <a:avLst>
              <a:gd name="adj1" fmla="val 47230"/>
              <a:gd name="adj2" fmla="val -10316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aggregate root</a:t>
            </a:r>
            <a:endParaRPr lang="en-GB" sz="1400" dirty="0"/>
          </a:p>
        </p:txBody>
      </p:sp>
      <p:sp>
        <p:nvSpPr>
          <p:cNvPr id="118" name="Rounded Rectangular Callout 117"/>
          <p:cNvSpPr/>
          <p:nvPr/>
        </p:nvSpPr>
        <p:spPr>
          <a:xfrm>
            <a:off x="3923928" y="6201308"/>
            <a:ext cx="1778668" cy="540060"/>
          </a:xfrm>
          <a:prstGeom prst="wedgeRoundRectCallout">
            <a:avLst>
              <a:gd name="adj1" fmla="val 63884"/>
              <a:gd name="adj2" fmla="val -530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other root adapters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90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6</cp:revision>
  <dcterms:created xsi:type="dcterms:W3CDTF">2012-03-24T13:57:02Z</dcterms:created>
  <dcterms:modified xsi:type="dcterms:W3CDTF">2012-03-24T15:28:07Z</dcterms:modified>
</cp:coreProperties>
</file>