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2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7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1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8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0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4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6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29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E994-924F-47E8-B426-17AAE7EDBE87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32BC-403C-47D7-A6F2-A660C9C5A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0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0678" y="1016732"/>
            <a:ext cx="1259532" cy="720081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1100" dirty="0" smtClean="0"/>
              <a:t>prototype</a:t>
            </a:r>
            <a:br>
              <a:rPr lang="en-GB" sz="1100" dirty="0" smtClean="0"/>
            </a:br>
            <a:r>
              <a:rPr lang="en-GB" sz="1100" dirty="0" err="1" smtClean="0"/>
              <a:t>pojo</a:t>
            </a:r>
            <a:r>
              <a:rPr lang="en-GB" sz="1100" dirty="0"/>
              <a:t/>
            </a:r>
            <a:br>
              <a:rPr lang="en-GB" sz="1100" dirty="0"/>
            </a:br>
            <a:r>
              <a:rPr lang="en-GB" sz="1100" dirty="0" smtClean="0"/>
              <a:t>domain model</a:t>
            </a:r>
            <a:endParaRPr lang="en-GB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370530" y="44624"/>
            <a:ext cx="1259532" cy="72008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1100" dirty="0" smtClean="0"/>
              <a:t>deploy as the</a:t>
            </a:r>
            <a:br>
              <a:rPr lang="en-GB" sz="1100" dirty="0" smtClean="0"/>
            </a:br>
            <a:r>
              <a:rPr lang="en-GB" sz="1100" dirty="0" smtClean="0"/>
              <a:t>domain model</a:t>
            </a:r>
            <a:br>
              <a:rPr lang="en-GB" sz="1100" dirty="0" smtClean="0"/>
            </a:br>
            <a:r>
              <a:rPr lang="en-GB" sz="1100" dirty="0" smtClean="0"/>
              <a:t>in your own app</a:t>
            </a:r>
            <a:endParaRPr lang="en-GB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370530" y="1025653"/>
            <a:ext cx="1259532" cy="72008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1100" dirty="0" smtClean="0"/>
              <a:t>deploy as an</a:t>
            </a:r>
            <a:br>
              <a:rPr lang="en-GB" sz="1100" dirty="0" smtClean="0"/>
            </a:br>
            <a:r>
              <a:rPr lang="en-GB" sz="1100" dirty="0" smtClean="0"/>
              <a:t>auto-generated</a:t>
            </a:r>
            <a:br>
              <a:rPr lang="en-GB" sz="1100" dirty="0" smtClean="0"/>
            </a:br>
            <a:r>
              <a:rPr lang="en-GB" sz="1100" dirty="0" err="1" smtClean="0"/>
              <a:t>RESTful</a:t>
            </a:r>
            <a:r>
              <a:rPr lang="en-GB" sz="1100" dirty="0" smtClean="0"/>
              <a:t> web </a:t>
            </a:r>
            <a:r>
              <a:rPr lang="en-GB" sz="1100" dirty="0" smtClean="0"/>
              <a:t>service</a:t>
            </a:r>
            <a:endParaRPr lang="en-GB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370530" y="1988839"/>
            <a:ext cx="1259532" cy="7200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1100" dirty="0" smtClean="0"/>
              <a:t>deploy as a</a:t>
            </a:r>
          </a:p>
          <a:p>
            <a:pPr algn="ctr"/>
            <a:r>
              <a:rPr lang="en-GB" sz="1100" dirty="0" smtClean="0"/>
              <a:t>auto-generated</a:t>
            </a:r>
            <a:br>
              <a:rPr lang="en-GB" sz="1100" dirty="0" smtClean="0"/>
            </a:br>
            <a:r>
              <a:rPr lang="en-GB" sz="1100" dirty="0" err="1" smtClean="0"/>
              <a:t>webapp</a:t>
            </a:r>
            <a:endParaRPr lang="en-GB" sz="1000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3941003" y="1168245"/>
            <a:ext cx="286316" cy="40504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0" name="Down Arrow 9"/>
          <p:cNvSpPr/>
          <p:nvPr/>
        </p:nvSpPr>
        <p:spPr>
          <a:xfrm rot="16200000">
            <a:off x="3942790" y="191758"/>
            <a:ext cx="286316" cy="40504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1" name="Down Arrow 10"/>
          <p:cNvSpPr/>
          <p:nvPr/>
        </p:nvSpPr>
        <p:spPr>
          <a:xfrm rot="16200000">
            <a:off x="3942790" y="2156742"/>
            <a:ext cx="286316" cy="40504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9" name="L-Shape 8"/>
          <p:cNvSpPr/>
          <p:nvPr/>
        </p:nvSpPr>
        <p:spPr>
          <a:xfrm rot="16200000">
            <a:off x="3320073" y="725515"/>
            <a:ext cx="1119806" cy="315035"/>
          </a:xfrm>
          <a:prstGeom prst="corner">
            <a:avLst>
              <a:gd name="adj1" fmla="val 50000"/>
              <a:gd name="adj2" fmla="val 4507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2" name="L-Shape 11"/>
          <p:cNvSpPr/>
          <p:nvPr/>
        </p:nvSpPr>
        <p:spPr>
          <a:xfrm rot="16200000" flipH="1">
            <a:off x="3316069" y="1708718"/>
            <a:ext cx="1127813" cy="315035"/>
          </a:xfrm>
          <a:prstGeom prst="corner">
            <a:avLst>
              <a:gd name="adj1" fmla="val 50000"/>
              <a:gd name="adj2" fmla="val 4211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3" name="Rounded Rectangle 12"/>
          <p:cNvSpPr/>
          <p:nvPr/>
        </p:nvSpPr>
        <p:spPr>
          <a:xfrm>
            <a:off x="2318910" y="1016732"/>
            <a:ext cx="1259532" cy="7200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GB" sz="1100" dirty="0" smtClean="0"/>
              <a:t>specify, </a:t>
            </a:r>
            <a:br>
              <a:rPr lang="en-GB" sz="1100" dirty="0" smtClean="0"/>
            </a:br>
            <a:r>
              <a:rPr lang="en-GB" sz="1100" dirty="0" smtClean="0"/>
              <a:t>develop</a:t>
            </a:r>
            <a:br>
              <a:rPr lang="en-GB" sz="1100" dirty="0" smtClean="0"/>
            </a:br>
            <a:r>
              <a:rPr lang="en-GB" sz="1100" dirty="0" smtClean="0"/>
              <a:t>domain model &amp;</a:t>
            </a:r>
            <a:br>
              <a:rPr lang="en-GB" sz="1100" dirty="0" smtClean="0"/>
            </a:br>
            <a:r>
              <a:rPr lang="en-GB" sz="1100" dirty="0" smtClean="0"/>
              <a:t>unit test</a:t>
            </a:r>
            <a:endParaRPr lang="en-GB" sz="1200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1785019" y="1094660"/>
            <a:ext cx="286316" cy="56422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" name="TextBox 1"/>
          <p:cNvSpPr txBox="1"/>
          <p:nvPr/>
        </p:nvSpPr>
        <p:spPr>
          <a:xfrm>
            <a:off x="5709894" y="1085255"/>
            <a:ext cx="17046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with Isis persistence</a:t>
            </a:r>
            <a:br>
              <a:rPr lang="en-GB" sz="1200" dirty="0" smtClean="0"/>
            </a:br>
            <a:r>
              <a:rPr lang="en-GB" sz="900" dirty="0" smtClean="0"/>
              <a:t>     or</a:t>
            </a:r>
            <a:br>
              <a:rPr lang="en-GB" sz="900" dirty="0" smtClean="0"/>
            </a:br>
            <a:r>
              <a:rPr lang="en-GB" sz="1200" dirty="0" smtClean="0"/>
              <a:t>with custom persistence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3286" y="2040409"/>
            <a:ext cx="17046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with Isis persistence</a:t>
            </a:r>
            <a:br>
              <a:rPr lang="en-GB" sz="1200" dirty="0" smtClean="0"/>
            </a:br>
            <a:r>
              <a:rPr lang="en-GB" sz="900" dirty="0" smtClean="0"/>
              <a:t>     or</a:t>
            </a:r>
            <a:br>
              <a:rPr lang="en-GB" sz="900" dirty="0" smtClean="0"/>
            </a:br>
            <a:r>
              <a:rPr lang="en-GB" sz="1200" dirty="0" smtClean="0"/>
              <a:t>with custom persistence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3286" y="188640"/>
            <a:ext cx="169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with custom UI</a:t>
            </a:r>
            <a:br>
              <a:rPr lang="en-GB" sz="1200" dirty="0" smtClean="0"/>
            </a:br>
            <a:r>
              <a:rPr lang="en-GB" sz="1200" dirty="0" smtClean="0"/>
              <a:t> and custom persistence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43295" y="1772816"/>
            <a:ext cx="121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 smtClean="0"/>
              <a:t>JUnit</a:t>
            </a:r>
            <a:r>
              <a:rPr lang="en-GB" sz="1200" dirty="0" smtClean="0"/>
              <a:t> integration</a:t>
            </a:r>
          </a:p>
          <a:p>
            <a:pPr algn="ctr"/>
            <a:r>
              <a:rPr lang="en-GB" sz="1200" dirty="0" smtClean="0"/>
              <a:t>BDD integration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96" y="1772816"/>
            <a:ext cx="1690463" cy="625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 smtClean="0"/>
              <a:t>Isis’programming</a:t>
            </a:r>
            <a:r>
              <a:rPr lang="en-GB" sz="1200" dirty="0" smtClean="0"/>
              <a:t> model</a:t>
            </a:r>
          </a:p>
          <a:p>
            <a:pPr algn="ctr">
              <a:spcBef>
                <a:spcPts val="200"/>
              </a:spcBef>
            </a:pPr>
            <a:r>
              <a:rPr lang="en-GB" sz="900" dirty="0" smtClean="0"/>
              <a:t>and optionally</a:t>
            </a:r>
          </a:p>
          <a:p>
            <a:pPr algn="ctr"/>
            <a:r>
              <a:rPr lang="en-GB" sz="1200" dirty="0" smtClean="0"/>
              <a:t>custom extensions</a:t>
            </a:r>
          </a:p>
        </p:txBody>
      </p:sp>
    </p:spTree>
    <p:extLst>
      <p:ext uri="{BB962C8B-B14F-4D97-AF65-F5344CB8AC3E}">
        <p14:creationId xmlns:p14="http://schemas.microsoft.com/office/powerpoint/2010/main" val="16878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32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danhaywood</dc:creator>
  <cp:lastModifiedBy>danhaywood</cp:lastModifiedBy>
  <cp:revision>12</cp:revision>
  <dcterms:created xsi:type="dcterms:W3CDTF">2011-11-19T17:16:33Z</dcterms:created>
  <dcterms:modified xsi:type="dcterms:W3CDTF">2011-12-06T07:54:11Z</dcterms:modified>
</cp:coreProperties>
</file>