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56" r:id="rId2"/>
    <p:sldId id="366" r:id="rId3"/>
    <p:sldId id="465" r:id="rId4"/>
    <p:sldId id="466" r:id="rId5"/>
    <p:sldId id="474" r:id="rId6"/>
    <p:sldId id="467" r:id="rId7"/>
    <p:sldId id="468" r:id="rId8"/>
    <p:sldId id="475" r:id="rId9"/>
    <p:sldId id="464" r:id="rId10"/>
  </p:sldIdLst>
  <p:sldSz cx="9144000" cy="6858000" type="screen4x3"/>
  <p:notesSz cx="6742113" cy="987266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" charset="0"/>
        <a:ea typeface="MS PGothic" charset="0"/>
        <a:cs typeface="MS PGothic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" charset="0"/>
        <a:ea typeface="MS PGothic" charset="0"/>
        <a:cs typeface="MS PGothic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" charset="0"/>
        <a:ea typeface="MS PGothic" charset="0"/>
        <a:cs typeface="MS PGothic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" charset="0"/>
        <a:ea typeface="MS PGothic" charset="0"/>
        <a:cs typeface="MS PGothic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" charset="0"/>
        <a:ea typeface="MS PGothic" charset="0"/>
        <a:cs typeface="MS PGothic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Lucida Sans" charset="0"/>
        <a:ea typeface="MS PGothic" charset="0"/>
        <a:cs typeface="MS PGothic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Lucida Sans" charset="0"/>
        <a:ea typeface="MS PGothic" charset="0"/>
        <a:cs typeface="MS PGothic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Lucida Sans" charset="0"/>
        <a:ea typeface="MS PGothic" charset="0"/>
        <a:cs typeface="MS PGothic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Lucida Sans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ban Veliu" initials="AV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EF"/>
    <a:srgbClr val="E5F4F7"/>
    <a:srgbClr val="00AEFF"/>
    <a:srgbClr val="009EE0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05" autoAdjust="0"/>
  </p:normalViewPr>
  <p:slideViewPr>
    <p:cSldViewPr>
      <p:cViewPr>
        <p:scale>
          <a:sx n="80" d="100"/>
          <a:sy n="80" d="100"/>
        </p:scale>
        <p:origin x="-2514" y="-8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1000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7645" tIns="43823" rIns="87645" bIns="4382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525" y="0"/>
            <a:ext cx="2921000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7645" tIns="43823" rIns="87645" bIns="4382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7363"/>
            <a:ext cx="2921000" cy="493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7645" tIns="43823" rIns="87645" bIns="4382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525" y="9377363"/>
            <a:ext cx="2921000" cy="493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7645" tIns="43823" rIns="87645" bIns="4382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15B13ACF-3027-4746-993B-F44F1BDD7F0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29638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1000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938" tIns="47469" rIns="94938" bIns="47469" numCol="1" anchor="t" anchorCtr="0" compatLnSpc="1">
            <a:prstTxWarp prst="textNoShape">
              <a:avLst/>
            </a:prstTxWarp>
          </a:bodyPr>
          <a:lstStyle>
            <a:lvl1pPr defTabSz="949490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1000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938" tIns="47469" rIns="94938" bIns="47469" numCol="1" anchor="t" anchorCtr="0" compatLnSpc="1">
            <a:prstTxWarp prst="textNoShape">
              <a:avLst/>
            </a:prstTxWarp>
          </a:bodyPr>
          <a:lstStyle>
            <a:lvl1pPr algn="r" defTabSz="949490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75" y="741363"/>
            <a:ext cx="4932363" cy="3700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689475"/>
            <a:ext cx="5392737" cy="44418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938" tIns="47469" rIns="94938" bIns="474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363"/>
            <a:ext cx="2921000" cy="493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938" tIns="47469" rIns="94938" bIns="47469" numCol="1" anchor="b" anchorCtr="0" compatLnSpc="1">
            <a:prstTxWarp prst="textNoShape">
              <a:avLst/>
            </a:prstTxWarp>
          </a:bodyPr>
          <a:lstStyle>
            <a:lvl1pPr defTabSz="949490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377363"/>
            <a:ext cx="2921000" cy="493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938" tIns="47469" rIns="94938" bIns="47469" numCol="1" anchor="b" anchorCtr="0" compatLnSpc="1">
            <a:prstTxWarp prst="textNoShape">
              <a:avLst/>
            </a:prstTxWarp>
          </a:bodyPr>
          <a:lstStyle>
            <a:lvl1pPr algn="r" defTabSz="949325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14B84AE4-4298-8A4D-ADAC-B5C9C47AE52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9415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B84AE4-4298-8A4D-ADAC-B5C9C47AE52B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8585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B84AE4-4298-8A4D-ADAC-B5C9C47AE52B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726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B84AE4-4298-8A4D-ADAC-B5C9C47AE52B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557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5" descr="Folienhintergrund Kop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8783637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2130425"/>
            <a:ext cx="7199313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Mastertitelformat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450" y="3789363"/>
            <a:ext cx="5897563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3970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Erman Melunovic, Philipp Koppenhagen &amp; Simon Lipiec | Web-</a:t>
            </a:r>
            <a:r>
              <a:rPr lang="en-US" dirty="0" err="1" smtClean="0"/>
              <a:t>Technologien</a:t>
            </a:r>
            <a:r>
              <a:rPr lang="en-US" dirty="0" smtClean="0"/>
              <a:t>: Mitfahrgelegenheit TakeARide | 25.06.2015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E652E2-F6C6-6544-8F2E-697174CF45F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491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29413" y="274638"/>
            <a:ext cx="1946275" cy="5703887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89000" y="274638"/>
            <a:ext cx="5688013" cy="5703887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Erman Melunovic, Philipp Koppenhagen &amp; Simon Lipiec | Web-</a:t>
            </a:r>
            <a:r>
              <a:rPr lang="en-US" dirty="0" err="1" smtClean="0"/>
              <a:t>Technologien</a:t>
            </a:r>
            <a:r>
              <a:rPr lang="en-US" dirty="0" smtClean="0"/>
              <a:t>: Mitfahrgelegenheit TakeARide | 25.06.2015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DE327-0417-2B48-BA0D-E21FAC8B0D0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376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Erman Melunovic, Philipp Koppenhagen &amp; Simon Lipiec | Web-</a:t>
            </a:r>
            <a:r>
              <a:rPr lang="en-US" dirty="0" err="1" smtClean="0"/>
              <a:t>Technologien</a:t>
            </a:r>
            <a:r>
              <a:rPr lang="en-US" dirty="0" smtClean="0"/>
              <a:t>: Mitfahrgelegenheit TakeARide | 25.06.2015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F8FCB-D704-9744-B118-94342A6D6C7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06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Erman Melunovic, Philipp Koppenhagen &amp; Simon Lipiec | Web-</a:t>
            </a:r>
            <a:r>
              <a:rPr lang="en-US" dirty="0" err="1" smtClean="0"/>
              <a:t>Technologien</a:t>
            </a:r>
            <a:r>
              <a:rPr lang="en-US" dirty="0" smtClean="0"/>
              <a:t>: Mitfahrgelegenheit TakeARide | 25.06.2015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C22EDE-0501-A344-BA7A-A55CDB8A083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82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00113" y="1628775"/>
            <a:ext cx="3811587" cy="4349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64100" y="1628775"/>
            <a:ext cx="3811588" cy="4349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Erman Melunovic, Philipp Koppenhagen &amp; Simon Lipiec | Web-</a:t>
            </a:r>
            <a:r>
              <a:rPr lang="en-US" dirty="0" err="1" smtClean="0"/>
              <a:t>Technologien</a:t>
            </a:r>
            <a:r>
              <a:rPr lang="en-US" dirty="0" smtClean="0"/>
              <a:t>: Mitfahrgelegenheit TakeARide | 25.06.2015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A6F1A8-5457-6C40-A79F-F6209D9CBDA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64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Erman Melunovic, Philipp Koppenhagen &amp; Simon Lipiec | Web-</a:t>
            </a:r>
            <a:r>
              <a:rPr lang="en-US" dirty="0" err="1" smtClean="0"/>
              <a:t>Technologien</a:t>
            </a:r>
            <a:r>
              <a:rPr lang="en-US" dirty="0" smtClean="0"/>
              <a:t>: Mitfahrgelegenheit TakeARide | 25.06.2015</a:t>
            </a:r>
            <a:endParaRPr lang="de-DE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C67AA-868C-3D44-B881-3C6400F93FF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671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Erman Melunovic, Philipp Koppenhagen &amp; Simon Lipiec | Web-</a:t>
            </a:r>
            <a:r>
              <a:rPr lang="en-US" dirty="0" err="1" smtClean="0"/>
              <a:t>Technologien</a:t>
            </a:r>
            <a:r>
              <a:rPr lang="en-US" dirty="0" smtClean="0"/>
              <a:t>: Mitfahrgelegenheit TakeARide | 25.06.2015</a:t>
            </a: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A5BD1-E1C2-894C-8345-A2BB5005A5D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264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Erman Melunovic, Philipp Koppenhagen &amp; Simon Lipiec | Web-</a:t>
            </a:r>
            <a:r>
              <a:rPr lang="en-US" dirty="0" err="1" smtClean="0"/>
              <a:t>Technologien</a:t>
            </a:r>
            <a:r>
              <a:rPr lang="en-US" dirty="0" smtClean="0"/>
              <a:t>: Mitfahrgelegenheit TakeARide | 25.06.2015</a:t>
            </a:r>
            <a:endParaRPr lang="de-DE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162AE-DCD3-2147-82D6-79BB0D94E99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1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Erman Melunovic, Philipp Koppenhagen &amp; Simon Lipiec | Web-</a:t>
            </a:r>
            <a:r>
              <a:rPr lang="en-US" dirty="0" err="1" smtClean="0"/>
              <a:t>Technologien</a:t>
            </a:r>
            <a:r>
              <a:rPr lang="en-US" dirty="0" smtClean="0"/>
              <a:t>: Mitfahrgelegenheit TakeARide | 25.06.2015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636C9-B088-C645-ACDB-6563725174D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95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auf Platzhalter ziehen oder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Erman Melunovic, Philipp Koppenhagen &amp; Simon Lipiec | Web-</a:t>
            </a:r>
            <a:r>
              <a:rPr lang="en-US" dirty="0" err="1" smtClean="0"/>
              <a:t>Technologien</a:t>
            </a:r>
            <a:r>
              <a:rPr lang="en-US" dirty="0" smtClean="0"/>
              <a:t>: Mitfahrgelegenheit TakeARide | 25.06.2015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DAE56-E9D8-584E-8EB5-1AEC2D448E0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52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89000" y="274638"/>
            <a:ext cx="7715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628775"/>
            <a:ext cx="7775575" cy="434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42988" y="6381750"/>
            <a:ext cx="6049962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Lucida Sans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r>
              <a:rPr lang="en-US" dirty="0" smtClean="0"/>
              <a:t>Erman Melunovic, Philipp Koppenhagen &amp; Simon Lipiec | Web-</a:t>
            </a:r>
            <a:r>
              <a:rPr lang="en-US" dirty="0" err="1" smtClean="0"/>
              <a:t>Technologien</a:t>
            </a:r>
            <a:r>
              <a:rPr lang="en-US" dirty="0" smtClean="0"/>
              <a:t>: Mitfahrgelegenheit TakeARide | 25.06.2015</a:t>
            </a:r>
            <a:endParaRPr lang="de-DE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80288" y="6381750"/>
            <a:ext cx="1196975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32502E2-7A08-AE40-8121-A1CAA9B59B4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2" name="Line 14"/>
          <p:cNvSpPr>
            <a:spLocks noChangeShapeType="1"/>
          </p:cNvSpPr>
          <p:nvPr/>
        </p:nvSpPr>
        <p:spPr bwMode="auto">
          <a:xfrm flipV="1">
            <a:off x="-36513" y="1412875"/>
            <a:ext cx="504826" cy="0"/>
          </a:xfrm>
          <a:prstGeom prst="line">
            <a:avLst/>
          </a:prstGeom>
          <a:noFill/>
          <a:ln w="9525">
            <a:solidFill>
              <a:srgbClr val="00AE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1" name="Line 18"/>
          <p:cNvSpPr>
            <a:spLocks noChangeShapeType="1"/>
          </p:cNvSpPr>
          <p:nvPr/>
        </p:nvSpPr>
        <p:spPr bwMode="auto">
          <a:xfrm flipV="1">
            <a:off x="-36513" y="6308725"/>
            <a:ext cx="504826" cy="0"/>
          </a:xfrm>
          <a:prstGeom prst="line">
            <a:avLst/>
          </a:prstGeom>
          <a:noFill/>
          <a:ln w="9525">
            <a:solidFill>
              <a:srgbClr val="00AE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2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MS PGothic" pitchFamily="34" charset="-128"/>
          <a:cs typeface="MS PGothic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charset="0"/>
          <a:ea typeface="MS PGothic" pitchFamily="34" charset="-128"/>
          <a:cs typeface="MS PGothic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charset="0"/>
          <a:ea typeface="MS PGothic" pitchFamily="34" charset="-128"/>
          <a:cs typeface="MS PGothic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charset="0"/>
          <a:ea typeface="MS PGothic" pitchFamily="34" charset="-128"/>
          <a:cs typeface="MS PGothic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charset="0"/>
          <a:ea typeface="MS PGothic" pitchFamily="34" charset="-128"/>
          <a:cs typeface="MS PGothic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AEEF"/>
        </a:buClr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AEEF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AEEF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AEEF"/>
        </a:buClr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AEEF"/>
        </a:buClr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AEEF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AEEF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AEEF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AEEF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es&#252;mee.net/wp-content/uploads/2013/10/fazit-300x246.jpg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6013" y="2060848"/>
            <a:ext cx="7272337" cy="1470025"/>
          </a:xfrm>
          <a:extLst/>
        </p:spPr>
        <p:txBody>
          <a:bodyPr/>
          <a:lstStyle/>
          <a:p>
            <a:pPr eaLnBrk="1" hangingPunct="1">
              <a:defRPr/>
            </a:pPr>
            <a:r>
              <a:rPr lang="de-DE" sz="4400" dirty="0" smtClean="0">
                <a:cs typeface="+mj-cs"/>
              </a:rPr>
              <a:t>Web-Technologien: Mitfahrgelegenheit </a:t>
            </a:r>
            <a:r>
              <a:rPr lang="de-DE" sz="4400" dirty="0" err="1" smtClean="0">
                <a:cs typeface="+mj-cs"/>
              </a:rPr>
              <a:t>TakeARide</a:t>
            </a:r>
            <a:endParaRPr lang="de-DE" sz="4400" dirty="0" smtClean="0">
              <a:cs typeface="+mj-cs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6013" y="3645024"/>
            <a:ext cx="6400800" cy="1800225"/>
          </a:xfrm>
        </p:spPr>
        <p:txBody>
          <a:bodyPr/>
          <a:lstStyle/>
          <a:p>
            <a:pPr eaLnBrk="1" hangingPunct="1"/>
            <a:endParaRPr lang="de-DE" dirty="0">
              <a:latin typeface="Lucida Sans" charset="0"/>
              <a:ea typeface="MS PGothic" charset="0"/>
            </a:endParaRPr>
          </a:p>
          <a:p>
            <a:pPr eaLnBrk="1" hangingPunct="1"/>
            <a:r>
              <a:rPr lang="de-DE" dirty="0" smtClean="0">
                <a:latin typeface="Lucida Sans" charset="0"/>
                <a:ea typeface="MS PGothic" charset="0"/>
              </a:rPr>
              <a:t>Erman </a:t>
            </a:r>
            <a:r>
              <a:rPr lang="de-DE" dirty="0" err="1" smtClean="0">
                <a:latin typeface="Lucida Sans" charset="0"/>
                <a:ea typeface="MS PGothic" charset="0"/>
              </a:rPr>
              <a:t>Melunovic</a:t>
            </a:r>
            <a:r>
              <a:rPr lang="de-DE" dirty="0" smtClean="0">
                <a:latin typeface="Lucida Sans" charset="0"/>
                <a:ea typeface="MS PGothic" charset="0"/>
              </a:rPr>
              <a:t>, Philipp </a:t>
            </a:r>
            <a:r>
              <a:rPr lang="de-DE" dirty="0" err="1" smtClean="0">
                <a:latin typeface="Lucida Sans" charset="0"/>
                <a:ea typeface="MS PGothic" charset="0"/>
              </a:rPr>
              <a:t>Koppenhagen</a:t>
            </a:r>
            <a:r>
              <a:rPr lang="de-DE" dirty="0" smtClean="0">
                <a:latin typeface="Lucida Sans" charset="0"/>
                <a:ea typeface="MS PGothic" charset="0"/>
              </a:rPr>
              <a:t> &amp; Simon </a:t>
            </a:r>
            <a:r>
              <a:rPr lang="de-DE" dirty="0" err="1" smtClean="0">
                <a:latin typeface="Lucida Sans" charset="0"/>
                <a:ea typeface="MS PGothic" charset="0"/>
              </a:rPr>
              <a:t>Lipiec</a:t>
            </a:r>
            <a:endParaRPr lang="de-DE" dirty="0">
              <a:latin typeface="Lucida Sans" charset="0"/>
              <a:ea typeface="MS PGothic" charset="0"/>
            </a:endParaRPr>
          </a:p>
          <a:p>
            <a:pPr eaLnBrk="1" hangingPunct="1"/>
            <a:endParaRPr lang="de-DE" dirty="0">
              <a:latin typeface="Lucida Sans" charset="0"/>
              <a:ea typeface="MS PGothic" charset="0"/>
            </a:endParaRPr>
          </a:p>
          <a:p>
            <a:pPr eaLnBrk="1" hangingPunct="1"/>
            <a:endParaRPr lang="de-DE" dirty="0">
              <a:latin typeface="Lucida Sans" charset="0"/>
              <a:ea typeface="MS P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Lucida Sans" charset="0"/>
                <a:ea typeface="MS PGothic" charset="0"/>
              </a:rPr>
              <a:t>Gliederung</a:t>
            </a:r>
          </a:p>
        </p:txBody>
      </p:sp>
      <p:sp>
        <p:nvSpPr>
          <p:cNvPr id="28674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Lucida Sans" charset="0"/>
              <a:buAutoNum type="arabicPeriod"/>
            </a:pPr>
            <a:r>
              <a:rPr lang="de-DE" dirty="0" smtClean="0">
                <a:latin typeface="Lucida Sans" charset="0"/>
                <a:ea typeface="MS PGothic" charset="0"/>
              </a:rPr>
              <a:t>Motivation</a:t>
            </a:r>
          </a:p>
          <a:p>
            <a:pPr marL="457200" indent="-457200">
              <a:buFont typeface="Lucida Sans" charset="0"/>
              <a:buAutoNum type="arabicPeriod"/>
            </a:pPr>
            <a:r>
              <a:rPr lang="de-DE" dirty="0" smtClean="0">
                <a:latin typeface="Lucida Sans" charset="0"/>
                <a:ea typeface="MS PGothic" charset="0"/>
              </a:rPr>
              <a:t>Architektur</a:t>
            </a:r>
          </a:p>
          <a:p>
            <a:pPr marL="857250" lvl="1" indent="-457200">
              <a:buFont typeface="Lucida Sans" charset="0"/>
              <a:buAutoNum type="arabicPeriod"/>
            </a:pPr>
            <a:r>
              <a:rPr lang="de-DE" dirty="0" smtClean="0">
                <a:latin typeface="Lucida Sans" charset="0"/>
                <a:ea typeface="MS PGothic" charset="0"/>
              </a:rPr>
              <a:t>Komponentendiagramm</a:t>
            </a:r>
          </a:p>
          <a:p>
            <a:pPr marL="857250" lvl="1" indent="-457200">
              <a:buFont typeface="Lucida Sans" charset="0"/>
              <a:buAutoNum type="arabicPeriod"/>
            </a:pPr>
            <a:r>
              <a:rPr lang="de-DE" dirty="0" smtClean="0">
                <a:latin typeface="Lucida Sans" charset="0"/>
                <a:ea typeface="MS PGothic" charset="0"/>
              </a:rPr>
              <a:t>Klassendiagramm</a:t>
            </a:r>
          </a:p>
          <a:p>
            <a:pPr marL="457200" indent="-457200">
              <a:buFont typeface="Lucida Sans" charset="0"/>
              <a:buAutoNum type="arabicPeriod"/>
            </a:pPr>
            <a:r>
              <a:rPr lang="de-DE" dirty="0" smtClean="0">
                <a:latin typeface="Lucida Sans" charset="0"/>
                <a:ea typeface="MS PGothic" charset="0"/>
              </a:rPr>
              <a:t>Benutzte Technologien</a:t>
            </a:r>
          </a:p>
          <a:p>
            <a:pPr marL="457200" indent="-457200">
              <a:buFont typeface="Lucida Sans" charset="0"/>
              <a:buAutoNum type="arabicPeriod"/>
            </a:pPr>
            <a:r>
              <a:rPr lang="de-DE" dirty="0" smtClean="0">
                <a:latin typeface="Lucida Sans" charset="0"/>
                <a:ea typeface="MS PGothic" charset="0"/>
              </a:rPr>
              <a:t>Live </a:t>
            </a:r>
            <a:r>
              <a:rPr lang="de-DE" dirty="0">
                <a:latin typeface="Lucida Sans" charset="0"/>
                <a:ea typeface="MS PGothic" charset="0"/>
              </a:rPr>
              <a:t>D</a:t>
            </a:r>
            <a:r>
              <a:rPr lang="de-DE" dirty="0" smtClean="0">
                <a:latin typeface="Lucida Sans" charset="0"/>
                <a:ea typeface="MS PGothic" charset="0"/>
              </a:rPr>
              <a:t>emo</a:t>
            </a:r>
          </a:p>
          <a:p>
            <a:pPr marL="457200" indent="-457200">
              <a:buFont typeface="Lucida Sans" charset="0"/>
              <a:buAutoNum type="arabicPeriod"/>
            </a:pPr>
            <a:r>
              <a:rPr lang="de-DE" dirty="0" smtClean="0">
                <a:latin typeface="Lucida Sans" charset="0"/>
                <a:ea typeface="MS PGothic" charset="0"/>
              </a:rPr>
              <a:t>Fazit</a:t>
            </a:r>
            <a:endParaRPr lang="de-DE" dirty="0" smtClean="0">
              <a:latin typeface="Lucida Sans" charset="0"/>
              <a:ea typeface="MS PGothic" charset="0"/>
            </a:endParaRPr>
          </a:p>
        </p:txBody>
      </p:sp>
      <p:sp>
        <p:nvSpPr>
          <p:cNvPr id="28675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539552" y="6381750"/>
            <a:ext cx="756084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 dirty="0" smtClean="0"/>
              <a:t>Erman Melunovic, Philipp Koppenhagen &amp; Simon Lipiec | Web-</a:t>
            </a:r>
            <a:r>
              <a:rPr lang="en-US" sz="1200" dirty="0" err="1" smtClean="0"/>
              <a:t>Technologien</a:t>
            </a:r>
            <a:r>
              <a:rPr lang="en-US" sz="1200" dirty="0" smtClean="0"/>
              <a:t>: Mitfahrgelegenheit TakeARide | 25.06.2015</a:t>
            </a:r>
            <a:endParaRPr lang="de-DE" sz="1200" dirty="0"/>
          </a:p>
        </p:txBody>
      </p:sp>
      <p:sp>
        <p:nvSpPr>
          <p:cNvPr id="28676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9pPr>
          </a:lstStyle>
          <a:p>
            <a:fld id="{3542D72A-0F77-444C-A764-18C8AEDBC473}" type="slidenum">
              <a:rPr lang="de-DE" sz="1200"/>
              <a:pPr/>
              <a:t>2</a:t>
            </a:fld>
            <a:endParaRPr lang="de-DE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F0"/>
                </a:solidFill>
              </a:rPr>
              <a:t>1. </a:t>
            </a:r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4F8FCB-D704-9744-B118-94342A6D6C7F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539552" y="6381750"/>
            <a:ext cx="756084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 dirty="0" smtClean="0"/>
              <a:t>Erman Melunovic, Philipp Koppenhagen &amp; Simon Lipiec | Web-</a:t>
            </a:r>
            <a:r>
              <a:rPr lang="en-US" sz="1200" dirty="0" err="1" smtClean="0"/>
              <a:t>Technologien</a:t>
            </a:r>
            <a:r>
              <a:rPr lang="en-US" sz="1200" dirty="0" smtClean="0"/>
              <a:t>: Mitfahrgelegenheit TakeARide | 25.06.2015</a:t>
            </a:r>
            <a:endParaRPr lang="de-DE" sz="12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56" y="1628775"/>
            <a:ext cx="7338889" cy="4349750"/>
          </a:xfrm>
        </p:spPr>
      </p:pic>
    </p:spTree>
    <p:extLst>
      <p:ext uri="{BB962C8B-B14F-4D97-AF65-F5344CB8AC3E}">
        <p14:creationId xmlns:p14="http://schemas.microsoft.com/office/powerpoint/2010/main" val="137502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F0"/>
                </a:solidFill>
              </a:rPr>
              <a:t>2.</a:t>
            </a:r>
            <a:r>
              <a:rPr lang="de-DE" dirty="0" smtClean="0"/>
              <a:t> Architektur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Komponentendiagram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4F8FCB-D704-9744-B118-94342A6D6C7F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539552" y="6381750"/>
            <a:ext cx="756084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 dirty="0" smtClean="0"/>
              <a:t>Erman Melunovic, Philipp Koppenhagen &amp; Simon Lipiec | Web-</a:t>
            </a:r>
            <a:r>
              <a:rPr lang="en-US" sz="1200" dirty="0" err="1" smtClean="0"/>
              <a:t>Technologien</a:t>
            </a:r>
            <a:r>
              <a:rPr lang="en-US" sz="1200" dirty="0" smtClean="0"/>
              <a:t>: Mitfahrgelegenheit TakeARide | 25.06.2015</a:t>
            </a:r>
            <a:endParaRPr lang="de-DE" sz="1200" dirty="0"/>
          </a:p>
        </p:txBody>
      </p:sp>
      <p:pic>
        <p:nvPicPr>
          <p:cNvPr id="8" name="Grafik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420888"/>
            <a:ext cx="576064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2354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F0"/>
                </a:solidFill>
              </a:rPr>
              <a:t>2.</a:t>
            </a:r>
            <a:r>
              <a:rPr lang="de-DE" dirty="0" smtClean="0"/>
              <a:t> Architektur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4F8FCB-D704-9744-B118-94342A6D6C7F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539552" y="6381750"/>
            <a:ext cx="756084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 dirty="0" smtClean="0"/>
              <a:t>Erman Melunovic, Philipp Koppenhagen &amp; Simon Lipiec | Web-</a:t>
            </a:r>
            <a:r>
              <a:rPr lang="en-US" sz="1200" dirty="0" err="1" smtClean="0"/>
              <a:t>Technologien</a:t>
            </a:r>
            <a:r>
              <a:rPr lang="en-US" sz="1200" dirty="0" smtClean="0"/>
              <a:t>: Mitfahrgelegenheit TakeARide | 25.06.2015</a:t>
            </a:r>
            <a:endParaRPr lang="de-DE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60849"/>
            <a:ext cx="6857519" cy="417646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354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F0"/>
                </a:solidFill>
              </a:rPr>
              <a:t>3.</a:t>
            </a:r>
            <a:r>
              <a:rPr lang="de-DE" dirty="0" smtClean="0"/>
              <a:t> Benutzte Technologien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Play Framework</a:t>
            </a:r>
          </a:p>
          <a:p>
            <a:r>
              <a:rPr lang="de-DE" dirty="0" smtClean="0"/>
              <a:t>Datenbank</a:t>
            </a:r>
            <a:endParaRPr lang="de-DE" dirty="0"/>
          </a:p>
          <a:p>
            <a:r>
              <a:rPr lang="de-DE" dirty="0" smtClean="0"/>
              <a:t>Scala</a:t>
            </a:r>
          </a:p>
          <a:p>
            <a:r>
              <a:rPr lang="de-DE" dirty="0" smtClean="0"/>
              <a:t>Bootstraps</a:t>
            </a:r>
          </a:p>
          <a:p>
            <a:r>
              <a:rPr lang="de-DE" dirty="0" smtClean="0"/>
              <a:t>AJAX &amp; </a:t>
            </a:r>
            <a:r>
              <a:rPr lang="de-DE" dirty="0" err="1" smtClean="0"/>
              <a:t>JQuery</a:t>
            </a:r>
            <a:endParaRPr lang="de-DE" dirty="0" smtClean="0"/>
          </a:p>
          <a:p>
            <a:r>
              <a:rPr lang="de-DE" dirty="0" smtClean="0"/>
              <a:t>Web </a:t>
            </a:r>
            <a:r>
              <a:rPr lang="de-DE" dirty="0"/>
              <a:t>S</a:t>
            </a:r>
            <a:r>
              <a:rPr lang="de-DE" dirty="0" smtClean="0"/>
              <a:t>ockets</a:t>
            </a:r>
          </a:p>
          <a:p>
            <a:r>
              <a:rPr lang="de-DE" dirty="0" smtClean="0"/>
              <a:t>Observer Pattern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4F8FCB-D704-9744-B118-94342A6D6C7F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539552" y="6381750"/>
            <a:ext cx="756084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 dirty="0" smtClean="0"/>
              <a:t>Erman Melunovic, Philipp Koppenhagen &amp; Simon Lipiec | Web-</a:t>
            </a:r>
            <a:r>
              <a:rPr lang="en-US" sz="1200" dirty="0" err="1" smtClean="0"/>
              <a:t>Technologien</a:t>
            </a:r>
            <a:r>
              <a:rPr lang="en-US" sz="1200" dirty="0" smtClean="0"/>
              <a:t>: Mitfahrgelegenheit TakeARide | 25.06.2015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47691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F0"/>
                </a:solidFill>
              </a:rPr>
              <a:t>4.</a:t>
            </a:r>
            <a:r>
              <a:rPr lang="de-DE" dirty="0" smtClean="0"/>
              <a:t> Live </a:t>
            </a:r>
            <a:r>
              <a:rPr lang="de-DE" dirty="0"/>
              <a:t>D</a:t>
            </a:r>
            <a:r>
              <a:rPr lang="de-DE" dirty="0" smtClean="0"/>
              <a:t>emo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4F8FCB-D704-9744-B118-94342A6D6C7F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539552" y="6381750"/>
            <a:ext cx="756084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 dirty="0" smtClean="0"/>
              <a:t>Erman Melunovic, Philipp Koppenhagen &amp; Simon Lipiec | Web-</a:t>
            </a:r>
            <a:r>
              <a:rPr lang="en-US" sz="1200" dirty="0" err="1" smtClean="0"/>
              <a:t>Technologien</a:t>
            </a:r>
            <a:r>
              <a:rPr lang="en-US" sz="1200" dirty="0" smtClean="0"/>
              <a:t>: Mitfahrgelegenheit TakeARide | 25.06.2015</a:t>
            </a:r>
            <a:endParaRPr lang="de-DE" sz="12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56" y="1628775"/>
            <a:ext cx="7338889" cy="4349750"/>
          </a:xfrm>
        </p:spPr>
      </p:pic>
    </p:spTree>
    <p:extLst>
      <p:ext uri="{BB962C8B-B14F-4D97-AF65-F5344CB8AC3E}">
        <p14:creationId xmlns:p14="http://schemas.microsoft.com/office/powerpoint/2010/main" val="384019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Fazit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196752"/>
            <a:ext cx="6048672" cy="4959911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539552" y="6381750"/>
            <a:ext cx="7704856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Erman Melunovic, Philipp Koppenhagen &amp; Simon Lipiec | Web-</a:t>
            </a:r>
            <a:r>
              <a:rPr lang="en-US" dirty="0" err="1" smtClean="0"/>
              <a:t>Technologien</a:t>
            </a:r>
            <a:r>
              <a:rPr lang="en-US" dirty="0" smtClean="0"/>
              <a:t>: Mitfahrgelegenheit TakeARide | 25.06.2015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4F8FCB-D704-9744-B118-94342A6D6C7F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123728" y="5085184"/>
            <a:ext cx="4602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hlinkClick r:id="rId3"/>
              </a:rPr>
              <a:t>http://resümee.net/</a:t>
            </a:r>
            <a:r>
              <a:rPr lang="de-DE" sz="1200" dirty="0" err="1">
                <a:hlinkClick r:id="rId3"/>
              </a:rPr>
              <a:t>wp</a:t>
            </a:r>
            <a:r>
              <a:rPr lang="de-DE" sz="1200" dirty="0">
                <a:hlinkClick r:id="rId3"/>
              </a:rPr>
              <a:t>-content/</a:t>
            </a:r>
            <a:r>
              <a:rPr lang="de-DE" sz="1200" dirty="0" err="1">
                <a:hlinkClick r:id="rId3"/>
              </a:rPr>
              <a:t>uploads</a:t>
            </a:r>
            <a:r>
              <a:rPr lang="de-DE" sz="1200" dirty="0">
                <a:hlinkClick r:id="rId3"/>
              </a:rPr>
              <a:t>/2013/10/fazit-300x246.jpg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72276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11A0892D-44F9-914D-819A-A069F12BF979}" type="slidenum">
              <a:rPr lang="de-DE"/>
              <a:pPr eaLnBrk="1" hangingPunct="1"/>
              <a:t>9</a:t>
            </a:fld>
            <a:endParaRPr lang="de-DE"/>
          </a:p>
        </p:txBody>
      </p:sp>
      <p:pic>
        <p:nvPicPr>
          <p:cNvPr id="17412" name="Picture 2" descr="sticker_kle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484313"/>
            <a:ext cx="6029325" cy="390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147" name="Rectangle 3"/>
          <p:cNvSpPr>
            <a:spLocks noChangeArrowheads="1"/>
          </p:cNvSpPr>
          <p:nvPr/>
        </p:nvSpPr>
        <p:spPr bwMode="auto">
          <a:xfrm>
            <a:off x="3995738" y="3787775"/>
            <a:ext cx="4608512" cy="2233613"/>
          </a:xfrm>
          <a:prstGeom prst="rect">
            <a:avLst/>
          </a:prstGeom>
          <a:solidFill>
            <a:srgbClr val="00AE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sz="2400">
                <a:solidFill>
                  <a:schemeClr val="bg1"/>
                </a:solidFill>
              </a:rPr>
              <a:t>Herzlichen Dank</a:t>
            </a:r>
          </a:p>
          <a:p>
            <a:pPr algn="ctr"/>
            <a:r>
              <a:rPr lang="de-DE" sz="2400">
                <a:solidFill>
                  <a:schemeClr val="bg1"/>
                </a:solidFill>
              </a:rPr>
              <a:t>für Ihre Aufmerksamkeit</a:t>
            </a:r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539552" y="6381750"/>
            <a:ext cx="756084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 dirty="0" smtClean="0"/>
              <a:t>Erman Melunovic, Philipp Koppenhagen &amp; Simon Lipiec | Web-</a:t>
            </a:r>
            <a:r>
              <a:rPr lang="en-US" sz="1200" dirty="0" err="1" smtClean="0"/>
              <a:t>Technologien</a:t>
            </a:r>
            <a:r>
              <a:rPr lang="en-US" sz="1200" dirty="0" smtClean="0"/>
              <a:t>: Mitfahrgelegenheit TakeARide | 25.06.2015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11660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ileIP-Gesamt">
  <a:themeElements>
    <a:clrScheme name="HTWG-Folien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TWG-Folienmaster">
      <a:majorFont>
        <a:latin typeface="Lucida Sans"/>
        <a:ea typeface="ＭＳ Ｐゴシック"/>
        <a:cs typeface=""/>
      </a:majorFont>
      <a:minorFont>
        <a:latin typeface="Lucida San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HTWG-Folien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WG-Folien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WG-Folien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WG-Folien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WG-Folien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WG-Folien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WG-Folien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WG-Folien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WG-Folien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WG-Folien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WG-Folien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WG-Folien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MobileIP-Gesamt.potx</Template>
  <TotalTime>0</TotalTime>
  <Words>195</Words>
  <Application>Microsoft Office PowerPoint</Application>
  <PresentationFormat>Bildschirmpräsentation (4:3)</PresentationFormat>
  <Paragraphs>48</Paragraphs>
  <Slides>9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MobileIP-Gesamt</vt:lpstr>
      <vt:lpstr>Web-Technologien: Mitfahrgelegenheit TakeARide</vt:lpstr>
      <vt:lpstr>Gliederung</vt:lpstr>
      <vt:lpstr>1. Motivation</vt:lpstr>
      <vt:lpstr>2. Architektur</vt:lpstr>
      <vt:lpstr>2. Architektur</vt:lpstr>
      <vt:lpstr>3. Benutzte Technologien</vt:lpstr>
      <vt:lpstr>4. Live Demo</vt:lpstr>
      <vt:lpstr>5. Fazit</vt:lpstr>
      <vt:lpstr>PowerPoint-Präsentation</vt:lpstr>
    </vt:vector>
  </TitlesOfParts>
  <Company>HTWG Konstanz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HTWG Beispiel-Präsentation</dc:title>
  <dc:creator>Lars Huening</dc:creator>
  <cp:lastModifiedBy>silipiec</cp:lastModifiedBy>
  <cp:revision>266</cp:revision>
  <cp:lastPrinted>2013-12-28T16:05:59Z</cp:lastPrinted>
  <dcterms:created xsi:type="dcterms:W3CDTF">2009-07-13T13:56:36Z</dcterms:created>
  <dcterms:modified xsi:type="dcterms:W3CDTF">2015-06-26T08:09:13Z</dcterms:modified>
</cp:coreProperties>
</file>