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C2A2-D8EA-4AD1-9921-7DF051AC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7A547E-DAE8-4182-A114-5C5445379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A9C5F-402B-43F1-9E44-574D6D67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8EA6C-2EA0-4046-82BB-21E2342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496E0-7AE6-45D1-B7F8-C69AD438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99A57-D0C8-47C2-A5C8-902BB006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C5082-85B8-4024-9D9C-E362BF9DD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593A-B5B8-4E5C-B017-982F1186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89415-FCA0-4760-924F-565B844F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A3557-FB05-4A74-B298-F7C63AD6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4C516-2DB2-4114-9C51-8936BD58D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97198-8A5F-4DB2-9138-0E550D09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C1F63-8A4D-4C78-96A4-A16F31C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FBB37-10F5-466B-9C7C-147D44AD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AA4F8-0CB3-4629-AEA5-AEE8EAAB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3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5FC0-14FF-40C5-AC17-D31D8874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B847C-11EC-4C49-9878-F79EEC2E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6A3E0-94A7-4814-A4F6-8DA29E63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8F831-3D56-46DD-B50D-150D5DED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6090-5737-4064-AD10-CF3F3579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1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C4706-AE3F-4E2C-9EF3-00D196D5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B2539-9210-4ACA-ADA7-A23171A2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698EE-1382-4A64-9162-9B4D0188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4CFA1-5D30-4181-897D-1A076A82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9B092-737E-4DFF-B760-7D6ED671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DF279-785D-4BD6-8FF4-4C7C04D9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20725-7B0A-41C0-8D15-01355F3CE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6F210-3423-42A5-985E-3C9749690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641AC-235C-4851-8736-4F38653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71C8C-E199-45CC-BCE5-13C83905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D6FEB-D1CE-4727-A317-DB445B4C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1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6CAFC-25A0-484B-A9E8-2E30CD66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FBD64-BC07-4207-BDE3-865B6836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3E12A-2404-4191-BED5-8C6E6546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38A17-8C3B-4CCC-8D07-DEB0149CE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2B948-1767-4413-8C69-0AC994020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1B800F-F330-4D00-A023-DE7E5312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138EC6-3CC2-48E7-8D69-12BEFB53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DF7E2-9D13-4BD8-8806-A5E787F1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CAA36-4240-4A7B-9734-BDDD5606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AA44E-4EEF-403A-BE87-77DD46FE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1A8D2-A53C-49E0-84C2-4CE859BF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A9E9F-0E1C-4CFF-BEB2-6EF88766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77D398-08A8-4A18-B637-91154718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BF76D-0462-4A3F-850D-AD521AC7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8E883-ABE2-4073-9BBF-AEA831D1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9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57BCB-17EF-4875-94C2-5403C18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6F66-D475-41A5-8B03-D6459032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F75F5-27A2-470B-9B74-E0BD1C20C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7E7BA-A85F-4D08-AA50-01FAB02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84B16-AD1D-47B7-940C-B78F436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CCFB9-BC2A-4054-BD32-5EFFCB84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8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21A11-FD24-41C3-90E1-E815FED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9C1E6-11DF-4206-97F8-51F1F94C9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0A6AC-B53A-4FD6-A1D5-C1338F3C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DC913-E5E7-4FA7-A209-33A3455A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EA939-65BB-4BD8-96A9-037F9FB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CCA68-98CC-4444-99D9-9B890AAB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5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3F4684-D503-47A8-A90F-1EF6437F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8D46F-8FB7-4A40-8136-9C91419F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90F9-16EE-48DE-B8C0-B621B798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A495-7921-4808-94DD-333E5F35FB49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EF4E1-87AF-440D-93AA-FC7F8EF33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4D897-67D1-4161-BC8B-586A2D7F3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F645-D970-48D0-8157-413237744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2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4306BBC2-52C9-40E7-B1B5-BF7FE9EDD2EF}"/>
              </a:ext>
            </a:extLst>
          </p:cNvPr>
          <p:cNvGrpSpPr/>
          <p:nvPr/>
        </p:nvGrpSpPr>
        <p:grpSpPr>
          <a:xfrm>
            <a:off x="583975" y="1405088"/>
            <a:ext cx="10771765" cy="3455740"/>
            <a:chOff x="168339" y="1543633"/>
            <a:chExt cx="10771765" cy="34557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D62B68-B058-4C82-9FC2-C1AD7B7CF16F}"/>
                </a:ext>
              </a:extLst>
            </p:cNvPr>
            <p:cNvSpPr/>
            <p:nvPr/>
          </p:nvSpPr>
          <p:spPr>
            <a:xfrm>
              <a:off x="4938318" y="1543633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3BB22A-0BF0-44B1-AE5A-5ECFDD296572}"/>
                </a:ext>
              </a:extLst>
            </p:cNvPr>
            <p:cNvSpPr/>
            <p:nvPr/>
          </p:nvSpPr>
          <p:spPr>
            <a:xfrm>
              <a:off x="3881025" y="4359851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BD6135-560E-41A1-8491-0DFB46C9057E}"/>
                </a:ext>
              </a:extLst>
            </p:cNvPr>
            <p:cNvSpPr/>
            <p:nvPr/>
          </p:nvSpPr>
          <p:spPr>
            <a:xfrm>
              <a:off x="2923648" y="1543633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DFDE842-8A42-4B5C-9DF2-05E7A6D9A23E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3425727" y="2183152"/>
              <a:ext cx="1103233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C238CB7-35AF-4959-B8BE-6E3D1A893042}"/>
                </a:ext>
              </a:extLst>
            </p:cNvPr>
            <p:cNvSpPr/>
            <p:nvPr/>
          </p:nvSpPr>
          <p:spPr>
            <a:xfrm>
              <a:off x="168339" y="2707435"/>
              <a:ext cx="2738025" cy="9282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78C966E-32B0-4C21-B06C-E805E5D72F41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4528960" y="2183152"/>
              <a:ext cx="911437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570DA57-028C-4977-A482-913837E5ABA9}"/>
                </a:ext>
              </a:extLst>
            </p:cNvPr>
            <p:cNvSpPr/>
            <p:nvPr/>
          </p:nvSpPr>
          <p:spPr>
            <a:xfrm>
              <a:off x="6952988" y="1543633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AA9A4E6-6274-4B6B-A1DE-5E4458A9FCDC}"/>
                </a:ext>
              </a:extLst>
            </p:cNvPr>
            <p:cNvSpPr/>
            <p:nvPr/>
          </p:nvSpPr>
          <p:spPr>
            <a:xfrm>
              <a:off x="6041552" y="4355089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37DEF46-4053-4F22-9EAC-379E33F260FC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flipV="1">
              <a:off x="6689487" y="2183152"/>
              <a:ext cx="765580" cy="21719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47">
              <a:extLst>
                <a:ext uri="{FF2B5EF4-FFF2-40B4-BE49-F238E27FC236}">
                  <a16:creationId xmlns:a16="http://schemas.microsoft.com/office/drawing/2014/main" id="{3E8F3A52-4D01-41E7-B40C-0B5185415BE6}"/>
                </a:ext>
              </a:extLst>
            </p:cNvPr>
            <p:cNvCxnSpPr>
              <a:cxnSpLocks/>
              <a:stCxn id="32" idx="0"/>
              <a:endCxn id="7" idx="0"/>
            </p:cNvCxnSpPr>
            <p:nvPr/>
          </p:nvCxnSpPr>
          <p:spPr>
            <a:xfrm rot="5400000" flipH="1" flipV="1">
              <a:off x="1899638" y="1181347"/>
              <a:ext cx="1163802" cy="188837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47">
              <a:extLst>
                <a:ext uri="{FF2B5EF4-FFF2-40B4-BE49-F238E27FC236}">
                  <a16:creationId xmlns:a16="http://schemas.microsoft.com/office/drawing/2014/main" id="{5DE222B2-58E0-4815-8ABB-3F7A9A146237}"/>
                </a:ext>
              </a:extLst>
            </p:cNvPr>
            <p:cNvCxnSpPr>
              <a:cxnSpLocks/>
              <a:stCxn id="32" idx="0"/>
              <a:endCxn id="4" idx="0"/>
            </p:cNvCxnSpPr>
            <p:nvPr/>
          </p:nvCxnSpPr>
          <p:spPr>
            <a:xfrm rot="5400000" flipH="1" flipV="1">
              <a:off x="2906973" y="174012"/>
              <a:ext cx="1163802" cy="390304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47">
              <a:extLst>
                <a:ext uri="{FF2B5EF4-FFF2-40B4-BE49-F238E27FC236}">
                  <a16:creationId xmlns:a16="http://schemas.microsoft.com/office/drawing/2014/main" id="{4F6DDE1A-C557-48AE-B472-4ED9B2AF3EAC}"/>
                </a:ext>
              </a:extLst>
            </p:cNvPr>
            <p:cNvCxnSpPr>
              <a:cxnSpLocks/>
              <a:stCxn id="100" idx="4"/>
              <a:endCxn id="41" idx="2"/>
            </p:cNvCxnSpPr>
            <p:nvPr/>
          </p:nvCxnSpPr>
          <p:spPr>
            <a:xfrm rot="5400000">
              <a:off x="7524696" y="2948212"/>
              <a:ext cx="1211188" cy="2881605"/>
            </a:xfrm>
            <a:prstGeom prst="bentConnector3">
              <a:avLst>
                <a:gd name="adj1" fmla="val 118874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47">
              <a:extLst>
                <a:ext uri="{FF2B5EF4-FFF2-40B4-BE49-F238E27FC236}">
                  <a16:creationId xmlns:a16="http://schemas.microsoft.com/office/drawing/2014/main" id="{4F3595D5-1F20-447E-B4F8-3DBF770EB6F3}"/>
                </a:ext>
              </a:extLst>
            </p:cNvPr>
            <p:cNvCxnSpPr>
              <a:cxnSpLocks/>
              <a:stCxn id="100" idx="0"/>
              <a:endCxn id="40" idx="0"/>
            </p:cNvCxnSpPr>
            <p:nvPr/>
          </p:nvCxnSpPr>
          <p:spPr>
            <a:xfrm rot="16200000" flipV="1">
              <a:off x="7837097" y="1161604"/>
              <a:ext cx="1351967" cy="2116025"/>
            </a:xfrm>
            <a:prstGeom prst="bentConnector3">
              <a:avLst>
                <a:gd name="adj1" fmla="val 116909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462C1CC-12F0-44B4-B766-A7AA0B3E6C66}"/>
                </a:ext>
              </a:extLst>
            </p:cNvPr>
            <p:cNvSpPr txBox="1"/>
            <p:nvPr/>
          </p:nvSpPr>
          <p:spPr>
            <a:xfrm>
              <a:off x="4021793" y="2986897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D5A601-D875-451D-A7AA-5343283B7914}"/>
                </a:ext>
              </a:extLst>
            </p:cNvPr>
            <p:cNvSpPr txBox="1"/>
            <p:nvPr/>
          </p:nvSpPr>
          <p:spPr>
            <a:xfrm>
              <a:off x="6154357" y="2986897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cxnSp>
          <p:nvCxnSpPr>
            <p:cNvPr id="94" name="直接箭头连接符 47">
              <a:extLst>
                <a:ext uri="{FF2B5EF4-FFF2-40B4-BE49-F238E27FC236}">
                  <a16:creationId xmlns:a16="http://schemas.microsoft.com/office/drawing/2014/main" id="{3C58426D-D749-49F2-8363-9610B9E9732B}"/>
                </a:ext>
              </a:extLst>
            </p:cNvPr>
            <p:cNvCxnSpPr>
              <a:cxnSpLocks/>
              <a:stCxn id="32" idx="4"/>
              <a:endCxn id="6" idx="2"/>
            </p:cNvCxnSpPr>
            <p:nvPr/>
          </p:nvCxnSpPr>
          <p:spPr>
            <a:xfrm rot="16200000" flipH="1">
              <a:off x="2351316" y="2821726"/>
              <a:ext cx="1363680" cy="2991608"/>
            </a:xfrm>
            <a:prstGeom prst="bentConnector3">
              <a:avLst>
                <a:gd name="adj1" fmla="val 11676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ED7FDC7-F5BF-4F46-9D7F-642B08CBDF40}"/>
                </a:ext>
              </a:extLst>
            </p:cNvPr>
            <p:cNvSpPr/>
            <p:nvPr/>
          </p:nvSpPr>
          <p:spPr>
            <a:xfrm>
              <a:off x="8202079" y="2895600"/>
              <a:ext cx="2738025" cy="8878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191A249-2DC2-48F1-AF17-09559098A84F}"/>
                </a:ext>
              </a:extLst>
            </p:cNvPr>
            <p:cNvSpPr/>
            <p:nvPr/>
          </p:nvSpPr>
          <p:spPr>
            <a:xfrm>
              <a:off x="4938318" y="1543634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54E2BEB-2E25-4F8C-8C3B-623507BFD8AE}"/>
                </a:ext>
              </a:extLst>
            </p:cNvPr>
            <p:cNvSpPr/>
            <p:nvPr/>
          </p:nvSpPr>
          <p:spPr>
            <a:xfrm>
              <a:off x="3881025" y="4359852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041C334-CBD3-4578-BAF1-C13B6D40FC54}"/>
                </a:ext>
              </a:extLst>
            </p:cNvPr>
            <p:cNvSpPr/>
            <p:nvPr/>
          </p:nvSpPr>
          <p:spPr>
            <a:xfrm>
              <a:off x="2923648" y="1543634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42DE6289-8DB2-462D-ADF2-7F3825202194}"/>
                </a:ext>
              </a:extLst>
            </p:cNvPr>
            <p:cNvCxnSpPr>
              <a:cxnSpLocks/>
              <a:stCxn id="107" idx="0"/>
              <a:endCxn id="108" idx="2"/>
            </p:cNvCxnSpPr>
            <p:nvPr/>
          </p:nvCxnSpPr>
          <p:spPr>
            <a:xfrm flipH="1" flipV="1">
              <a:off x="3425727" y="2183153"/>
              <a:ext cx="1103233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EEEB681-35B4-4BE9-9B99-919F99483418}"/>
                </a:ext>
              </a:extLst>
            </p:cNvPr>
            <p:cNvSpPr/>
            <p:nvPr/>
          </p:nvSpPr>
          <p:spPr>
            <a:xfrm>
              <a:off x="168339" y="2707436"/>
              <a:ext cx="2738025" cy="9282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796576F-179B-4BC8-814A-301AFE254542}"/>
                </a:ext>
              </a:extLst>
            </p:cNvPr>
            <p:cNvCxnSpPr>
              <a:cxnSpLocks/>
              <a:stCxn id="107" idx="0"/>
              <a:endCxn id="106" idx="2"/>
            </p:cNvCxnSpPr>
            <p:nvPr/>
          </p:nvCxnSpPr>
          <p:spPr>
            <a:xfrm flipV="1">
              <a:off x="4528960" y="2183153"/>
              <a:ext cx="911437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A54E9ED-7688-4EFC-A939-8976EB35EAA1}"/>
                </a:ext>
              </a:extLst>
            </p:cNvPr>
            <p:cNvSpPr/>
            <p:nvPr/>
          </p:nvSpPr>
          <p:spPr>
            <a:xfrm>
              <a:off x="6952988" y="1543634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A2E8EE9-02F9-4CEB-AD8F-DB51CB51367D}"/>
                </a:ext>
              </a:extLst>
            </p:cNvPr>
            <p:cNvSpPr/>
            <p:nvPr/>
          </p:nvSpPr>
          <p:spPr>
            <a:xfrm>
              <a:off x="6041552" y="4355090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5224433B-A192-4213-8F63-59ED5252A5DB}"/>
                </a:ext>
              </a:extLst>
            </p:cNvPr>
            <p:cNvCxnSpPr>
              <a:cxnSpLocks/>
              <a:stCxn id="113" idx="0"/>
              <a:endCxn id="112" idx="2"/>
            </p:cNvCxnSpPr>
            <p:nvPr/>
          </p:nvCxnSpPr>
          <p:spPr>
            <a:xfrm flipV="1">
              <a:off x="6689487" y="2183153"/>
              <a:ext cx="765580" cy="21719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47">
              <a:extLst>
                <a:ext uri="{FF2B5EF4-FFF2-40B4-BE49-F238E27FC236}">
                  <a16:creationId xmlns:a16="http://schemas.microsoft.com/office/drawing/2014/main" id="{26469592-83B4-4FCA-8DE6-C1AE266A37C5}"/>
                </a:ext>
              </a:extLst>
            </p:cNvPr>
            <p:cNvCxnSpPr>
              <a:cxnSpLocks/>
              <a:stCxn id="110" idx="0"/>
              <a:endCxn id="108" idx="0"/>
            </p:cNvCxnSpPr>
            <p:nvPr/>
          </p:nvCxnSpPr>
          <p:spPr>
            <a:xfrm rot="5400000" flipH="1" flipV="1">
              <a:off x="1899638" y="1181348"/>
              <a:ext cx="1163802" cy="188837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47">
              <a:extLst>
                <a:ext uri="{FF2B5EF4-FFF2-40B4-BE49-F238E27FC236}">
                  <a16:creationId xmlns:a16="http://schemas.microsoft.com/office/drawing/2014/main" id="{B550D8F4-51BA-41CC-83D3-F3EEDB06B090}"/>
                </a:ext>
              </a:extLst>
            </p:cNvPr>
            <p:cNvCxnSpPr>
              <a:cxnSpLocks/>
              <a:stCxn id="110" idx="0"/>
              <a:endCxn id="106" idx="0"/>
            </p:cNvCxnSpPr>
            <p:nvPr/>
          </p:nvCxnSpPr>
          <p:spPr>
            <a:xfrm rot="5400000" flipH="1" flipV="1">
              <a:off x="2906973" y="174013"/>
              <a:ext cx="1163802" cy="390304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47">
              <a:extLst>
                <a:ext uri="{FF2B5EF4-FFF2-40B4-BE49-F238E27FC236}">
                  <a16:creationId xmlns:a16="http://schemas.microsoft.com/office/drawing/2014/main" id="{3339E1DC-B8D4-490D-A71E-AE778EB789D1}"/>
                </a:ext>
              </a:extLst>
            </p:cNvPr>
            <p:cNvCxnSpPr>
              <a:cxnSpLocks/>
              <a:stCxn id="122" idx="4"/>
              <a:endCxn id="113" idx="2"/>
            </p:cNvCxnSpPr>
            <p:nvPr/>
          </p:nvCxnSpPr>
          <p:spPr>
            <a:xfrm rot="5400000">
              <a:off x="7524696" y="2948213"/>
              <a:ext cx="1211188" cy="2881605"/>
            </a:xfrm>
            <a:prstGeom prst="bentConnector3">
              <a:avLst>
                <a:gd name="adj1" fmla="val 118874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47">
              <a:extLst>
                <a:ext uri="{FF2B5EF4-FFF2-40B4-BE49-F238E27FC236}">
                  <a16:creationId xmlns:a16="http://schemas.microsoft.com/office/drawing/2014/main" id="{14C64943-E5AC-49D1-ADFF-02788EE1C24B}"/>
                </a:ext>
              </a:extLst>
            </p:cNvPr>
            <p:cNvCxnSpPr>
              <a:cxnSpLocks/>
              <a:stCxn id="122" idx="0"/>
              <a:endCxn id="112" idx="0"/>
            </p:cNvCxnSpPr>
            <p:nvPr/>
          </p:nvCxnSpPr>
          <p:spPr>
            <a:xfrm rot="16200000" flipV="1">
              <a:off x="7837097" y="1161605"/>
              <a:ext cx="1351967" cy="2116025"/>
            </a:xfrm>
            <a:prstGeom prst="bentConnector3">
              <a:avLst>
                <a:gd name="adj1" fmla="val 116909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006D679-BC09-456F-AB64-B8AA3C221B32}"/>
                </a:ext>
              </a:extLst>
            </p:cNvPr>
            <p:cNvSpPr txBox="1"/>
            <p:nvPr/>
          </p:nvSpPr>
          <p:spPr>
            <a:xfrm>
              <a:off x="4021793" y="2986898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0D7BA72-71B8-4857-BB1E-E161AFE4479C}"/>
                </a:ext>
              </a:extLst>
            </p:cNvPr>
            <p:cNvSpPr txBox="1"/>
            <p:nvPr/>
          </p:nvSpPr>
          <p:spPr>
            <a:xfrm>
              <a:off x="6154357" y="2986898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cxnSp>
          <p:nvCxnSpPr>
            <p:cNvPr id="121" name="直接箭头连接符 47">
              <a:extLst>
                <a:ext uri="{FF2B5EF4-FFF2-40B4-BE49-F238E27FC236}">
                  <a16:creationId xmlns:a16="http://schemas.microsoft.com/office/drawing/2014/main" id="{AD96DA48-3B7D-4873-94D3-A18E7A305320}"/>
                </a:ext>
              </a:extLst>
            </p:cNvPr>
            <p:cNvCxnSpPr>
              <a:cxnSpLocks/>
              <a:stCxn id="110" idx="4"/>
              <a:endCxn id="107" idx="2"/>
            </p:cNvCxnSpPr>
            <p:nvPr/>
          </p:nvCxnSpPr>
          <p:spPr>
            <a:xfrm rot="16200000" flipH="1">
              <a:off x="2351316" y="2821727"/>
              <a:ext cx="1363680" cy="2991608"/>
            </a:xfrm>
            <a:prstGeom prst="bentConnector3">
              <a:avLst>
                <a:gd name="adj1" fmla="val 11676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670BD6E9-AAE4-4D97-A727-9F23447A2BA9}"/>
                </a:ext>
              </a:extLst>
            </p:cNvPr>
            <p:cNvSpPr/>
            <p:nvPr/>
          </p:nvSpPr>
          <p:spPr>
            <a:xfrm>
              <a:off x="8202079" y="2895601"/>
              <a:ext cx="2738025" cy="8878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F4421B0-27CF-4756-ABC3-E9E1E4CAACFB}"/>
                </a:ext>
              </a:extLst>
            </p:cNvPr>
            <p:cNvSpPr/>
            <p:nvPr/>
          </p:nvSpPr>
          <p:spPr>
            <a:xfrm>
              <a:off x="4938318" y="1543635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35B3ED0-7EC3-4022-BBC4-3B20A8C55A57}"/>
                </a:ext>
              </a:extLst>
            </p:cNvPr>
            <p:cNvSpPr/>
            <p:nvPr/>
          </p:nvSpPr>
          <p:spPr>
            <a:xfrm>
              <a:off x="3881025" y="4359853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08217735-1095-48D0-9731-E858F1A869D2}"/>
                </a:ext>
              </a:extLst>
            </p:cNvPr>
            <p:cNvSpPr/>
            <p:nvPr/>
          </p:nvSpPr>
          <p:spPr>
            <a:xfrm>
              <a:off x="2923648" y="1543635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EB70117-6CE6-4421-89D4-78F47E2E4630}"/>
                </a:ext>
              </a:extLst>
            </p:cNvPr>
            <p:cNvCxnSpPr>
              <a:cxnSpLocks/>
              <a:stCxn id="124" idx="0"/>
              <a:endCxn id="125" idx="2"/>
            </p:cNvCxnSpPr>
            <p:nvPr/>
          </p:nvCxnSpPr>
          <p:spPr>
            <a:xfrm flipH="1" flipV="1">
              <a:off x="3425727" y="2183154"/>
              <a:ext cx="1103233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1D3C980-C3E0-40D2-B093-75F7A5F7A4BD}"/>
                </a:ext>
              </a:extLst>
            </p:cNvPr>
            <p:cNvSpPr/>
            <p:nvPr/>
          </p:nvSpPr>
          <p:spPr>
            <a:xfrm>
              <a:off x="168339" y="2707437"/>
              <a:ext cx="2738025" cy="9282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9AAB61FB-3DE7-435C-B96E-022F3E10C398}"/>
                </a:ext>
              </a:extLst>
            </p:cNvPr>
            <p:cNvCxnSpPr>
              <a:cxnSpLocks/>
              <a:stCxn id="124" idx="0"/>
              <a:endCxn id="123" idx="2"/>
            </p:cNvCxnSpPr>
            <p:nvPr/>
          </p:nvCxnSpPr>
          <p:spPr>
            <a:xfrm flipV="1">
              <a:off x="4528960" y="2183154"/>
              <a:ext cx="911437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0E1F4E6-61F3-40C9-A0F0-DCA69EE156AF}"/>
                </a:ext>
              </a:extLst>
            </p:cNvPr>
            <p:cNvSpPr/>
            <p:nvPr/>
          </p:nvSpPr>
          <p:spPr>
            <a:xfrm>
              <a:off x="6952988" y="1543635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FEA6F88-A943-4235-8AAB-C0BADA76DC74}"/>
                </a:ext>
              </a:extLst>
            </p:cNvPr>
            <p:cNvSpPr/>
            <p:nvPr/>
          </p:nvSpPr>
          <p:spPr>
            <a:xfrm>
              <a:off x="6041552" y="4355091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B8AD48F4-29BC-489E-A0CD-9FCD7D9B5A41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6689487" y="2183154"/>
              <a:ext cx="765580" cy="21719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47">
              <a:extLst>
                <a:ext uri="{FF2B5EF4-FFF2-40B4-BE49-F238E27FC236}">
                  <a16:creationId xmlns:a16="http://schemas.microsoft.com/office/drawing/2014/main" id="{D09AD1BE-D371-4D07-87FC-6715E4A4158F}"/>
                </a:ext>
              </a:extLst>
            </p:cNvPr>
            <p:cNvCxnSpPr>
              <a:cxnSpLocks/>
              <a:stCxn id="127" idx="0"/>
              <a:endCxn id="125" idx="0"/>
            </p:cNvCxnSpPr>
            <p:nvPr/>
          </p:nvCxnSpPr>
          <p:spPr>
            <a:xfrm rot="5400000" flipH="1" flipV="1">
              <a:off x="1899638" y="1181349"/>
              <a:ext cx="1163802" cy="188837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47">
              <a:extLst>
                <a:ext uri="{FF2B5EF4-FFF2-40B4-BE49-F238E27FC236}">
                  <a16:creationId xmlns:a16="http://schemas.microsoft.com/office/drawing/2014/main" id="{9175D3B2-5AB2-45BF-91EC-990328B16F27}"/>
                </a:ext>
              </a:extLst>
            </p:cNvPr>
            <p:cNvCxnSpPr>
              <a:cxnSpLocks/>
              <a:stCxn id="127" idx="0"/>
              <a:endCxn id="123" idx="0"/>
            </p:cNvCxnSpPr>
            <p:nvPr/>
          </p:nvCxnSpPr>
          <p:spPr>
            <a:xfrm rot="5400000" flipH="1" flipV="1">
              <a:off x="2906973" y="174014"/>
              <a:ext cx="1163802" cy="390304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47">
              <a:extLst>
                <a:ext uri="{FF2B5EF4-FFF2-40B4-BE49-F238E27FC236}">
                  <a16:creationId xmlns:a16="http://schemas.microsoft.com/office/drawing/2014/main" id="{A01F0118-9BE8-456B-A7CC-DC4F3E5A20C7}"/>
                </a:ext>
              </a:extLst>
            </p:cNvPr>
            <p:cNvCxnSpPr>
              <a:cxnSpLocks/>
              <a:stCxn id="139" idx="4"/>
              <a:endCxn id="130" idx="2"/>
            </p:cNvCxnSpPr>
            <p:nvPr/>
          </p:nvCxnSpPr>
          <p:spPr>
            <a:xfrm rot="5400000">
              <a:off x="7524696" y="2948214"/>
              <a:ext cx="1211188" cy="2881605"/>
            </a:xfrm>
            <a:prstGeom prst="bentConnector3">
              <a:avLst>
                <a:gd name="adj1" fmla="val 118874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47">
              <a:extLst>
                <a:ext uri="{FF2B5EF4-FFF2-40B4-BE49-F238E27FC236}">
                  <a16:creationId xmlns:a16="http://schemas.microsoft.com/office/drawing/2014/main" id="{98BE1302-0DD5-4DD9-83A5-D8297DDFC712}"/>
                </a:ext>
              </a:extLst>
            </p:cNvPr>
            <p:cNvCxnSpPr>
              <a:cxnSpLocks/>
              <a:stCxn id="139" idx="0"/>
              <a:endCxn id="129" idx="0"/>
            </p:cNvCxnSpPr>
            <p:nvPr/>
          </p:nvCxnSpPr>
          <p:spPr>
            <a:xfrm rot="16200000" flipV="1">
              <a:off x="7837097" y="1161606"/>
              <a:ext cx="1351967" cy="2116025"/>
            </a:xfrm>
            <a:prstGeom prst="bentConnector3">
              <a:avLst>
                <a:gd name="adj1" fmla="val 116909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5BADFC5-FB28-4985-A98F-D16D30E14D86}"/>
                </a:ext>
              </a:extLst>
            </p:cNvPr>
            <p:cNvSpPr txBox="1"/>
            <p:nvPr/>
          </p:nvSpPr>
          <p:spPr>
            <a:xfrm>
              <a:off x="4021793" y="2986899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8DC81DC9-B074-447C-90B4-7A83FDC0B72B}"/>
                </a:ext>
              </a:extLst>
            </p:cNvPr>
            <p:cNvSpPr txBox="1"/>
            <p:nvPr/>
          </p:nvSpPr>
          <p:spPr>
            <a:xfrm>
              <a:off x="6154357" y="2986899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cxnSp>
          <p:nvCxnSpPr>
            <p:cNvPr id="138" name="直接箭头连接符 47">
              <a:extLst>
                <a:ext uri="{FF2B5EF4-FFF2-40B4-BE49-F238E27FC236}">
                  <a16:creationId xmlns:a16="http://schemas.microsoft.com/office/drawing/2014/main" id="{D20CA08C-4AFF-418A-A69B-8E29274CB3EE}"/>
                </a:ext>
              </a:extLst>
            </p:cNvPr>
            <p:cNvCxnSpPr>
              <a:cxnSpLocks/>
              <a:stCxn id="127" idx="4"/>
              <a:endCxn id="124" idx="2"/>
            </p:cNvCxnSpPr>
            <p:nvPr/>
          </p:nvCxnSpPr>
          <p:spPr>
            <a:xfrm rot="16200000" flipH="1">
              <a:off x="2351316" y="2821728"/>
              <a:ext cx="1363680" cy="2991608"/>
            </a:xfrm>
            <a:prstGeom prst="bentConnector3">
              <a:avLst>
                <a:gd name="adj1" fmla="val 11676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5B000CA2-9110-47A7-B393-B8BB01864973}"/>
                </a:ext>
              </a:extLst>
            </p:cNvPr>
            <p:cNvSpPr/>
            <p:nvPr/>
          </p:nvSpPr>
          <p:spPr>
            <a:xfrm>
              <a:off x="8202079" y="2895602"/>
              <a:ext cx="2738025" cy="8878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D0D74C7-115E-4A77-8D65-D3952DA428A1}"/>
                </a:ext>
              </a:extLst>
            </p:cNvPr>
            <p:cNvSpPr/>
            <p:nvPr/>
          </p:nvSpPr>
          <p:spPr>
            <a:xfrm>
              <a:off x="4938318" y="1543636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A3FB94AB-EED5-4CEC-86EF-6ECDD7085DBC}"/>
                </a:ext>
              </a:extLst>
            </p:cNvPr>
            <p:cNvSpPr/>
            <p:nvPr/>
          </p:nvSpPr>
          <p:spPr>
            <a:xfrm>
              <a:off x="3881025" y="4359854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686CCAD-0CFF-4CC2-B9B5-23B521C45F37}"/>
                </a:ext>
              </a:extLst>
            </p:cNvPr>
            <p:cNvSpPr/>
            <p:nvPr/>
          </p:nvSpPr>
          <p:spPr>
            <a:xfrm>
              <a:off x="2923648" y="1543636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39390013-4099-46F9-85F6-B7F4350D668A}"/>
                </a:ext>
              </a:extLst>
            </p:cNvPr>
            <p:cNvCxnSpPr>
              <a:cxnSpLocks/>
              <a:stCxn id="141" idx="0"/>
              <a:endCxn id="142" idx="2"/>
            </p:cNvCxnSpPr>
            <p:nvPr/>
          </p:nvCxnSpPr>
          <p:spPr>
            <a:xfrm flipH="1" flipV="1">
              <a:off x="3425727" y="2183155"/>
              <a:ext cx="1103233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410FEC04-FBE9-431D-9C85-88834449E12B}"/>
                </a:ext>
              </a:extLst>
            </p:cNvPr>
            <p:cNvSpPr/>
            <p:nvPr/>
          </p:nvSpPr>
          <p:spPr>
            <a:xfrm>
              <a:off x="168339" y="2707438"/>
              <a:ext cx="2738025" cy="9282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0AC4D251-7D4C-4F31-96C3-ABFB35CDB474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4528960" y="2183155"/>
              <a:ext cx="911437" cy="2176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5EC2760B-50FC-4989-8ECB-8C1DB529B97B}"/>
                </a:ext>
              </a:extLst>
            </p:cNvPr>
            <p:cNvSpPr/>
            <p:nvPr/>
          </p:nvSpPr>
          <p:spPr>
            <a:xfrm>
              <a:off x="6952988" y="1543636"/>
              <a:ext cx="1004157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Robot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F20313E-0B40-4046-BDF1-590AF81447F9}"/>
                </a:ext>
              </a:extLst>
            </p:cNvPr>
            <p:cNvSpPr/>
            <p:nvPr/>
          </p:nvSpPr>
          <p:spPr>
            <a:xfrm>
              <a:off x="6041552" y="4355092"/>
              <a:ext cx="1295870" cy="639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Processing  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AB980D3A-D616-4572-ACE5-FFDFD01F6630}"/>
                </a:ext>
              </a:extLst>
            </p:cNvPr>
            <p:cNvCxnSpPr>
              <a:cxnSpLocks/>
              <a:stCxn id="147" idx="0"/>
              <a:endCxn id="146" idx="2"/>
            </p:cNvCxnSpPr>
            <p:nvPr/>
          </p:nvCxnSpPr>
          <p:spPr>
            <a:xfrm flipV="1">
              <a:off x="6689487" y="2183155"/>
              <a:ext cx="765580" cy="21719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47">
              <a:extLst>
                <a:ext uri="{FF2B5EF4-FFF2-40B4-BE49-F238E27FC236}">
                  <a16:creationId xmlns:a16="http://schemas.microsoft.com/office/drawing/2014/main" id="{73796745-209F-460A-AB13-CD46AA2D2C55}"/>
                </a:ext>
              </a:extLst>
            </p:cNvPr>
            <p:cNvCxnSpPr>
              <a:cxnSpLocks/>
              <a:stCxn id="144" idx="0"/>
              <a:endCxn id="142" idx="0"/>
            </p:cNvCxnSpPr>
            <p:nvPr/>
          </p:nvCxnSpPr>
          <p:spPr>
            <a:xfrm rot="5400000" flipH="1" flipV="1">
              <a:off x="1899638" y="1181350"/>
              <a:ext cx="1163802" cy="188837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47">
              <a:extLst>
                <a:ext uri="{FF2B5EF4-FFF2-40B4-BE49-F238E27FC236}">
                  <a16:creationId xmlns:a16="http://schemas.microsoft.com/office/drawing/2014/main" id="{16A9DE87-E8C0-4636-A9A0-684F2BE536F9}"/>
                </a:ext>
              </a:extLst>
            </p:cNvPr>
            <p:cNvCxnSpPr>
              <a:cxnSpLocks/>
              <a:stCxn id="144" idx="0"/>
              <a:endCxn id="140" idx="0"/>
            </p:cNvCxnSpPr>
            <p:nvPr/>
          </p:nvCxnSpPr>
          <p:spPr>
            <a:xfrm rot="5400000" flipH="1" flipV="1">
              <a:off x="2906973" y="174015"/>
              <a:ext cx="1163802" cy="3903045"/>
            </a:xfrm>
            <a:prstGeom prst="bentConnector3">
              <a:avLst>
                <a:gd name="adj1" fmla="val 11964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47">
              <a:extLst>
                <a:ext uri="{FF2B5EF4-FFF2-40B4-BE49-F238E27FC236}">
                  <a16:creationId xmlns:a16="http://schemas.microsoft.com/office/drawing/2014/main" id="{A9B3A8D7-F3FC-4CEA-8210-25FA3A19CC98}"/>
                </a:ext>
              </a:extLst>
            </p:cNvPr>
            <p:cNvCxnSpPr>
              <a:cxnSpLocks/>
              <a:stCxn id="156" idx="4"/>
              <a:endCxn id="147" idx="2"/>
            </p:cNvCxnSpPr>
            <p:nvPr/>
          </p:nvCxnSpPr>
          <p:spPr>
            <a:xfrm rot="5400000">
              <a:off x="7524696" y="2948215"/>
              <a:ext cx="1211188" cy="2881605"/>
            </a:xfrm>
            <a:prstGeom prst="bentConnector3">
              <a:avLst>
                <a:gd name="adj1" fmla="val 118874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47">
              <a:extLst>
                <a:ext uri="{FF2B5EF4-FFF2-40B4-BE49-F238E27FC236}">
                  <a16:creationId xmlns:a16="http://schemas.microsoft.com/office/drawing/2014/main" id="{8D75863E-C3FD-4C32-B787-11FE73732692}"/>
                </a:ext>
              </a:extLst>
            </p:cNvPr>
            <p:cNvCxnSpPr>
              <a:cxnSpLocks/>
              <a:stCxn id="156" idx="0"/>
              <a:endCxn id="146" idx="0"/>
            </p:cNvCxnSpPr>
            <p:nvPr/>
          </p:nvCxnSpPr>
          <p:spPr>
            <a:xfrm rot="16200000" flipV="1">
              <a:off x="7837097" y="1161607"/>
              <a:ext cx="1351967" cy="2116025"/>
            </a:xfrm>
            <a:prstGeom prst="bentConnector3">
              <a:avLst>
                <a:gd name="adj1" fmla="val 116909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3DA452C5-2991-4367-9E18-C3508FD9CFA3}"/>
                </a:ext>
              </a:extLst>
            </p:cNvPr>
            <p:cNvSpPr txBox="1"/>
            <p:nvPr/>
          </p:nvSpPr>
          <p:spPr>
            <a:xfrm>
              <a:off x="4021793" y="2986900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58ED8CA4-F18A-42E3-8C14-69253663C8FE}"/>
                </a:ext>
              </a:extLst>
            </p:cNvPr>
            <p:cNvSpPr txBox="1"/>
            <p:nvPr/>
          </p:nvSpPr>
          <p:spPr>
            <a:xfrm>
              <a:off x="6154357" y="2986900"/>
              <a:ext cx="1070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publish</a:t>
              </a:r>
              <a:endParaRPr lang="zh-CN" altLang="en-US"/>
            </a:p>
          </p:txBody>
        </p:sp>
        <p:cxnSp>
          <p:nvCxnSpPr>
            <p:cNvPr id="155" name="直接箭头连接符 47">
              <a:extLst>
                <a:ext uri="{FF2B5EF4-FFF2-40B4-BE49-F238E27FC236}">
                  <a16:creationId xmlns:a16="http://schemas.microsoft.com/office/drawing/2014/main" id="{09ED52B8-3C20-46EE-89F4-1D9D2ED724D9}"/>
                </a:ext>
              </a:extLst>
            </p:cNvPr>
            <p:cNvCxnSpPr>
              <a:cxnSpLocks/>
              <a:stCxn id="144" idx="4"/>
              <a:endCxn id="141" idx="2"/>
            </p:cNvCxnSpPr>
            <p:nvPr/>
          </p:nvCxnSpPr>
          <p:spPr>
            <a:xfrm rot="16200000" flipH="1">
              <a:off x="2351316" y="2821729"/>
              <a:ext cx="1363680" cy="2991608"/>
            </a:xfrm>
            <a:prstGeom prst="bentConnector3">
              <a:avLst>
                <a:gd name="adj1" fmla="val 116763"/>
              </a:avLst>
            </a:prstGeom>
            <a:ln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9FE1B62-7745-4CC6-965D-44C3EF5C77D9}"/>
                </a:ext>
              </a:extLst>
            </p:cNvPr>
            <p:cNvSpPr/>
            <p:nvPr/>
          </p:nvSpPr>
          <p:spPr>
            <a:xfrm>
              <a:off x="8202079" y="2895603"/>
              <a:ext cx="2738025" cy="8878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Video/Operation Topic2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61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80</Words>
  <Application>Microsoft Office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康浩</dc:creator>
  <cp:lastModifiedBy>林 康浩</cp:lastModifiedBy>
  <cp:revision>6</cp:revision>
  <dcterms:created xsi:type="dcterms:W3CDTF">2019-05-16T08:55:20Z</dcterms:created>
  <dcterms:modified xsi:type="dcterms:W3CDTF">2019-05-19T13:36:34Z</dcterms:modified>
</cp:coreProperties>
</file>