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300" d="100"/>
          <a:sy n="300" d="100"/>
        </p:scale>
        <p:origin x="-9294" y="-4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323-CD6A-4472-892D-E6701EF83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2BED9-F431-4D6D-9ED8-7FB3B05EB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262B-4669-49B0-AFAE-7158F580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BE64-EDDE-4FB6-8E85-4F9876C2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A0F6-B5A2-4B9D-B283-2E76219D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3566-289F-41FB-B4AD-4FFBF9C9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FDA8F-8852-4E21-AABC-358315C7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CBB4-3708-45C8-B2AD-E489576C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E962E-6B65-43EB-9EA2-9AD8BC83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7D82-82E9-4065-ADC7-012FF6C9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E555B-F6FC-4F37-AB33-A9E5C8D90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126E2-03F2-4EF2-8633-ED5800A93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A29C6-7E94-41C3-AF01-2D0333C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BBAC-B611-4399-85EB-25AB48AC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9777-A5A5-4A3A-A1AE-73930E97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0E9E-4397-4DAD-92B2-74196436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36BE-89DD-420E-856E-6D2C7CAD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1C6C-4D88-4FA4-89DF-B0E6C6B2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9596-2B66-4233-8808-C542486E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4139-1D11-4EE0-9CFD-B965B69B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8443-B4F7-40B6-BB31-30C559B6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4CA2-4949-499D-8B2E-59807EE1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24B5-2F77-4103-8C2F-400EE39A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5717-2025-4944-A123-31EBCBEE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F3FD-DA9C-4556-B020-E7BB243B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FD33-247D-4EB0-A79E-8AC03853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156-BDAD-4F18-BE97-CAB3D0A9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232AC-9323-4EEA-88B1-94F2CAB3B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B90B-1DE6-4A17-9028-E8FB2F68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82EB-086E-4DE9-9DC0-E4FF517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3B36-8611-48EA-B1FC-FA26AAFC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EE97-2057-4786-9E3A-CA9DB210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6251D-3C2D-46C7-936C-F7D5E00F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4BCED-ED9A-414C-AB1B-9538757C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150E-C131-418C-82D3-A268341CD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C62F3-8CC4-4A10-9619-3DEDA77E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E1881-058B-4432-8996-368F9AC3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0E07E-5B13-456F-9953-86CF5B77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603D4-F404-400D-8680-41153971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CC80-D567-46FD-82DC-54C7E994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CF2B0-6539-40CB-8F33-6EC891A7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CE714-FC80-4F80-B619-3C7D48D2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D517B-1028-4CF3-B70A-7E28979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4D10F-9F78-480F-B9C7-13489E34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8FA0D-5053-4E96-9C9E-315F3986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741B5-B063-4E3B-9CD7-3150D483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8480-5BB9-40B6-810B-3030FC60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6253-3FB5-4C38-B475-3C5336B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5F214-2F52-46C8-89A3-13578157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19AAE-9606-4051-AAC7-DDAD150E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3AD23-36EF-466B-84EE-C87B9C9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712A-5F0C-41C5-A1CD-E5490C23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47D0-C3EF-4DE9-BE4F-BD0FBED3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85D60-8658-4016-A167-EE841C1F3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82299-7941-402D-8244-F04482BA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BD1B6-5893-4F71-83C7-2B147C3A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D5D20-4B7F-4148-8D88-078D5C07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1ACC2-9800-44DA-BB36-C43EFCFC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07F4D-9BE7-4D38-9FFA-D6C0B5E5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6A4B-3C6F-4198-90F4-055ABB58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2DE7-047F-4019-A6E3-C9180012D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3553-5F8A-454B-9654-F024D439C8C3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D2DE-87EF-4D42-A229-3552A2AA4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E132-F6C0-43A4-9ED3-03B94E1EC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2E42-027D-4983-99E0-B49FFED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F1C620-7CEE-4308-9588-703F72BDF5D0}"/>
              </a:ext>
            </a:extLst>
          </p:cNvPr>
          <p:cNvGrpSpPr/>
          <p:nvPr/>
        </p:nvGrpSpPr>
        <p:grpSpPr>
          <a:xfrm>
            <a:off x="6175248" y="2898649"/>
            <a:ext cx="1060704" cy="1060704"/>
            <a:chOff x="5788025" y="3016123"/>
            <a:chExt cx="1060704" cy="1060704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868EB7E-1244-4B8D-B7C1-0634DBAE1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025" y="3089275"/>
              <a:ext cx="1060704" cy="914400"/>
            </a:xfrm>
            <a:prstGeom prst="hexagon">
              <a:avLst/>
            </a:prstGeom>
            <a:solidFill>
              <a:srgbClr val="ECE3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EFB1215E-CF90-4061-846B-BD5FE5A5C27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88025" y="3089275"/>
              <a:ext cx="1060704" cy="914400"/>
            </a:xfrm>
            <a:prstGeom prst="hexagon">
              <a:avLst/>
            </a:prstGeom>
            <a:solidFill>
              <a:srgbClr val="ECE3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92A1F6-C473-4576-A5DE-9C13DB66C1C6}"/>
              </a:ext>
            </a:extLst>
          </p:cNvPr>
          <p:cNvGrpSpPr/>
          <p:nvPr/>
        </p:nvGrpSpPr>
        <p:grpSpPr>
          <a:xfrm>
            <a:off x="6151563" y="2874963"/>
            <a:ext cx="1109852" cy="1108074"/>
            <a:chOff x="6151563" y="2874963"/>
            <a:chExt cx="1109852" cy="1108074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9A663CE-1A2E-441D-B702-B11D7E828B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1563" y="3428999"/>
              <a:ext cx="554037" cy="554037"/>
            </a:xfrm>
            <a:prstGeom prst="arc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C547AC71-34C2-424F-82D4-5EB76F0FBBC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51563" y="2874963"/>
              <a:ext cx="554037" cy="554037"/>
            </a:xfrm>
            <a:prstGeom prst="arc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AC0FED9B-2105-4321-BB12-57E2EFDDFB2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707378" y="2874963"/>
              <a:ext cx="554037" cy="554037"/>
            </a:xfrm>
            <a:prstGeom prst="arc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DA0E39C-6EBE-44B7-B9AD-260A13C45A5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707378" y="3429000"/>
              <a:ext cx="554037" cy="554037"/>
            </a:xfrm>
            <a:prstGeom prst="arc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9A514A-8797-4F0F-8DC1-A21286C4EC0D}"/>
              </a:ext>
            </a:extLst>
          </p:cNvPr>
          <p:cNvGrpSpPr>
            <a:grpSpLocks noChangeAspect="1"/>
          </p:cNvGrpSpPr>
          <p:nvPr/>
        </p:nvGrpSpPr>
        <p:grpSpPr>
          <a:xfrm>
            <a:off x="6238237" y="2963861"/>
            <a:ext cx="936505" cy="935005"/>
            <a:chOff x="6151563" y="2874963"/>
            <a:chExt cx="1109852" cy="1108074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6B83940-9584-4FCA-B347-F5219DFDB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1563" y="3428999"/>
              <a:ext cx="554037" cy="554037"/>
            </a:xfrm>
            <a:prstGeom prst="arc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00E41027-83F4-48B5-B832-19FD9DC40DE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51563" y="2874963"/>
              <a:ext cx="554037" cy="554037"/>
            </a:xfrm>
            <a:prstGeom prst="arc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EC5FE12-5F5B-404F-BECE-C292B22B25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707378" y="2874963"/>
              <a:ext cx="554037" cy="554037"/>
            </a:xfrm>
            <a:prstGeom prst="arc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3DEDE820-A80C-415A-A451-7C4F33F2C3C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707378" y="3429000"/>
              <a:ext cx="554037" cy="554037"/>
            </a:xfrm>
            <a:prstGeom prst="arc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16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Weinzierl</dc:creator>
  <cp:lastModifiedBy>Maxwell Weinzierl</cp:lastModifiedBy>
  <cp:revision>1</cp:revision>
  <dcterms:created xsi:type="dcterms:W3CDTF">2022-02-07T19:42:33Z</dcterms:created>
  <dcterms:modified xsi:type="dcterms:W3CDTF">2022-02-07T19:58:01Z</dcterms:modified>
</cp:coreProperties>
</file>