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76" r:id="rId9"/>
    <p:sldId id="275" r:id="rId10"/>
    <p:sldId id="274" r:id="rId11"/>
    <p:sldId id="273" r:id="rId12"/>
    <p:sldId id="272" r:id="rId13"/>
    <p:sldId id="271" r:id="rId14"/>
    <p:sldId id="270" r:id="rId15"/>
    <p:sldId id="269" r:id="rId16"/>
    <p:sldId id="268" r:id="rId17"/>
    <p:sldId id="267" r:id="rId18"/>
    <p:sldId id="266" r:id="rId19"/>
    <p:sldId id="265" r:id="rId20"/>
    <p:sldId id="264" r:id="rId21"/>
    <p:sldId id="277" r:id="rId22"/>
    <p:sldId id="278" r:id="rId2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94604" autoAdjust="0"/>
  </p:normalViewPr>
  <p:slideViewPr>
    <p:cSldViewPr>
      <p:cViewPr>
        <p:scale>
          <a:sx n="100" d="100"/>
          <a:sy n="100" d="100"/>
        </p:scale>
        <p:origin x="-54" y="-1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96" y="882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52A92-3051-4C5D-9FEE-8779DC4B13F2}" type="datetimeFigureOut">
              <a:rPr lang="zh-CN" altLang="en-US" smtClean="0"/>
              <a:pPr/>
              <a:t>2011-4-28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B0E4BB-C24F-48A1-8DFB-7336DD7C18F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2011-4-28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梦诛客户端打包流程及相关规则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</a:p>
          <a:p>
            <a:pPr lvl="1"/>
            <a:r>
              <a:rPr lang="zh-CN" altLang="en-US" dirty="0" smtClean="0"/>
              <a:t>第二级</a:t>
            </a:r>
          </a:p>
          <a:p>
            <a:pPr lvl="2"/>
            <a:r>
              <a:rPr lang="zh-CN" altLang="en-US" dirty="0" smtClean="0"/>
              <a:t>第三级</a:t>
            </a:r>
          </a:p>
          <a:p>
            <a:pPr lvl="3"/>
            <a:r>
              <a:rPr lang="zh-CN" altLang="en-US" dirty="0" smtClean="0"/>
              <a:t>第四级</a:t>
            </a:r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72502097138bf75654fb966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2154230"/>
          </a:xfrm>
        </p:spPr>
        <p:txBody>
          <a:bodyPr/>
          <a:lstStyle/>
          <a:p>
            <a:r>
              <a:rPr lang="zh-CN" altLang="en-US" dirty="0" smtClean="0"/>
              <a:t>梦诛客户端打包流程及相关规则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5"/>
            <a:endParaRPr lang="en-US" altLang="zh-CN" dirty="0" smtClean="0"/>
          </a:p>
          <a:p>
            <a:pPr lvl="5"/>
            <a:r>
              <a:rPr lang="zh-CN" altLang="en-US" dirty="0" smtClean="0"/>
              <a:t>      星和</a:t>
            </a:r>
            <a:r>
              <a:rPr lang="en-US" altLang="zh-CN" dirty="0" smtClean="0"/>
              <a:t>--</a:t>
            </a:r>
            <a:r>
              <a:rPr lang="zh-CN" altLang="en-US" dirty="0" smtClean="0"/>
              <a:t>范业浩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 descr="{5E4BC1FB-AF78-4F62-B6F7-58D0F4938EAC}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  <p:pic>
        <p:nvPicPr>
          <p:cNvPr id="4" name="图片 3" descr="9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5333" y="443285"/>
            <a:ext cx="5133334" cy="597142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{5E4BC1FB-AF78-4F62-B6F7-58D0F4938EAC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600" dirty="0" smtClean="0"/>
              <a:t>6.</a:t>
            </a:r>
            <a:r>
              <a:rPr lang="zh-CN" altLang="en-US" sz="3600" dirty="0" smtClean="0"/>
              <a:t>放到指定服务器、解包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/>
          <a:lstStyle/>
          <a:p>
            <a:r>
              <a:rPr lang="en-US" altLang="zh-CN" dirty="0" smtClean="0"/>
              <a:t>\\172.16.32.30\http</a:t>
            </a:r>
            <a:r>
              <a:rPr lang="zh-CN" altLang="en-US" dirty="0" smtClean="0"/>
              <a:t>更新用</a:t>
            </a:r>
            <a:r>
              <a:rPr lang="en-US" altLang="zh-CN" dirty="0" smtClean="0"/>
              <a:t>\</a:t>
            </a:r>
            <a:r>
              <a:rPr lang="en-US" altLang="zh-CN" dirty="0" err="1" smtClean="0"/>
              <a:t>setup_jiayuan</a:t>
            </a:r>
            <a:endParaRPr lang="zh-CN" altLang="en-US" dirty="0"/>
          </a:p>
        </p:txBody>
      </p:sp>
      <p:pic>
        <p:nvPicPr>
          <p:cNvPr id="4" name="图片 3" descr="10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57430"/>
            <a:ext cx="5038096" cy="3752381"/>
          </a:xfrm>
          <a:prstGeom prst="rect">
            <a:avLst/>
          </a:prstGeom>
        </p:spPr>
      </p:pic>
      <p:pic>
        <p:nvPicPr>
          <p:cNvPr id="5" name="图片 4" descr="11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8285" y="2038952"/>
            <a:ext cx="6285715" cy="48190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f8227f1fb0547f418618bff7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 smtClean="0"/>
              <a:t>7.</a:t>
            </a:r>
            <a:r>
              <a:rPr lang="zh-CN" altLang="en-US" b="1" dirty="0" smtClean="0"/>
              <a:t>更新本地客户端</a:t>
            </a:r>
            <a:r>
              <a:rPr lang="zh-CN" altLang="en-US" dirty="0" smtClean="0"/>
              <a:t/>
            </a:r>
            <a:br>
              <a:rPr lang="zh-CN" altLang="en-US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r>
              <a:rPr lang="zh-CN" altLang="en-US" b="1" dirty="0" smtClean="0"/>
              <a:t>大家</a:t>
            </a:r>
            <a:r>
              <a:rPr lang="zh-CN" altLang="en-US" b="1" dirty="0" smtClean="0"/>
              <a:t>可以更新啦！</a:t>
            </a:r>
            <a:r>
              <a:rPr lang="en-US" altLang="zh-CN" b="1" dirty="0" smtClean="0"/>
              <a:t>~~~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{5E4BC1FB-AF78-4F62-B6F7-58D0F4938EAC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版本管理规则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pPr lvl="6"/>
            <a:r>
              <a:rPr lang="zh-CN" altLang="en-US" b="1" dirty="0" smtClean="0"/>
              <a:t>流程部</a:t>
            </a:r>
            <a:r>
              <a:rPr lang="en-US" altLang="zh-CN" b="1" dirty="0" smtClean="0"/>
              <a:t>	</a:t>
            </a:r>
            <a:r>
              <a:rPr lang="zh-CN" altLang="en-US" b="1" dirty="0" smtClean="0"/>
              <a:t>张晓辉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{5E4BC1FB-AF78-4F62-B6F7-58D0F4938EAC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目的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是让用户下载尽可能少的内容；</a:t>
            </a:r>
            <a:endParaRPr lang="en-US" altLang="zh-CN" b="1" dirty="0" smtClean="0"/>
          </a:p>
          <a:p>
            <a:r>
              <a:rPr lang="zh-CN" altLang="en-US" b="1" dirty="0" smtClean="0"/>
              <a:t>让用户下载尽可能少的文件数量；</a:t>
            </a:r>
            <a:endParaRPr lang="en-US" altLang="zh-CN" b="1" dirty="0" smtClean="0"/>
          </a:p>
          <a:p>
            <a:r>
              <a:rPr lang="zh-CN" altLang="en-US" b="1" dirty="0" smtClean="0"/>
              <a:t>给予用户足够的指引；</a:t>
            </a:r>
            <a:endParaRPr lang="en-US" altLang="zh-CN" b="1" dirty="0" smtClean="0"/>
          </a:p>
          <a:p>
            <a:r>
              <a:rPr lang="en-US" altLang="zh-CN" b="1" dirty="0" smtClean="0"/>
              <a:t>12</a:t>
            </a:r>
            <a:r>
              <a:rPr lang="zh-CN" altLang="en-US" b="1" dirty="0" smtClean="0"/>
              <a:t>个月内任意一个客户端版本，用户可以不选择重新下载客户端安装包方式更新到最新版本</a:t>
            </a:r>
            <a:endParaRPr lang="en-US" altLang="zh-CN" b="1" dirty="0" smtClean="0"/>
          </a:p>
          <a:p>
            <a:r>
              <a:rPr lang="zh-CN" altLang="en-US" b="1" dirty="0" smtClean="0"/>
              <a:t>用户下载到最新版本，尽量不超过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个补丁包（通用或最新）；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{5E4BC1FB-AF78-4F62-B6F7-58D0F4938EAC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名词统一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客户端安装包</a:t>
            </a:r>
            <a:endParaRPr lang="en-US" altLang="zh-CN" b="1" dirty="0" smtClean="0"/>
          </a:p>
          <a:p>
            <a:r>
              <a:rPr lang="zh-CN" altLang="en-US" b="1" dirty="0" smtClean="0"/>
              <a:t>客户端版本</a:t>
            </a:r>
            <a:endParaRPr lang="en-US" altLang="zh-CN" b="1" dirty="0" smtClean="0"/>
          </a:p>
          <a:p>
            <a:r>
              <a:rPr lang="zh-CN" altLang="en-US" b="1" dirty="0" smtClean="0"/>
              <a:t>更新包（补丁包）</a:t>
            </a:r>
            <a:endParaRPr lang="en-US" altLang="zh-CN" b="1" dirty="0" smtClean="0"/>
          </a:p>
          <a:p>
            <a:r>
              <a:rPr lang="zh-CN" altLang="en-US" b="1" dirty="0" smtClean="0"/>
              <a:t>自动更新</a:t>
            </a:r>
            <a:endParaRPr lang="en-US" altLang="zh-CN" b="1" dirty="0" smtClean="0"/>
          </a:p>
          <a:p>
            <a:r>
              <a:rPr lang="zh-CN" altLang="en-US" b="1" dirty="0" smtClean="0"/>
              <a:t>通用补丁包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{5E4BC1FB-AF78-4F62-B6F7-58D0F4938EAC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客户端安装包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重大推广活动，做安装包</a:t>
            </a:r>
            <a:endParaRPr lang="en-US" altLang="zh-CN" b="1" dirty="0" smtClean="0"/>
          </a:p>
          <a:p>
            <a:r>
              <a:rPr lang="zh-CN" altLang="en-US" b="1" dirty="0" smtClean="0"/>
              <a:t>如有重大</a:t>
            </a:r>
            <a:r>
              <a:rPr lang="en-US" altLang="zh-CN" b="1" dirty="0" smtClean="0"/>
              <a:t>/</a:t>
            </a:r>
            <a:r>
              <a:rPr lang="zh-CN" altLang="en-US" b="1" dirty="0" smtClean="0"/>
              <a:t>次大更新，做安装包</a:t>
            </a:r>
            <a:endParaRPr lang="en-US" altLang="zh-CN" b="1" dirty="0" smtClean="0"/>
          </a:p>
          <a:p>
            <a:r>
              <a:rPr lang="zh-CN" altLang="en-US" b="1" dirty="0" smtClean="0"/>
              <a:t>从安装版到最新版，建议不要超过</a:t>
            </a:r>
            <a:r>
              <a:rPr lang="en-US" altLang="zh-CN" b="1" dirty="0" smtClean="0"/>
              <a:t>200M</a:t>
            </a:r>
            <a:r>
              <a:rPr lang="zh-CN" altLang="en-US" b="1" dirty="0" smtClean="0"/>
              <a:t>，</a:t>
            </a:r>
            <a:r>
              <a:rPr lang="en-US" altLang="zh-CN" b="1" dirty="0" smtClean="0"/>
              <a:t>300M</a:t>
            </a:r>
            <a:r>
              <a:rPr lang="zh-CN" altLang="en-US" b="1" dirty="0" smtClean="0"/>
              <a:t>时必须做安装包</a:t>
            </a:r>
            <a:endParaRPr lang="en-US" altLang="zh-CN" b="1" dirty="0" smtClean="0"/>
          </a:p>
          <a:p>
            <a:r>
              <a:rPr lang="zh-CN" altLang="en-US" b="1" dirty="0" smtClean="0"/>
              <a:t>要求网站保存客户端安装包至少</a:t>
            </a:r>
            <a:r>
              <a:rPr lang="en-US" altLang="zh-CN" b="1" dirty="0" smtClean="0"/>
              <a:t>2</a:t>
            </a:r>
            <a:r>
              <a:rPr lang="zh-CN" altLang="en-US" b="1" dirty="0" smtClean="0"/>
              <a:t>个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{5E4BC1FB-AF78-4F62-B6F7-58D0F4938EAC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通用补丁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客户端安装包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通用补丁，可以达到当前的可运行版本（可以容许一定的版本偏差，但这个偏差不能大于</a:t>
            </a:r>
            <a:r>
              <a:rPr lang="en-US" altLang="zh-CN" b="1" dirty="0" smtClean="0"/>
              <a:t>10MB</a:t>
            </a:r>
            <a:r>
              <a:rPr lang="zh-CN" altLang="en-US" b="1" dirty="0" smtClean="0"/>
              <a:t>）</a:t>
            </a:r>
            <a:endParaRPr lang="en-US" altLang="zh-CN" b="1" dirty="0" smtClean="0"/>
          </a:p>
          <a:p>
            <a:r>
              <a:rPr lang="zh-CN" altLang="en-US" b="1" dirty="0" smtClean="0"/>
              <a:t>更新时是否制作通用补丁，以上一条为准</a:t>
            </a:r>
            <a:endParaRPr lang="en-US" altLang="zh-CN" b="1" dirty="0" smtClean="0"/>
          </a:p>
          <a:p>
            <a:r>
              <a:rPr lang="zh-CN" altLang="en-US" b="1" dirty="0" smtClean="0"/>
              <a:t>如果通用补丁较大（大于</a:t>
            </a:r>
            <a:r>
              <a:rPr lang="en-US" altLang="zh-CN" b="1" dirty="0" smtClean="0"/>
              <a:t>200M</a:t>
            </a:r>
            <a:r>
              <a:rPr lang="zh-CN" altLang="en-US" b="1" dirty="0" smtClean="0"/>
              <a:t>），则需要针对不同的用户将通用补丁拆分成一些较近的补丁</a:t>
            </a:r>
            <a:endParaRPr lang="en-US" altLang="zh-CN" b="1" dirty="0" smtClean="0"/>
          </a:p>
          <a:p>
            <a:r>
              <a:rPr lang="zh-CN" altLang="en-US" b="1" dirty="0" smtClean="0"/>
              <a:t>制作各个安装客户端之间的通用补丁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{5E4BC1FB-AF78-4F62-B6F7-58D0F4938EAC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最新补丁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最近一次发布的补丁包，称作最新补丁</a:t>
            </a:r>
            <a:endParaRPr lang="en-US" altLang="zh-CN" b="1" dirty="0" smtClean="0"/>
          </a:p>
          <a:p>
            <a:r>
              <a:rPr lang="zh-CN" altLang="en-US" b="1" dirty="0" smtClean="0"/>
              <a:t>当最新补丁累计达到</a:t>
            </a:r>
            <a:r>
              <a:rPr lang="en-US" altLang="zh-CN" b="1" dirty="0" smtClean="0"/>
              <a:t>10M</a:t>
            </a:r>
            <a:r>
              <a:rPr lang="zh-CN" altLang="en-US" b="1" dirty="0" smtClean="0"/>
              <a:t>时，必须制定通用补丁</a:t>
            </a:r>
            <a:endParaRPr lang="en-US" altLang="zh-CN" b="1" dirty="0" smtClean="0"/>
          </a:p>
          <a:p>
            <a:r>
              <a:rPr lang="zh-CN" altLang="en-US" b="1" dirty="0" smtClean="0"/>
              <a:t>从通用补丁到最新版本的差距，不能超过</a:t>
            </a:r>
            <a:r>
              <a:rPr lang="en-US" altLang="zh-CN" b="1" dirty="0" smtClean="0"/>
              <a:t>1</a:t>
            </a:r>
            <a:r>
              <a:rPr lang="zh-CN" altLang="en-US" b="1" dirty="0" smtClean="0"/>
              <a:t>个更新包</a:t>
            </a:r>
            <a:endParaRPr lang="en-US" altLang="zh-CN" b="1" dirty="0" smtClean="0"/>
          </a:p>
          <a:p>
            <a:r>
              <a:rPr lang="zh-CN" altLang="en-US" b="1" dirty="0" smtClean="0"/>
              <a:t>最新补丁包如果超过</a:t>
            </a:r>
            <a:r>
              <a:rPr lang="en-US" altLang="zh-CN" b="1" dirty="0" smtClean="0"/>
              <a:t>100MB</a:t>
            </a:r>
            <a:r>
              <a:rPr lang="zh-CN" altLang="en-US" b="1" dirty="0" smtClean="0"/>
              <a:t>时，这意味着是较多内容的更新，应考虑是否需要重新制作客户端安装包</a:t>
            </a:r>
            <a:r>
              <a:rPr lang="en-US" altLang="zh-CN" b="1" dirty="0" smtClean="0"/>
              <a:t>(</a:t>
            </a:r>
            <a:r>
              <a:rPr lang="zh-CN" altLang="en-US" b="1" dirty="0" smtClean="0"/>
              <a:t>推荐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{5E4BC1FB-AF78-4F62-B6F7-58D0F4938EAC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历史补丁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减少玩家下载的补丁包</a:t>
            </a:r>
            <a:endParaRPr lang="en-US" altLang="zh-CN" b="1" dirty="0" smtClean="0"/>
          </a:p>
          <a:p>
            <a:r>
              <a:rPr lang="zh-CN" altLang="en-US" b="1" dirty="0" smtClean="0"/>
              <a:t>任何一个客户端版本，都可以以不超过最优下载量的</a:t>
            </a:r>
            <a:r>
              <a:rPr lang="en-US" altLang="zh-CN" b="1" dirty="0" smtClean="0"/>
              <a:t>30%</a:t>
            </a:r>
            <a:r>
              <a:rPr lang="zh-CN" altLang="en-US" b="1" dirty="0" smtClean="0"/>
              <a:t>的情况下更新客户端版本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{57074AAB-53DA-4974-8789-CD79CF8E49DA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流程简介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zh-CN" altLang="en-US" dirty="0" smtClean="0"/>
              <a:t>                                 </a:t>
            </a:r>
            <a:r>
              <a:rPr lang="zh-CN" altLang="en-US" b="1" dirty="0" smtClean="0"/>
              <a:t>开发</a:t>
            </a:r>
            <a:r>
              <a:rPr lang="zh-CN" altLang="en-US" b="1" dirty="0" smtClean="0"/>
              <a:t>预发布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取数据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提数据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更新数据</a:t>
            </a:r>
            <a:endParaRPr lang="en-US" altLang="zh-CN" b="1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打包资源包</a:t>
            </a:r>
            <a:endParaRPr lang="en-US" altLang="zh-CN" b="1" dirty="0" smtClean="0"/>
          </a:p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整合资源包</a:t>
            </a:r>
            <a:endParaRPr lang="en-US" altLang="zh-CN" b="1" dirty="0" smtClean="0"/>
          </a:p>
          <a:p>
            <a:r>
              <a:rPr lang="en-US" altLang="zh-CN" b="1" dirty="0" smtClean="0"/>
              <a:t>6.</a:t>
            </a:r>
            <a:r>
              <a:rPr lang="zh-CN" altLang="en-US" b="1" dirty="0" smtClean="0"/>
              <a:t>放到指定服务器、解包</a:t>
            </a:r>
            <a:endParaRPr lang="en-US" altLang="zh-CN" b="1" dirty="0" smtClean="0"/>
          </a:p>
          <a:p>
            <a:r>
              <a:rPr lang="en-US" altLang="zh-CN" b="1" dirty="0" smtClean="0"/>
              <a:t>7.</a:t>
            </a:r>
            <a:r>
              <a:rPr lang="zh-CN" altLang="en-US" b="1" dirty="0" smtClean="0"/>
              <a:t>更新本地客户端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{5E4BC1FB-AF78-4F62-B6F7-58D0F4938EAC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用户可下载内容列表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 smtClean="0"/>
              <a:t>客户端安装包</a:t>
            </a:r>
            <a:endParaRPr lang="en-US" altLang="zh-CN" b="1" dirty="0" smtClean="0"/>
          </a:p>
          <a:p>
            <a:r>
              <a:rPr lang="zh-CN" altLang="en-US" b="1" dirty="0" smtClean="0"/>
              <a:t>自动更新</a:t>
            </a:r>
            <a:endParaRPr lang="en-US" altLang="zh-CN" b="1" dirty="0" smtClean="0"/>
          </a:p>
          <a:p>
            <a:r>
              <a:rPr lang="zh-CN" altLang="en-US" b="1" dirty="0" smtClean="0"/>
              <a:t>当前的最新补丁包</a:t>
            </a:r>
            <a:endParaRPr lang="en-US" altLang="zh-CN" b="1" dirty="0" smtClean="0"/>
          </a:p>
          <a:p>
            <a:r>
              <a:rPr lang="zh-CN" altLang="en-US" b="1" dirty="0" smtClean="0"/>
              <a:t>通用补丁包</a:t>
            </a:r>
            <a:endParaRPr lang="en-US" altLang="zh-CN" b="1" dirty="0" smtClean="0"/>
          </a:p>
          <a:p>
            <a:r>
              <a:rPr lang="zh-CN" altLang="en-US" b="1" dirty="0" smtClean="0"/>
              <a:t>客户端安装包之间的历史通用补丁包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{5E4BC1FB-AF78-4F62-B6F7-58D0F4938EAC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 b="1" dirty="0" smtClean="0"/>
              <a:t>流程部检查点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 smtClean="0"/>
              <a:t>网站客户端保存</a:t>
            </a:r>
            <a:r>
              <a:rPr lang="en-US" altLang="zh-CN" sz="2000" b="1" dirty="0" smtClean="0"/>
              <a:t>2</a:t>
            </a:r>
            <a:r>
              <a:rPr lang="zh-CN" altLang="en-US" sz="2000" b="1" dirty="0" smtClean="0"/>
              <a:t>个版本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最新客户端日期和年度最大</a:t>
            </a:r>
            <a:r>
              <a:rPr lang="en-US" altLang="zh-CN" sz="2000" b="1" dirty="0" smtClean="0"/>
              <a:t>/ </a:t>
            </a:r>
            <a:r>
              <a:rPr lang="zh-CN" altLang="en-US" sz="2000" b="1" dirty="0" smtClean="0"/>
              <a:t>次大更新日期一直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通用包日期和大于</a:t>
            </a:r>
            <a:r>
              <a:rPr lang="en-US" altLang="zh-CN" sz="2000" b="1" dirty="0" smtClean="0"/>
              <a:t>10M</a:t>
            </a:r>
            <a:r>
              <a:rPr lang="zh-CN" altLang="en-US" sz="2000" b="1" dirty="0" smtClean="0"/>
              <a:t>的最新补丁包一致，小于</a:t>
            </a:r>
            <a:r>
              <a:rPr lang="en-US" altLang="zh-CN" sz="2000" b="1" dirty="0" smtClean="0"/>
              <a:t>10M</a:t>
            </a:r>
            <a:r>
              <a:rPr lang="zh-CN" altLang="en-US" sz="2000" b="1" dirty="0" smtClean="0"/>
              <a:t>可以不用重新做通用包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通用补丁包大于</a:t>
            </a:r>
            <a:r>
              <a:rPr lang="en-US" altLang="zh-CN" sz="2000" b="1" dirty="0" smtClean="0"/>
              <a:t>200M</a:t>
            </a:r>
            <a:r>
              <a:rPr lang="zh-CN" altLang="en-US" sz="2000" b="1" dirty="0" smtClean="0"/>
              <a:t>的再应拆分出一个最新补丁包；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通用补丁包不应大于</a:t>
            </a:r>
            <a:r>
              <a:rPr lang="en-US" altLang="zh-CN" sz="2000" b="1" dirty="0" smtClean="0"/>
              <a:t>300M</a:t>
            </a:r>
            <a:r>
              <a:rPr lang="zh-CN" altLang="en-US" sz="2000" b="1" dirty="0" smtClean="0"/>
              <a:t>，超过</a:t>
            </a:r>
            <a:r>
              <a:rPr lang="en-US" altLang="zh-CN" sz="2000" b="1" dirty="0" smtClean="0"/>
              <a:t>300M</a:t>
            </a:r>
            <a:r>
              <a:rPr lang="zh-CN" altLang="en-US" sz="2000" b="1" dirty="0" smtClean="0"/>
              <a:t>的需要重新做客户端；</a:t>
            </a:r>
            <a:endParaRPr lang="en-US" altLang="zh-CN" sz="2000" b="1" dirty="0" smtClean="0"/>
          </a:p>
          <a:p>
            <a:r>
              <a:rPr lang="zh-CN" altLang="en-US" sz="2000" b="1" dirty="0" smtClean="0"/>
              <a:t>两个最大更新之间需要有历史通用补丁包</a:t>
            </a:r>
            <a:endParaRPr lang="zh-CN" altLang="en-US" sz="20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new_89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pPr>
              <a:buNone/>
            </a:pPr>
            <a:r>
              <a:rPr lang="zh-CN" altLang="en-US" dirty="0" smtClean="0">
                <a:solidFill>
                  <a:srgbClr val="FF0000"/>
                </a:solidFill>
              </a:rPr>
              <a:t>                                               </a:t>
            </a:r>
            <a:r>
              <a:rPr lang="zh-CN" altLang="en-US" b="1" dirty="0" smtClean="0">
                <a:solidFill>
                  <a:srgbClr val="FF0000"/>
                </a:solidFill>
              </a:rPr>
              <a:t>谢谢</a:t>
            </a:r>
            <a:r>
              <a:rPr lang="zh-CN" altLang="en-US" b="1" dirty="0" smtClean="0">
                <a:solidFill>
                  <a:srgbClr val="FF0000"/>
                </a:solidFill>
              </a:rPr>
              <a:t>大家</a:t>
            </a:r>
            <a:r>
              <a:rPr lang="zh-CN" altLang="en-US" b="1" dirty="0" smtClean="0">
                <a:solidFill>
                  <a:srgbClr val="FF0000"/>
                </a:solidFill>
              </a:rPr>
              <a:t>！</a:t>
            </a:r>
            <a:endParaRPr lang="zh-CN" altLang="en-US" b="1" dirty="0" smtClean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{57074AAB-53DA-4974-8789-CD79CF8E49DA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zh-CN" altLang="en-US" dirty="0" smtClean="0"/>
              <a:t>                              </a:t>
            </a:r>
            <a:r>
              <a:rPr lang="zh-CN" altLang="en-US" b="1" dirty="0" smtClean="0"/>
              <a:t> 对外</a:t>
            </a:r>
            <a:r>
              <a:rPr lang="zh-CN" altLang="en-US" b="1" dirty="0" smtClean="0"/>
              <a:t>发布</a:t>
            </a:r>
            <a:endParaRPr lang="en-US" altLang="zh-CN" b="1" dirty="0" smtClean="0"/>
          </a:p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整合资源包</a:t>
            </a:r>
            <a:endParaRPr lang="en-US" altLang="zh-CN" b="1" dirty="0" smtClean="0"/>
          </a:p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打包差异包</a:t>
            </a:r>
            <a:endParaRPr lang="en-US" altLang="zh-CN" b="1" dirty="0" smtClean="0"/>
          </a:p>
          <a:p>
            <a:r>
              <a:rPr lang="en-US" altLang="zh-CN" b="1" dirty="0" smtClean="0"/>
              <a:t>3.</a:t>
            </a:r>
            <a:r>
              <a:rPr lang="zh-CN" altLang="en-US" b="1" dirty="0" smtClean="0"/>
              <a:t>打包通用包</a:t>
            </a:r>
            <a:endParaRPr lang="en-US" altLang="zh-CN" b="1" dirty="0" smtClean="0"/>
          </a:p>
          <a:p>
            <a:r>
              <a:rPr lang="en-US" altLang="zh-CN" b="1" dirty="0" smtClean="0"/>
              <a:t>4.</a:t>
            </a:r>
            <a:r>
              <a:rPr lang="zh-CN" altLang="en-US" b="1" dirty="0" smtClean="0"/>
              <a:t>放入对应服务器</a:t>
            </a:r>
            <a:endParaRPr lang="en-US" altLang="zh-CN" b="1" dirty="0" smtClean="0"/>
          </a:p>
          <a:p>
            <a:r>
              <a:rPr lang="en-US" altLang="zh-CN" b="1" dirty="0" smtClean="0"/>
              <a:t>5.</a:t>
            </a:r>
            <a:r>
              <a:rPr lang="zh-CN" altLang="en-US" b="1" dirty="0" smtClean="0"/>
              <a:t>同步给系统部</a:t>
            </a:r>
            <a:endParaRPr lang="zh-CN" alt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{57074AAB-53DA-4974-8789-CD79CF8E49DA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/>
              <a:t>开发预发布</a:t>
            </a:r>
            <a:endParaRPr lang="zh-CN" altLang="en-US" b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smtClean="0"/>
              <a:t>1.</a:t>
            </a:r>
            <a:r>
              <a:rPr lang="zh-CN" altLang="en-US" b="1" dirty="0" smtClean="0"/>
              <a:t>取数据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200" b="1" dirty="0" smtClean="0"/>
              <a:t>在该文件夹下进行</a:t>
            </a:r>
            <a:r>
              <a:rPr lang="en-US" altLang="zh-CN" sz="1200" b="1" dirty="0" err="1" smtClean="0"/>
              <a:t>svn</a:t>
            </a:r>
            <a:r>
              <a:rPr lang="zh-CN" altLang="en-US" sz="1200" b="1" dirty="0" smtClean="0"/>
              <a:t> </a:t>
            </a:r>
            <a:r>
              <a:rPr lang="en-US" altLang="zh-CN" sz="1200" b="1" dirty="0" smtClean="0"/>
              <a:t>Update</a:t>
            </a:r>
            <a:r>
              <a:rPr lang="zh-CN" altLang="en-US" sz="1200" b="1" dirty="0" smtClean="0"/>
              <a:t>，作用在于从服务器上更新</a:t>
            </a:r>
            <a:endParaRPr lang="en-US" altLang="zh-CN" sz="1200" b="1" dirty="0" smtClean="0"/>
          </a:p>
          <a:p>
            <a:pPr>
              <a:buNone/>
            </a:pPr>
            <a:r>
              <a:rPr lang="zh-CN" altLang="en-US" sz="1200" b="1" dirty="0" smtClean="0"/>
              <a:t>           数据到本地，保证本地的数据为最新并与服务器相同</a:t>
            </a:r>
            <a:endParaRPr lang="en-US" altLang="zh-CN" sz="1200" b="1" dirty="0" smtClean="0"/>
          </a:p>
          <a:p>
            <a:pPr>
              <a:buNone/>
            </a:pPr>
            <a:endParaRPr lang="zh-CN" altLang="en-US" dirty="0"/>
          </a:p>
        </p:txBody>
      </p:sp>
      <p:pic>
        <p:nvPicPr>
          <p:cNvPr id="5" name="图片 4" descr="1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76" y="1285860"/>
            <a:ext cx="3952381" cy="5304762"/>
          </a:xfrm>
          <a:prstGeom prst="rect">
            <a:avLst/>
          </a:prstGeom>
        </p:spPr>
      </p:pic>
      <p:pic>
        <p:nvPicPr>
          <p:cNvPr id="7" name="图片 6" descr="2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3108" y="3000372"/>
            <a:ext cx="6847620" cy="31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{57074AAB-53DA-4974-8789-CD79CF8E49DA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r>
              <a:rPr lang="en-US" altLang="zh-CN" b="1" dirty="0" smtClean="0"/>
              <a:t>2.</a:t>
            </a:r>
            <a:r>
              <a:rPr lang="zh-CN" altLang="en-US" b="1" dirty="0" smtClean="0"/>
              <a:t>提数据</a:t>
            </a:r>
            <a:endParaRPr lang="en-US" altLang="zh-CN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500" b="1" dirty="0" smtClean="0"/>
              <a:t>进行脚本</a:t>
            </a:r>
            <a:r>
              <a:rPr lang="en-US" altLang="zh-CN" sz="1500" b="1" dirty="0" smtClean="0"/>
              <a:t>1</a:t>
            </a:r>
            <a:r>
              <a:rPr lang="zh-CN" altLang="en-US" sz="1500" b="1" dirty="0" smtClean="0"/>
              <a:t>、</a:t>
            </a:r>
            <a:r>
              <a:rPr lang="en-US" altLang="zh-CN" sz="1500" b="1" dirty="0" smtClean="0"/>
              <a:t>2</a:t>
            </a:r>
            <a:r>
              <a:rPr lang="zh-CN" altLang="en-US" sz="1500" b="1" dirty="0" smtClean="0"/>
              <a:t>、</a:t>
            </a:r>
            <a:r>
              <a:rPr lang="en-US" altLang="zh-CN" sz="1500" b="1" dirty="0" smtClean="0"/>
              <a:t>3</a:t>
            </a:r>
            <a:r>
              <a:rPr lang="zh-CN" altLang="en-US" sz="1500" b="1" dirty="0" smtClean="0"/>
              <a:t>、</a:t>
            </a:r>
            <a:r>
              <a:rPr lang="en-US" altLang="zh-CN" sz="1500" b="1" dirty="0" smtClean="0"/>
              <a:t>4</a:t>
            </a:r>
            <a:r>
              <a:rPr lang="zh-CN" altLang="en-US" sz="1500" b="1" dirty="0" smtClean="0"/>
              <a:t>，该功能为把二维表数据转化成客户端和服务器能使用的</a:t>
            </a:r>
            <a:r>
              <a:rPr lang="en-US" altLang="zh-CN" sz="1500" b="1" dirty="0" smtClean="0"/>
              <a:t>xml</a:t>
            </a:r>
            <a:r>
              <a:rPr lang="zh-CN" altLang="en-US" sz="1500" b="1" dirty="0" smtClean="0"/>
              <a:t>文件</a:t>
            </a:r>
            <a:endParaRPr lang="en-US" altLang="zh-CN" sz="1500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500" b="1" dirty="0" err="1" smtClean="0"/>
              <a:t>Cfg</a:t>
            </a:r>
            <a:r>
              <a:rPr lang="zh-CN" altLang="en-US" sz="1500" b="1" dirty="0" smtClean="0"/>
              <a:t>、</a:t>
            </a:r>
            <a:r>
              <a:rPr lang="en-US" altLang="zh-CN" sz="1500" b="1" dirty="0" smtClean="0"/>
              <a:t>server</a:t>
            </a:r>
            <a:r>
              <a:rPr lang="zh-CN" altLang="en-US" sz="1500" b="1" dirty="0" smtClean="0"/>
              <a:t>分别是客户端文件和服务器文件；</a:t>
            </a:r>
            <a:endParaRPr lang="en-US" altLang="zh-CN" sz="1500" b="1" dirty="0" smtClean="0"/>
          </a:p>
          <a:p>
            <a:pPr>
              <a:buFont typeface="Wingdings" pitchFamily="2" charset="2"/>
              <a:buChar char="Ø"/>
            </a:pPr>
            <a:r>
              <a:rPr lang="en-US" altLang="zh-CN" sz="1500" b="1" dirty="0" smtClean="0"/>
              <a:t>temp</a:t>
            </a:r>
            <a:r>
              <a:rPr lang="zh-CN" altLang="en-US" sz="1500" b="1" dirty="0" smtClean="0"/>
              <a:t>是临时文件夹放置从二维表中取出的数据</a:t>
            </a:r>
            <a:endParaRPr lang="en-US" altLang="zh-CN" sz="15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1500" b="1" dirty="0" smtClean="0"/>
              <a:t>其他文件夹都是程序用来转换数据的</a:t>
            </a:r>
            <a:endParaRPr lang="zh-CN" altLang="en-US" sz="1500" b="1" dirty="0"/>
          </a:p>
        </p:txBody>
      </p:sp>
      <p:pic>
        <p:nvPicPr>
          <p:cNvPr id="4" name="图片 3" descr="2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1670" y="3071810"/>
            <a:ext cx="6847620" cy="31047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{57074AAB-53DA-4974-8789-CD79CF8E49DA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600" b="1" dirty="0" smtClean="0"/>
              <a:t>3.</a:t>
            </a:r>
            <a:r>
              <a:rPr lang="zh-CN" altLang="en-US" sz="3600" b="1" dirty="0" smtClean="0"/>
              <a:t>更新数据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zh-CN" altLang="en-US" sz="2000" b="1" dirty="0" smtClean="0"/>
              <a:t>此处运行</a:t>
            </a:r>
            <a:r>
              <a:rPr lang="en-US" altLang="zh-CN" sz="2000" b="1" dirty="0" smtClean="0"/>
              <a:t>update</a:t>
            </a:r>
            <a:r>
              <a:rPr lang="zh-CN" altLang="en-US" sz="2000" b="1" dirty="0" smtClean="0"/>
              <a:t>脚本，会生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成一个</a:t>
            </a:r>
            <a:r>
              <a:rPr lang="en-US" altLang="zh-CN" sz="2000" b="1" dirty="0" smtClean="0"/>
              <a:t>txt</a:t>
            </a:r>
            <a:r>
              <a:rPr lang="zh-CN" altLang="en-US" sz="2000" b="1" dirty="0" smtClean="0"/>
              <a:t>文件，里面记录了此次</a:t>
            </a:r>
            <a:endParaRPr lang="en-US" altLang="zh-CN" sz="2000" b="1" dirty="0" smtClean="0"/>
          </a:p>
          <a:p>
            <a:pPr>
              <a:buNone/>
            </a:pPr>
            <a:r>
              <a:rPr lang="zh-CN" altLang="en-US" sz="2000" b="1" dirty="0" smtClean="0"/>
              <a:t>更新的详细信息</a:t>
            </a:r>
            <a:endParaRPr lang="zh-CN" altLang="en-US" sz="2000" b="1" dirty="0"/>
          </a:p>
        </p:txBody>
      </p:sp>
      <p:pic>
        <p:nvPicPr>
          <p:cNvPr id="4" name="图片 3" descr="3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8285" y="0"/>
            <a:ext cx="3885715" cy="5238096"/>
          </a:xfrm>
          <a:prstGeom prst="rect">
            <a:avLst/>
          </a:prstGeom>
        </p:spPr>
      </p:pic>
      <p:pic>
        <p:nvPicPr>
          <p:cNvPr id="7" name="图片 6" descr="5.bmp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9190" y="1419904"/>
            <a:ext cx="4214810" cy="5438096"/>
          </a:xfrm>
          <a:prstGeom prst="rect">
            <a:avLst/>
          </a:prstGeom>
        </p:spPr>
      </p:pic>
      <p:pic>
        <p:nvPicPr>
          <p:cNvPr id="8" name="图片 7" descr="6.bmp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857496"/>
            <a:ext cx="4929190" cy="366666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{5E4BC1FB-AF78-4F62-B6F7-58D0F4938EAC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4" name="内容占位符 3" descr="4.bmp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928662" y="357166"/>
            <a:ext cx="7591694" cy="52864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{57074AAB-53DA-4974-8789-CD79CF8E49DA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600" b="1" dirty="0" smtClean="0"/>
              <a:t>4.</a:t>
            </a:r>
            <a:r>
              <a:rPr lang="zh-CN" altLang="en-US" sz="3600" b="1" dirty="0" smtClean="0"/>
              <a:t>打包资源包</a:t>
            </a:r>
            <a:r>
              <a:rPr lang="en-US" altLang="zh-CN" dirty="0" smtClean="0"/>
              <a:t/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altLang="zh-CN" sz="2000" b="1" dirty="0" err="1" smtClean="0"/>
              <a:t>pkproj</a:t>
            </a:r>
            <a:r>
              <a:rPr lang="en-US" altLang="zh-CN" sz="2000" b="1" dirty="0" smtClean="0"/>
              <a:t> </a:t>
            </a:r>
            <a:r>
              <a:rPr lang="zh-CN" altLang="en-US" sz="2000" b="1" dirty="0" smtClean="0"/>
              <a:t>文件都是工程文件；</a:t>
            </a:r>
            <a:r>
              <a:rPr lang="en-US" altLang="zh-CN" sz="2000" b="1" dirty="0" smtClean="0"/>
              <a:t>.</a:t>
            </a:r>
            <a:r>
              <a:rPr lang="en-US" altLang="zh-CN" sz="2000" b="1" dirty="0" err="1" smtClean="0"/>
              <a:t>pfs</a:t>
            </a:r>
            <a:r>
              <a:rPr lang="zh-CN" altLang="en-US" sz="2000" b="1" dirty="0" smtClean="0"/>
              <a:t>都是打包好的资源</a:t>
            </a:r>
            <a:endParaRPr lang="en-US" altLang="zh-CN" sz="2000" b="1" dirty="0" smtClean="0"/>
          </a:p>
          <a:p>
            <a:pPr>
              <a:buNone/>
            </a:pPr>
            <a:r>
              <a:rPr lang="en-US" altLang="zh-CN" sz="2000" b="1" dirty="0" smtClean="0"/>
              <a:t>       </a:t>
            </a:r>
            <a:r>
              <a:rPr lang="zh-CN" altLang="en-US" sz="2000" b="1" dirty="0" smtClean="0"/>
              <a:t>文件</a:t>
            </a:r>
            <a:endParaRPr lang="en-US" altLang="zh-CN" sz="2000" b="1" dirty="0" smtClean="0"/>
          </a:p>
          <a:p>
            <a:pPr>
              <a:buFont typeface="Wingdings" pitchFamily="2" charset="2"/>
              <a:buChar char="Ø"/>
            </a:pPr>
            <a:r>
              <a:rPr lang="zh-CN" altLang="en-US" sz="2000" b="1" dirty="0" smtClean="0"/>
              <a:t>这些资源分别为</a:t>
            </a:r>
            <a:endParaRPr lang="en-US" altLang="zh-CN" sz="2000" b="1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sz="1600" b="1" dirty="0" err="1" smtClean="0"/>
              <a:t>Cfg</a:t>
            </a:r>
            <a:r>
              <a:rPr lang="en-US" altLang="zh-CN" sz="1600" b="1" dirty="0" smtClean="0"/>
              <a:t>	</a:t>
            </a:r>
            <a:r>
              <a:rPr lang="zh-CN" altLang="en-US" sz="1600" b="1" dirty="0" smtClean="0"/>
              <a:t>策划数据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sz="1600" b="1" dirty="0" smtClean="0"/>
              <a:t>Character	</a:t>
            </a:r>
            <a:r>
              <a:rPr lang="zh-CN" altLang="en-US" sz="1600" b="1" dirty="0" smtClean="0"/>
              <a:t>角色信息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sz="1600" b="1" dirty="0" smtClean="0"/>
              <a:t>Effect        	</a:t>
            </a:r>
            <a:r>
              <a:rPr lang="zh-CN" altLang="en-US" sz="1600" b="1" dirty="0" smtClean="0"/>
              <a:t>特效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sz="1600" b="1" dirty="0" smtClean="0"/>
              <a:t>Map          	</a:t>
            </a:r>
            <a:r>
              <a:rPr lang="zh-CN" altLang="en-US" sz="1600" b="1" dirty="0" smtClean="0"/>
              <a:t>地图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sz="1600" b="1" dirty="0" smtClean="0"/>
              <a:t>Monster	</a:t>
            </a:r>
            <a:r>
              <a:rPr lang="zh-CN" altLang="en-US" sz="1600" b="1" dirty="0" smtClean="0"/>
              <a:t>怪物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sz="1600" b="1" dirty="0" err="1" smtClean="0"/>
              <a:t>Npc</a:t>
            </a:r>
            <a:r>
              <a:rPr lang="en-US" altLang="zh-CN" sz="1600" b="1" dirty="0" smtClean="0"/>
              <a:t>	</a:t>
            </a:r>
            <a:r>
              <a:rPr lang="zh-CN" altLang="en-US" sz="1600" b="1" dirty="0" smtClean="0"/>
              <a:t>你们懂得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sz="1600" b="1" dirty="0" smtClean="0"/>
              <a:t>Pak	</a:t>
            </a:r>
            <a:r>
              <a:rPr lang="zh-CN" altLang="en-US" sz="1600" b="1" dirty="0" smtClean="0"/>
              <a:t>美术资源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sz="1600" b="1" dirty="0" smtClean="0"/>
              <a:t>Show	</a:t>
            </a:r>
            <a:r>
              <a:rPr lang="zh-CN" altLang="en-US" sz="1600" b="1" dirty="0" smtClean="0"/>
              <a:t>梦诛秀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sz="1600" b="1" dirty="0" smtClean="0"/>
              <a:t>Sound	</a:t>
            </a:r>
            <a:r>
              <a:rPr lang="zh-CN" altLang="en-US" sz="1600" b="1" dirty="0" smtClean="0"/>
              <a:t>声音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sz="1600" b="1" dirty="0" err="1" smtClean="0"/>
              <a:t>Ui</a:t>
            </a:r>
            <a:r>
              <a:rPr lang="en-US" altLang="zh-CN" sz="1600" b="1" dirty="0" smtClean="0"/>
              <a:t>	</a:t>
            </a:r>
            <a:r>
              <a:rPr lang="zh-CN" altLang="en-US" sz="1600" b="1" dirty="0" smtClean="0"/>
              <a:t>界面</a:t>
            </a:r>
            <a:endParaRPr lang="en-US" altLang="zh-CN" sz="1600" b="1" dirty="0" smtClean="0"/>
          </a:p>
          <a:p>
            <a:pPr lvl="1">
              <a:buFont typeface="Wingdings" pitchFamily="2" charset="2"/>
              <a:buChar char="u"/>
            </a:pPr>
            <a:r>
              <a:rPr lang="en-US" altLang="zh-CN" sz="1600" b="1" dirty="0" smtClean="0"/>
              <a:t>Voice	</a:t>
            </a:r>
            <a:r>
              <a:rPr lang="zh-CN" altLang="en-US" sz="1600" b="1" dirty="0" smtClean="0"/>
              <a:t>配音</a:t>
            </a:r>
            <a:endParaRPr lang="zh-CN" altLang="en-US" sz="1600" b="1" dirty="0"/>
          </a:p>
        </p:txBody>
      </p:sp>
      <p:pic>
        <p:nvPicPr>
          <p:cNvPr id="4" name="图片 3" descr="7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702" y="857232"/>
            <a:ext cx="2028572" cy="485714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{57074AAB-53DA-4974-8789-CD79CF8E49DA}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b="1" dirty="0" smtClean="0"/>
              <a:t>5.</a:t>
            </a:r>
            <a:r>
              <a:rPr lang="zh-CN" altLang="en-US" sz="3200" b="1" dirty="0" smtClean="0"/>
              <a:t>整合资源包</a:t>
            </a:r>
            <a:endParaRPr lang="en-US" altLang="zh-CN" sz="3200" b="1" dirty="0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 smtClean="0"/>
              <a:t>当所有资源包都打包完毕</a:t>
            </a:r>
            <a:endParaRPr lang="en-US" altLang="zh-CN" sz="1800" b="1" dirty="0" smtClean="0"/>
          </a:p>
          <a:p>
            <a:r>
              <a:rPr lang="zh-CN" altLang="en-US" sz="1800" b="1" dirty="0" smtClean="0"/>
              <a:t>运行</a:t>
            </a:r>
            <a:r>
              <a:rPr lang="en-US" altLang="zh-CN" sz="1800" b="1" dirty="0" smtClean="0"/>
              <a:t>release</a:t>
            </a:r>
            <a:r>
              <a:rPr lang="zh-CN" altLang="en-US" sz="1800" b="1" dirty="0" smtClean="0"/>
              <a:t>，需要填写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版本号</a:t>
            </a:r>
            <a:r>
              <a:rPr lang="zh-CN" altLang="en-US" sz="1800" b="1" dirty="0" smtClean="0"/>
              <a:t>、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>
                <a:solidFill>
                  <a:srgbClr val="FF0000"/>
                </a:solidFill>
              </a:rPr>
              <a:t>       </a:t>
            </a:r>
            <a:r>
              <a:rPr lang="zh-CN" altLang="en-US" sz="1800" b="1" dirty="0" smtClean="0">
                <a:solidFill>
                  <a:srgbClr val="FF0000"/>
                </a:solidFill>
              </a:rPr>
              <a:t>最低可更新版本</a:t>
            </a:r>
            <a:endParaRPr lang="en-US" altLang="zh-CN" sz="1800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altLang="zh-CN" sz="1800" b="1" dirty="0" smtClean="0"/>
              <a:t>       </a:t>
            </a:r>
            <a:r>
              <a:rPr lang="zh-CN" altLang="en-US" sz="1800" b="1" dirty="0" smtClean="0"/>
              <a:t>版本号：即为此版本的编号</a:t>
            </a:r>
            <a:endParaRPr lang="en-US" altLang="zh-CN" sz="1800" b="1" dirty="0" smtClean="0"/>
          </a:p>
          <a:p>
            <a:pPr>
              <a:buNone/>
            </a:pPr>
            <a:r>
              <a:rPr lang="en-US" altLang="zh-CN" sz="1800" b="1" dirty="0" smtClean="0"/>
              <a:t>	</a:t>
            </a:r>
            <a:r>
              <a:rPr lang="zh-CN" altLang="en-US" sz="1800" b="1" dirty="0" smtClean="0"/>
              <a:t>最低可更新版本：是代表输入的</a:t>
            </a:r>
            <a:endParaRPr lang="en-US" altLang="zh-CN" sz="1800" b="1" dirty="0" smtClean="0"/>
          </a:p>
          <a:p>
            <a:pPr>
              <a:buNone/>
            </a:pPr>
            <a:r>
              <a:rPr lang="zh-CN" altLang="en-US" sz="1800" b="1" dirty="0" smtClean="0"/>
              <a:t>值与最高版本的区间。在此区间的版</a:t>
            </a:r>
            <a:endParaRPr lang="en-US" altLang="zh-CN" sz="1800" b="1" dirty="0" smtClean="0"/>
          </a:p>
          <a:p>
            <a:pPr>
              <a:buNone/>
            </a:pPr>
            <a:r>
              <a:rPr lang="zh-CN" altLang="en-US" sz="1800" b="1" dirty="0" smtClean="0"/>
              <a:t>本可以通过散文件直接更新到最新版</a:t>
            </a:r>
            <a:endParaRPr lang="en-US" altLang="zh-CN" sz="1800" b="1" dirty="0" smtClean="0"/>
          </a:p>
          <a:p>
            <a:pPr>
              <a:buNone/>
            </a:pPr>
            <a:r>
              <a:rPr lang="zh-CN" altLang="en-US" sz="1800" b="1" dirty="0" smtClean="0"/>
              <a:t>而在此区间外则需要下载补丁包的方</a:t>
            </a:r>
            <a:endParaRPr lang="en-US" altLang="zh-CN" sz="1800" b="1" dirty="0" smtClean="0"/>
          </a:p>
          <a:p>
            <a:pPr>
              <a:buNone/>
            </a:pPr>
            <a:r>
              <a:rPr lang="zh-CN" altLang="en-US" sz="1800" b="1" dirty="0" smtClean="0"/>
              <a:t>式更新到最新版</a:t>
            </a:r>
            <a:endParaRPr lang="zh-CN" altLang="en-US" sz="1800" b="1" dirty="0"/>
          </a:p>
        </p:txBody>
      </p:sp>
      <p:pic>
        <p:nvPicPr>
          <p:cNvPr id="8" name="图片 7" descr="8.bmp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4810" y="0"/>
            <a:ext cx="5171429" cy="6000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</TotalTime>
  <Words>724</Words>
  <PresentationFormat>全屏显示(4:3)</PresentationFormat>
  <Paragraphs>115</Paragraphs>
  <Slides>22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3" baseType="lpstr">
      <vt:lpstr>Office 主题</vt:lpstr>
      <vt:lpstr>梦诛客户端打包流程及相关规则</vt:lpstr>
      <vt:lpstr>流程简介</vt:lpstr>
      <vt:lpstr>幻灯片 3</vt:lpstr>
      <vt:lpstr>开发预发布</vt:lpstr>
      <vt:lpstr>幻灯片 5</vt:lpstr>
      <vt:lpstr>3.更新数据 </vt:lpstr>
      <vt:lpstr>幻灯片 7</vt:lpstr>
      <vt:lpstr>4.打包资源包 </vt:lpstr>
      <vt:lpstr>5.整合资源包</vt:lpstr>
      <vt:lpstr>幻灯片 10</vt:lpstr>
      <vt:lpstr>6.放到指定服务器、解包 </vt:lpstr>
      <vt:lpstr>7.更新本地客户端 </vt:lpstr>
      <vt:lpstr>版本管理规则</vt:lpstr>
      <vt:lpstr>目的</vt:lpstr>
      <vt:lpstr>名词统一</vt:lpstr>
      <vt:lpstr>客户端安装包</vt:lpstr>
      <vt:lpstr>通用补丁</vt:lpstr>
      <vt:lpstr>最新补丁</vt:lpstr>
      <vt:lpstr>历史补丁</vt:lpstr>
      <vt:lpstr>用户可下载内容列表</vt:lpstr>
      <vt:lpstr>流程部检查点</vt:lpstr>
      <vt:lpstr>幻灯片 22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cp:lastModifiedBy>微软用户</cp:lastModifiedBy>
  <cp:revision>76</cp:revision>
  <dcterms:modified xsi:type="dcterms:W3CDTF">2011-04-28T09:11:41Z</dcterms:modified>
</cp:coreProperties>
</file>