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5" r:id="rId4"/>
    <p:sldId id="257" r:id="rId5"/>
    <p:sldId id="293" r:id="rId6"/>
    <p:sldId id="299" r:id="rId7"/>
    <p:sldId id="266" r:id="rId8"/>
    <p:sldId id="297" r:id="rId9"/>
    <p:sldId id="301" r:id="rId10"/>
    <p:sldId id="302" r:id="rId11"/>
    <p:sldId id="300" r:id="rId12"/>
    <p:sldId id="303" r:id="rId13"/>
    <p:sldId id="304" r:id="rId14"/>
    <p:sldId id="267" r:id="rId15"/>
    <p:sldId id="262" r:id="rId16"/>
    <p:sldId id="263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DB16B"/>
    <a:srgbClr val="FF7575"/>
    <a:srgbClr val="EC7A2C"/>
    <a:srgbClr val="FAA0F6"/>
    <a:srgbClr val="A76311"/>
    <a:srgbClr val="EF7E3F"/>
    <a:srgbClr val="A04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7465" autoAdjust="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7BC93-3066-492B-BD19-0DE058095D6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4DCEE-7289-48E0-884E-5305FB58A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4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DCEE-7289-48E0-884E-5305FB58A7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DCEE-7289-48E0-884E-5305FB58A7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3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DCEE-7289-48E0-884E-5305FB58A7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6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64FF0-6500-427F-961E-27F47F08E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1AFCD-6CA1-4EBB-A88F-F6D1BCB01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90FCE-2976-4F66-8F80-AC07201C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26608-B6BA-4919-AAF9-30522F7B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B9D65-A956-4C86-AFCB-DBBC70DF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4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480BE-6666-4B62-A6BA-F0DFA67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2912-B813-432F-8A1D-88B8BAC82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C4C68-2DF3-42F1-ADF3-214F6242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F5FC9-4F43-4910-ABBC-2205946C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50374-5596-44B0-9379-6E361491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A67E51-966F-4D18-AACA-1A27B6E67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76FF7-9EED-4038-87A9-D8C96BEE2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862D5-3111-4E38-9A07-F26ADAC0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64F55-0CCD-45CB-B24F-2122DD8B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412FF-B06F-43EE-8091-9225AD82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6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17701-88B8-4311-AA54-498B3AE7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19DCF-7273-4260-B13C-4B7CD3A7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FD2EE-061E-4428-8C09-CFB0EA9F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1B189-6D95-47C3-8235-B3BB512E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305ED-F7BB-4E9F-A35F-9BC532D4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27BD9-5B9A-4B87-946E-50B94531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33546-F67B-4C8E-A08B-0510E046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D9944-EED0-47E9-910D-E15C0CC6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E7245-FA1A-42BD-8A09-924ED502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1368F-37E1-40D3-9A6C-3D4D9D80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021E3-7FC2-4C11-901D-BEFE728D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B5C23-DCFA-4B4F-BB9F-3AACFAD92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AF47E-6335-4682-8F74-C72087484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A50BF-36CC-4477-B9A8-9A8D5597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D6246-BBF2-4DC4-B52F-70ABCDC7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45472-B080-4115-B781-05EDA9ED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2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EF0D-2666-4563-9E1F-65885339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864EF-D61D-4620-9878-A12E90E4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6ECE7-202F-4C3A-8953-686F064C5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83B76B-41FF-40AC-852B-4FDF7B04C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F73572-535D-4715-B568-B86F8EB22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26DBFD-58F1-4ED1-A2DB-C35AD4C1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E980F7-FA50-4118-BBFF-48F08432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20ED33-87B4-4C4B-AA6F-4A51963F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8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F9C14-425B-472F-8C00-697F040C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E91B65-8D12-495C-A4DA-D302B57A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5E459-349E-4703-8403-7DC78345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9E3B73-A8BD-4302-A75A-B31B9A57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0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3CB64D-56ED-4C87-83CE-61DED8E0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84112-E21E-40CB-8922-A6C3339E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1D3180-254E-4D6B-B547-2D628846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17266-1AB4-4123-9F8B-52AE81BA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519FA-BB92-43E4-BF50-512E2416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DBB91-23C0-480F-B643-BE32063F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9CDCF-FCB8-4CCC-A23A-54AD304D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11725-8B0D-43D2-BCD0-F9757C61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1B14-3464-4C81-B49F-E5E55BC1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1FBEF-3E6C-49E3-B6A0-608A6276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BE3787-6939-4DC9-9B56-077F61708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506D6-9213-450D-8614-1E0ABEEA1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37D89-5E99-475A-BF6D-E55EC043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E40D5-936F-4645-95F4-99629903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A02C2-1072-48A2-A369-191D5A77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9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7A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05875B-0474-4B45-9A55-115B616C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FF355-3FBD-48B4-8441-BDF5E80A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14154-F407-4E4E-99E6-2E77FB73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DFDB-3245-4F5A-B99C-34E528387EA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05E6D-DF1E-4574-BB1D-EA1EB2D29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1BA23-DA51-4CB7-A703-4DE41B931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6E0F-97F4-4FB3-8A13-4D44DE76B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D42F3DC-47EF-4E22-96E8-A77C1B1CA964}"/>
              </a:ext>
            </a:extLst>
          </p:cNvPr>
          <p:cNvGrpSpPr/>
          <p:nvPr/>
        </p:nvGrpSpPr>
        <p:grpSpPr>
          <a:xfrm>
            <a:off x="658496" y="479673"/>
            <a:ext cx="11152623" cy="6500247"/>
            <a:chOff x="658496" y="479673"/>
            <a:chExt cx="11152623" cy="650024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C563BF-A117-4BB8-8435-DC69CA0DF7A7}"/>
                </a:ext>
              </a:extLst>
            </p:cNvPr>
            <p:cNvSpPr/>
            <p:nvPr/>
          </p:nvSpPr>
          <p:spPr>
            <a:xfrm>
              <a:off x="749043" y="479673"/>
              <a:ext cx="10456862" cy="6431280"/>
            </a:xfrm>
            <a:prstGeom prst="rect">
              <a:avLst/>
            </a:prstGeom>
            <a:solidFill>
              <a:srgbClr val="EC7A2C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A8326A-C7F4-442D-825B-AED66287A0DB}"/>
                </a:ext>
              </a:extLst>
            </p:cNvPr>
            <p:cNvSpPr/>
            <p:nvPr/>
          </p:nvSpPr>
          <p:spPr>
            <a:xfrm>
              <a:off x="787900" y="520035"/>
              <a:ext cx="10383213" cy="643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ABDBE3A8-761A-418E-9A2F-9DAEAEAD7F37}"/>
                </a:ext>
              </a:extLst>
            </p:cNvPr>
            <p:cNvSpPr/>
            <p:nvPr/>
          </p:nvSpPr>
          <p:spPr>
            <a:xfrm rot="5400000">
              <a:off x="10532237" y="1183098"/>
              <a:ext cx="1742106" cy="815659"/>
            </a:xfrm>
            <a:prstGeom prst="round2Same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3ED0BBFF-B5DA-44C0-B599-F4153D25E75D}"/>
                </a:ext>
              </a:extLst>
            </p:cNvPr>
            <p:cNvSpPr/>
            <p:nvPr/>
          </p:nvSpPr>
          <p:spPr>
            <a:xfrm rot="5400000">
              <a:off x="10525133" y="3017845"/>
              <a:ext cx="1742106" cy="815659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3CFBC554-5B25-4A87-89D8-2E0F6F59D2FE}"/>
                </a:ext>
              </a:extLst>
            </p:cNvPr>
            <p:cNvSpPr/>
            <p:nvPr/>
          </p:nvSpPr>
          <p:spPr>
            <a:xfrm rot="5400000">
              <a:off x="10525132" y="4860131"/>
              <a:ext cx="1742106" cy="815659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E63EF86-246C-467C-BEBE-035A792A68B7}"/>
                </a:ext>
              </a:extLst>
            </p:cNvPr>
            <p:cNvSpPr/>
            <p:nvPr/>
          </p:nvSpPr>
          <p:spPr>
            <a:xfrm>
              <a:off x="658496" y="548640"/>
              <a:ext cx="10456862" cy="6431280"/>
            </a:xfrm>
            <a:prstGeom prst="rect">
              <a:avLst/>
            </a:prstGeom>
            <a:solidFill>
              <a:srgbClr val="EC7A2C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6BEE074-971C-487F-9735-5543436D7377}"/>
                </a:ext>
              </a:extLst>
            </p:cNvPr>
            <p:cNvSpPr/>
            <p:nvPr/>
          </p:nvSpPr>
          <p:spPr>
            <a:xfrm>
              <a:off x="1712912" y="1724025"/>
              <a:ext cx="8392160" cy="2672882"/>
            </a:xfrm>
            <a:prstGeom prst="roundRect">
              <a:avLst>
                <a:gd name="adj" fmla="val 7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 및 실습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2(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endPara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5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5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</a:t>
              </a:r>
              <a:r>
                <a:rPr lang="en-US" altLang="ko-KR" sz="5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 프로그램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8D88D44-5FF2-4B4A-8706-241A6FF17EAC}"/>
                </a:ext>
              </a:extLst>
            </p:cNvPr>
            <p:cNvSpPr/>
            <p:nvPr/>
          </p:nvSpPr>
          <p:spPr>
            <a:xfrm>
              <a:off x="3570763" y="5762555"/>
              <a:ext cx="4802823" cy="752917"/>
            </a:xfrm>
            <a:prstGeom prst="roundRect">
              <a:avLst>
                <a:gd name="adj" fmla="val 28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문지환</a:t>
              </a:r>
              <a:r>
                <a:rPr lang="en-US" altLang="ko-KR" sz="2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(20213069)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D9E76DD-EC7B-4ACB-8B0B-B08EC7AC6BF8}"/>
                </a:ext>
              </a:extLst>
            </p:cNvPr>
            <p:cNvCxnSpPr>
              <a:cxnSpLocks/>
            </p:cNvCxnSpPr>
            <p:nvPr/>
          </p:nvCxnSpPr>
          <p:spPr>
            <a:xfrm>
              <a:off x="3299857" y="2614409"/>
              <a:ext cx="5344636" cy="0"/>
            </a:xfrm>
            <a:prstGeom prst="line">
              <a:avLst/>
            </a:prstGeom>
            <a:ln w="19050" cmpd="thickThin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ECBCA648-9D75-43C7-98D7-7F20DFFEEADA}"/>
                </a:ext>
              </a:extLst>
            </p:cNvPr>
            <p:cNvSpPr/>
            <p:nvPr/>
          </p:nvSpPr>
          <p:spPr>
            <a:xfrm rot="2135986">
              <a:off x="668137" y="517889"/>
              <a:ext cx="240872" cy="111254"/>
            </a:xfrm>
            <a:prstGeom prst="triangle">
              <a:avLst>
                <a:gd name="adj" fmla="val 13184"/>
              </a:avLst>
            </a:prstGeom>
            <a:solidFill>
              <a:srgbClr val="EC7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87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론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9077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C7355-5E36-48DC-B617-5562BE3877B0}"/>
              </a:ext>
            </a:extLst>
          </p:cNvPr>
          <p:cNvSpPr txBox="1"/>
          <p:nvPr/>
        </p:nvSpPr>
        <p:spPr>
          <a:xfrm>
            <a:off x="566837" y="1057136"/>
            <a:ext cx="1107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37FF69-B8AC-492A-B95B-CBFD8694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47" y="2195037"/>
            <a:ext cx="3334215" cy="3200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EBBAF1-F99B-4A1D-8A71-0204508B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94" y="1758655"/>
            <a:ext cx="3219811" cy="45106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6E28B7-EFAB-41F2-96CF-00348664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663" y="2195037"/>
            <a:ext cx="3438165" cy="34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론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9077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C7355-5E36-48DC-B617-5562BE3877B0}"/>
              </a:ext>
            </a:extLst>
          </p:cNvPr>
          <p:cNvSpPr txBox="1"/>
          <p:nvPr/>
        </p:nvSpPr>
        <p:spPr>
          <a:xfrm>
            <a:off x="566837" y="1057136"/>
            <a:ext cx="1107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</a:t>
            </a: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F6A0E57D-313E-4A6F-A5A7-85290B23411D}"/>
              </a:ext>
            </a:extLst>
          </p:cNvPr>
          <p:cNvSpPr/>
          <p:nvPr/>
        </p:nvSpPr>
        <p:spPr>
          <a:xfrm>
            <a:off x="2551744" y="3429000"/>
            <a:ext cx="398200" cy="351600"/>
          </a:xfrm>
          <a:prstGeom prst="stripedRightArrow">
            <a:avLst>
              <a:gd name="adj1" fmla="val 38571"/>
              <a:gd name="adj2" fmla="val 347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891FE7-DC4F-447F-8710-8230D946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7" y="2695472"/>
            <a:ext cx="2038635" cy="14670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E3BA494-FFEF-4EAB-9CFE-E7700FA3B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956" y="2414969"/>
            <a:ext cx="2486372" cy="22196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3A74A68-9485-43B9-B2BA-DE61D0E7B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9052"/>
            <a:ext cx="2457793" cy="4505954"/>
          </a:xfrm>
          <a:prstGeom prst="rect">
            <a:avLst/>
          </a:prstGeom>
        </p:spPr>
      </p:pic>
      <p:sp>
        <p:nvSpPr>
          <p:cNvPr id="35" name="화살표: 줄무늬가 있는 오른쪽 34">
            <a:extLst>
              <a:ext uri="{FF2B5EF4-FFF2-40B4-BE49-F238E27FC236}">
                <a16:creationId xmlns:a16="http://schemas.microsoft.com/office/drawing/2014/main" id="{266235DD-BD05-44E6-9F74-25097039EBCF}"/>
              </a:ext>
            </a:extLst>
          </p:cNvPr>
          <p:cNvSpPr/>
          <p:nvPr/>
        </p:nvSpPr>
        <p:spPr>
          <a:xfrm>
            <a:off x="5588340" y="3418113"/>
            <a:ext cx="435429" cy="362487"/>
          </a:xfrm>
          <a:prstGeom prst="stripedRightArrow">
            <a:avLst>
              <a:gd name="adj1" fmla="val 38571"/>
              <a:gd name="adj2" fmla="val 347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19AEDD1-109B-4558-8EB8-F3253FE7D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215" y="2029807"/>
            <a:ext cx="2600688" cy="3667637"/>
          </a:xfrm>
          <a:prstGeom prst="rect">
            <a:avLst/>
          </a:prstGeom>
        </p:spPr>
      </p:pic>
      <p:sp>
        <p:nvSpPr>
          <p:cNvPr id="36" name="화살표: 줄무늬가 있는 오른쪽 35">
            <a:extLst>
              <a:ext uri="{FF2B5EF4-FFF2-40B4-BE49-F238E27FC236}">
                <a16:creationId xmlns:a16="http://schemas.microsoft.com/office/drawing/2014/main" id="{703458B8-4CDF-4DCD-9309-6AC99797F51B}"/>
              </a:ext>
            </a:extLst>
          </p:cNvPr>
          <p:cNvSpPr/>
          <p:nvPr/>
        </p:nvSpPr>
        <p:spPr>
          <a:xfrm>
            <a:off x="8659864" y="3418113"/>
            <a:ext cx="435429" cy="362487"/>
          </a:xfrm>
          <a:prstGeom prst="stripedRightArrow">
            <a:avLst>
              <a:gd name="adj1" fmla="val 38571"/>
              <a:gd name="adj2" fmla="val 347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8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론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9077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C7355-5E36-48DC-B617-5562BE3877B0}"/>
              </a:ext>
            </a:extLst>
          </p:cNvPr>
          <p:cNvSpPr txBox="1"/>
          <p:nvPr/>
        </p:nvSpPr>
        <p:spPr>
          <a:xfrm>
            <a:off x="566837" y="1057136"/>
            <a:ext cx="1107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</a:t>
            </a: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F6A0E57D-313E-4A6F-A5A7-85290B23411D}"/>
              </a:ext>
            </a:extLst>
          </p:cNvPr>
          <p:cNvSpPr/>
          <p:nvPr/>
        </p:nvSpPr>
        <p:spPr>
          <a:xfrm>
            <a:off x="2551744" y="3429000"/>
            <a:ext cx="398200" cy="351600"/>
          </a:xfrm>
          <a:prstGeom prst="stripedRightArrow">
            <a:avLst>
              <a:gd name="adj1" fmla="val 38571"/>
              <a:gd name="adj2" fmla="val 347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화살표: 줄무늬가 있는 오른쪽 34">
            <a:extLst>
              <a:ext uri="{FF2B5EF4-FFF2-40B4-BE49-F238E27FC236}">
                <a16:creationId xmlns:a16="http://schemas.microsoft.com/office/drawing/2014/main" id="{266235DD-BD05-44E6-9F74-25097039EBCF}"/>
              </a:ext>
            </a:extLst>
          </p:cNvPr>
          <p:cNvSpPr/>
          <p:nvPr/>
        </p:nvSpPr>
        <p:spPr>
          <a:xfrm>
            <a:off x="5588340" y="3418113"/>
            <a:ext cx="435429" cy="362487"/>
          </a:xfrm>
          <a:prstGeom prst="stripedRightArrow">
            <a:avLst>
              <a:gd name="adj1" fmla="val 38571"/>
              <a:gd name="adj2" fmla="val 347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화살표: 줄무늬가 있는 오른쪽 35">
            <a:extLst>
              <a:ext uri="{FF2B5EF4-FFF2-40B4-BE49-F238E27FC236}">
                <a16:creationId xmlns:a16="http://schemas.microsoft.com/office/drawing/2014/main" id="{703458B8-4CDF-4DCD-9309-6AC99797F51B}"/>
              </a:ext>
            </a:extLst>
          </p:cNvPr>
          <p:cNvSpPr/>
          <p:nvPr/>
        </p:nvSpPr>
        <p:spPr>
          <a:xfrm>
            <a:off x="8659864" y="3418113"/>
            <a:ext cx="435429" cy="362487"/>
          </a:xfrm>
          <a:prstGeom prst="stripedRightArrow">
            <a:avLst>
              <a:gd name="adj1" fmla="val 38571"/>
              <a:gd name="adj2" fmla="val 347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AC6070-8125-4667-ABF7-DA00DB69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4" y="2487126"/>
            <a:ext cx="1981477" cy="2381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3D51D9-873E-4168-9E24-8800E4B5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48" y="1881051"/>
            <a:ext cx="2569559" cy="4005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47C28B-CA52-4414-A16F-70213A27F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62" y="2658599"/>
            <a:ext cx="2210108" cy="20386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9CCDF9-ADD1-4FE1-A5ED-85AD2E0B9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450" y="2487126"/>
            <a:ext cx="226726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론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9077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C7355-5E36-48DC-B617-5562BE3877B0}"/>
              </a:ext>
            </a:extLst>
          </p:cNvPr>
          <p:cNvSpPr txBox="1"/>
          <p:nvPr/>
        </p:nvSpPr>
        <p:spPr>
          <a:xfrm>
            <a:off x="566837" y="1057136"/>
            <a:ext cx="1107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</a:t>
            </a: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F6A0E57D-313E-4A6F-A5A7-85290B23411D}"/>
              </a:ext>
            </a:extLst>
          </p:cNvPr>
          <p:cNvSpPr/>
          <p:nvPr/>
        </p:nvSpPr>
        <p:spPr>
          <a:xfrm>
            <a:off x="5718120" y="3506716"/>
            <a:ext cx="398200" cy="351600"/>
          </a:xfrm>
          <a:prstGeom prst="stripedRightArrow">
            <a:avLst>
              <a:gd name="adj1" fmla="val 38571"/>
              <a:gd name="adj2" fmla="val 347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6DD45-B50B-4D74-B937-78D55C2F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03" y="2839984"/>
            <a:ext cx="3285729" cy="1851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044C0A-A3C3-4768-B508-E98ED57B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339" y="2656144"/>
            <a:ext cx="363905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F5449F-30C4-47F0-AFA7-1820F9E259CE}"/>
              </a:ext>
            </a:extLst>
          </p:cNvPr>
          <p:cNvSpPr/>
          <p:nvPr/>
        </p:nvSpPr>
        <p:spPr>
          <a:xfrm rot="475075">
            <a:off x="-1697949" y="445525"/>
            <a:ext cx="3701101" cy="6998263"/>
          </a:xfrm>
          <a:prstGeom prst="rect">
            <a:avLst/>
          </a:prstGeom>
          <a:solidFill>
            <a:srgbClr val="EC7A2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C563BF-A117-4BB8-8435-DC69CA0DF7A7}"/>
              </a:ext>
            </a:extLst>
          </p:cNvPr>
          <p:cNvSpPr/>
          <p:nvPr/>
        </p:nvSpPr>
        <p:spPr>
          <a:xfrm>
            <a:off x="749043" y="479673"/>
            <a:ext cx="10456862" cy="6692652"/>
          </a:xfrm>
          <a:prstGeom prst="rect">
            <a:avLst/>
          </a:prstGeom>
          <a:solidFill>
            <a:srgbClr val="EC7A2C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3ED0BBFF-B5DA-44C0-B599-F4153D25E75D}"/>
              </a:ext>
            </a:extLst>
          </p:cNvPr>
          <p:cNvSpPr/>
          <p:nvPr/>
        </p:nvSpPr>
        <p:spPr>
          <a:xfrm rot="5400000">
            <a:off x="10525133" y="3008418"/>
            <a:ext cx="1742106" cy="81565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3CFBC554-5B25-4A87-89D8-2E0F6F59D2FE}"/>
              </a:ext>
            </a:extLst>
          </p:cNvPr>
          <p:cNvSpPr/>
          <p:nvPr/>
        </p:nvSpPr>
        <p:spPr>
          <a:xfrm rot="5400000">
            <a:off x="10525132" y="4860131"/>
            <a:ext cx="1742106" cy="815659"/>
          </a:xfrm>
          <a:prstGeom prst="round2Same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8236DF-DC0E-4D50-BF9B-505D9374E168}"/>
              </a:ext>
            </a:extLst>
          </p:cNvPr>
          <p:cNvSpPr/>
          <p:nvPr/>
        </p:nvSpPr>
        <p:spPr>
          <a:xfrm>
            <a:off x="1013650" y="809625"/>
            <a:ext cx="1009300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21B-3707-4FCC-85E1-5CDB28E0F9BA}"/>
              </a:ext>
            </a:extLst>
          </p:cNvPr>
          <p:cNvSpPr/>
          <p:nvPr/>
        </p:nvSpPr>
        <p:spPr>
          <a:xfrm>
            <a:off x="923925" y="704850"/>
            <a:ext cx="1009300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ABDBE3A8-761A-418E-9A2F-9DAEAEAD7F37}"/>
              </a:ext>
            </a:extLst>
          </p:cNvPr>
          <p:cNvSpPr/>
          <p:nvPr/>
        </p:nvSpPr>
        <p:spPr>
          <a:xfrm rot="5400000">
            <a:off x="10551287" y="1164048"/>
            <a:ext cx="1742106" cy="81565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1DF190-3D2E-4EDA-A823-5ED4968346CB}"/>
              </a:ext>
            </a:extLst>
          </p:cNvPr>
          <p:cNvSpPr/>
          <p:nvPr/>
        </p:nvSpPr>
        <p:spPr>
          <a:xfrm rot="460708">
            <a:off x="-1887897" y="530924"/>
            <a:ext cx="197167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1616F3-4BBA-4214-8366-3676A0E76B85}"/>
              </a:ext>
            </a:extLst>
          </p:cNvPr>
          <p:cNvSpPr/>
          <p:nvPr/>
        </p:nvSpPr>
        <p:spPr>
          <a:xfrm>
            <a:off x="-1421132" y="698583"/>
            <a:ext cx="197167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A6474-3F1E-4F62-A283-B1F4A02743CA}"/>
              </a:ext>
            </a:extLst>
          </p:cNvPr>
          <p:cNvSpPr txBox="1"/>
          <p:nvPr/>
        </p:nvSpPr>
        <p:spPr>
          <a:xfrm>
            <a:off x="1504949" y="3057525"/>
            <a:ext cx="8791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454743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9077"/>
            <a:ext cx="1950720" cy="61976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 론</a:t>
            </a:r>
          </a:p>
        </p:txBody>
      </p:sp>
      <p:pic>
        <p:nvPicPr>
          <p:cNvPr id="4" name="그림 3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616513FB-8B44-4E1C-B44C-08919985D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86" y="2369820"/>
            <a:ext cx="2372334" cy="23723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D95ECB-CDD2-44F9-83A1-FC5287FBB04F}"/>
              </a:ext>
            </a:extLst>
          </p:cNvPr>
          <p:cNvSpPr/>
          <p:nvPr/>
        </p:nvSpPr>
        <p:spPr>
          <a:xfrm>
            <a:off x="943187" y="2062835"/>
            <a:ext cx="6459099" cy="607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날짜를 입력해서 남은 시간을 계산</a:t>
            </a:r>
          </a:p>
        </p:txBody>
      </p:sp>
      <p:sp>
        <p:nvSpPr>
          <p:cNvPr id="15" name="화살표: 줄무늬가 있는 오른쪽 14">
            <a:extLst>
              <a:ext uri="{FF2B5EF4-FFF2-40B4-BE49-F238E27FC236}">
                <a16:creationId xmlns:a16="http://schemas.microsoft.com/office/drawing/2014/main" id="{20B6A2F1-4211-4384-A0AB-E582CCF79679}"/>
              </a:ext>
            </a:extLst>
          </p:cNvPr>
          <p:cNvSpPr/>
          <p:nvPr/>
        </p:nvSpPr>
        <p:spPr>
          <a:xfrm>
            <a:off x="7975600" y="3637279"/>
            <a:ext cx="568960" cy="533403"/>
          </a:xfrm>
          <a:prstGeom prst="stripedRightArrow">
            <a:avLst>
              <a:gd name="adj1" fmla="val 38571"/>
              <a:gd name="adj2" fmla="val 347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D3820-1148-497E-9523-B1E698F71500}"/>
              </a:ext>
            </a:extLst>
          </p:cNvPr>
          <p:cNvSpPr txBox="1"/>
          <p:nvPr/>
        </p:nvSpPr>
        <p:spPr>
          <a:xfrm>
            <a:off x="943187" y="1132114"/>
            <a:ext cx="10186367" cy="61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52955-57AD-43CB-B831-C88D7E6C9BEC}"/>
              </a:ext>
            </a:extLst>
          </p:cNvPr>
          <p:cNvSpPr txBox="1"/>
          <p:nvPr/>
        </p:nvSpPr>
        <p:spPr>
          <a:xfrm>
            <a:off x="943187" y="1132114"/>
            <a:ext cx="1018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발전 방향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CCAD0B-7D3F-4264-83E7-34DD9F8D1DD6}"/>
              </a:ext>
            </a:extLst>
          </p:cNvPr>
          <p:cNvSpPr/>
          <p:nvPr/>
        </p:nvSpPr>
        <p:spPr>
          <a:xfrm>
            <a:off x="943187" y="2821561"/>
            <a:ext cx="6459099" cy="607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날짜만이 아닌 다른 세부정보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4AB022-9176-43EB-A869-5F0501BAA5C3}"/>
              </a:ext>
            </a:extLst>
          </p:cNvPr>
          <p:cNvSpPr/>
          <p:nvPr/>
        </p:nvSpPr>
        <p:spPr>
          <a:xfrm>
            <a:off x="943184" y="3584830"/>
            <a:ext cx="6459099" cy="607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세부정보 수정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우선순위에 따라 중간에 삽입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644B71-641D-4873-B1F9-C597AE9F7B37}"/>
              </a:ext>
            </a:extLst>
          </p:cNvPr>
          <p:cNvSpPr/>
          <p:nvPr/>
        </p:nvSpPr>
        <p:spPr>
          <a:xfrm>
            <a:off x="943185" y="4348099"/>
            <a:ext cx="6459099" cy="607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때 이름 전체가 아닌 일부 내용으로 검색 가능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DC4D03-B97F-41EC-8483-E1321ED14184}"/>
              </a:ext>
            </a:extLst>
          </p:cNvPr>
          <p:cNvSpPr/>
          <p:nvPr/>
        </p:nvSpPr>
        <p:spPr>
          <a:xfrm>
            <a:off x="943184" y="5106127"/>
            <a:ext cx="6459099" cy="607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날짜나 우선순위로 검색 가능</a:t>
            </a:r>
          </a:p>
        </p:txBody>
      </p:sp>
    </p:spTree>
    <p:extLst>
      <p:ext uri="{BB962C8B-B14F-4D97-AF65-F5344CB8AC3E}">
        <p14:creationId xmlns:p14="http://schemas.microsoft.com/office/powerpoint/2010/main" val="13647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C563BF-A117-4BB8-8435-DC69CA0DF7A7}"/>
              </a:ext>
            </a:extLst>
          </p:cNvPr>
          <p:cNvSpPr/>
          <p:nvPr/>
        </p:nvSpPr>
        <p:spPr>
          <a:xfrm>
            <a:off x="3289660" y="380395"/>
            <a:ext cx="4932045" cy="6167120"/>
          </a:xfrm>
          <a:prstGeom prst="rect">
            <a:avLst/>
          </a:prstGeom>
          <a:solidFill>
            <a:srgbClr val="EC7A2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6FAA160-ED13-4BA1-917E-5A25834C909B}"/>
              </a:ext>
            </a:extLst>
          </p:cNvPr>
          <p:cNvSpPr/>
          <p:nvPr/>
        </p:nvSpPr>
        <p:spPr>
          <a:xfrm rot="12034916">
            <a:off x="7896403" y="6375039"/>
            <a:ext cx="438204" cy="133268"/>
          </a:xfrm>
          <a:prstGeom prst="triangle">
            <a:avLst>
              <a:gd name="adj" fmla="val 17658"/>
            </a:avLst>
          </a:prstGeom>
          <a:solidFill>
            <a:srgbClr val="EC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0B95E-945A-4EC1-BE47-33F95B5B3EDF}"/>
              </a:ext>
            </a:extLst>
          </p:cNvPr>
          <p:cNvSpPr/>
          <p:nvPr/>
        </p:nvSpPr>
        <p:spPr>
          <a:xfrm>
            <a:off x="3347378" y="335171"/>
            <a:ext cx="4904322" cy="6167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ABDBE3A8-761A-418E-9A2F-9DAEAEAD7F37}"/>
              </a:ext>
            </a:extLst>
          </p:cNvPr>
          <p:cNvSpPr/>
          <p:nvPr/>
        </p:nvSpPr>
        <p:spPr>
          <a:xfrm rot="16200000">
            <a:off x="2752604" y="759137"/>
            <a:ext cx="821633" cy="384691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3ED0BBFF-B5DA-44C0-B599-F4153D25E75D}"/>
              </a:ext>
            </a:extLst>
          </p:cNvPr>
          <p:cNvSpPr/>
          <p:nvPr/>
        </p:nvSpPr>
        <p:spPr>
          <a:xfrm rot="16200000">
            <a:off x="2745500" y="1670057"/>
            <a:ext cx="821633" cy="384691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3CFBC554-5B25-4A87-89D8-2E0F6F59D2FE}"/>
              </a:ext>
            </a:extLst>
          </p:cNvPr>
          <p:cNvSpPr/>
          <p:nvPr/>
        </p:nvSpPr>
        <p:spPr>
          <a:xfrm rot="16200000">
            <a:off x="2745499" y="2597210"/>
            <a:ext cx="821633" cy="384691"/>
          </a:xfrm>
          <a:prstGeom prst="round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3EF86-246C-467C-BEBE-035A792A68B7}"/>
              </a:ext>
            </a:extLst>
          </p:cNvPr>
          <p:cNvSpPr/>
          <p:nvPr/>
        </p:nvSpPr>
        <p:spPr>
          <a:xfrm>
            <a:off x="3410900" y="292981"/>
            <a:ext cx="4932045" cy="6167120"/>
          </a:xfrm>
          <a:prstGeom prst="rect">
            <a:avLst/>
          </a:prstGeom>
          <a:solidFill>
            <a:srgbClr val="EC7A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1D8FF-B678-40D5-B5F7-D66F659ED82C}"/>
              </a:ext>
            </a:extLst>
          </p:cNvPr>
          <p:cNvSpPr txBox="1"/>
          <p:nvPr/>
        </p:nvSpPr>
        <p:spPr>
          <a:xfrm>
            <a:off x="3674350" y="2791145"/>
            <a:ext cx="4412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</a:p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239853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F5449F-30C4-47F0-AFA7-1820F9E259CE}"/>
              </a:ext>
            </a:extLst>
          </p:cNvPr>
          <p:cNvSpPr/>
          <p:nvPr/>
        </p:nvSpPr>
        <p:spPr>
          <a:xfrm rot="475075">
            <a:off x="-1697949" y="445525"/>
            <a:ext cx="3701101" cy="6998263"/>
          </a:xfrm>
          <a:prstGeom prst="rect">
            <a:avLst/>
          </a:prstGeom>
          <a:solidFill>
            <a:srgbClr val="EC7A2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C563BF-A117-4BB8-8435-DC69CA0DF7A7}"/>
              </a:ext>
            </a:extLst>
          </p:cNvPr>
          <p:cNvSpPr/>
          <p:nvPr/>
        </p:nvSpPr>
        <p:spPr>
          <a:xfrm>
            <a:off x="749043" y="479673"/>
            <a:ext cx="10456862" cy="6692652"/>
          </a:xfrm>
          <a:prstGeom prst="rect">
            <a:avLst/>
          </a:prstGeom>
          <a:solidFill>
            <a:srgbClr val="EC7A2C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3ED0BBFF-B5DA-44C0-B599-F4153D25E75D}"/>
              </a:ext>
            </a:extLst>
          </p:cNvPr>
          <p:cNvSpPr/>
          <p:nvPr/>
        </p:nvSpPr>
        <p:spPr>
          <a:xfrm rot="5400000">
            <a:off x="10525133" y="3008418"/>
            <a:ext cx="1742106" cy="815659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3CFBC554-5B25-4A87-89D8-2E0F6F59D2FE}"/>
              </a:ext>
            </a:extLst>
          </p:cNvPr>
          <p:cNvSpPr/>
          <p:nvPr/>
        </p:nvSpPr>
        <p:spPr>
          <a:xfrm rot="5400000">
            <a:off x="10525132" y="4860131"/>
            <a:ext cx="1742106" cy="815659"/>
          </a:xfrm>
          <a:prstGeom prst="round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8236DF-DC0E-4D50-BF9B-505D9374E168}"/>
              </a:ext>
            </a:extLst>
          </p:cNvPr>
          <p:cNvSpPr/>
          <p:nvPr/>
        </p:nvSpPr>
        <p:spPr>
          <a:xfrm>
            <a:off x="1013650" y="809625"/>
            <a:ext cx="1009300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21B-3707-4FCC-85E1-5CDB28E0F9BA}"/>
              </a:ext>
            </a:extLst>
          </p:cNvPr>
          <p:cNvSpPr/>
          <p:nvPr/>
        </p:nvSpPr>
        <p:spPr>
          <a:xfrm>
            <a:off x="923925" y="704850"/>
            <a:ext cx="1009300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ABDBE3A8-761A-418E-9A2F-9DAEAEAD7F37}"/>
              </a:ext>
            </a:extLst>
          </p:cNvPr>
          <p:cNvSpPr/>
          <p:nvPr/>
        </p:nvSpPr>
        <p:spPr>
          <a:xfrm rot="5400000">
            <a:off x="10541762" y="1164048"/>
            <a:ext cx="1742106" cy="815659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B6464-2451-42CA-BDCC-8354E4500863}"/>
              </a:ext>
            </a:extLst>
          </p:cNvPr>
          <p:cNvSpPr txBox="1"/>
          <p:nvPr/>
        </p:nvSpPr>
        <p:spPr>
          <a:xfrm>
            <a:off x="3824824" y="1478111"/>
            <a:ext cx="428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 차 </a:t>
            </a: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1DF190-3D2E-4EDA-A823-5ED4968346CB}"/>
              </a:ext>
            </a:extLst>
          </p:cNvPr>
          <p:cNvSpPr/>
          <p:nvPr/>
        </p:nvSpPr>
        <p:spPr>
          <a:xfrm rot="460708">
            <a:off x="-1887897" y="530924"/>
            <a:ext cx="197167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1616F3-4BBA-4214-8366-3676A0E76B85}"/>
              </a:ext>
            </a:extLst>
          </p:cNvPr>
          <p:cNvSpPr/>
          <p:nvPr/>
        </p:nvSpPr>
        <p:spPr>
          <a:xfrm>
            <a:off x="-1421132" y="698583"/>
            <a:ext cx="197167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ADABEFA-0DF3-42AA-816E-F5A5521E92DC}"/>
              </a:ext>
            </a:extLst>
          </p:cNvPr>
          <p:cNvGrpSpPr/>
          <p:nvPr/>
        </p:nvGrpSpPr>
        <p:grpSpPr>
          <a:xfrm>
            <a:off x="1222261" y="2821419"/>
            <a:ext cx="2886075" cy="3236481"/>
            <a:chOff x="1314450" y="2545194"/>
            <a:chExt cx="2886075" cy="32364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8F122D-797B-4958-8BE5-15444D3D42E6}"/>
                </a:ext>
              </a:extLst>
            </p:cNvPr>
            <p:cNvSpPr/>
            <p:nvPr/>
          </p:nvSpPr>
          <p:spPr>
            <a:xfrm>
              <a:off x="1314450" y="2545194"/>
              <a:ext cx="2886075" cy="32364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7D16D6-3EE1-4C88-B848-5D36D53AB672}"/>
                </a:ext>
              </a:extLst>
            </p:cNvPr>
            <p:cNvSpPr txBox="1"/>
            <p:nvPr/>
          </p:nvSpPr>
          <p:spPr>
            <a:xfrm>
              <a:off x="1494348" y="5076826"/>
              <a:ext cx="254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6EA033-5671-45A8-9431-A9085E87D24C}"/>
              </a:ext>
            </a:extLst>
          </p:cNvPr>
          <p:cNvGrpSpPr/>
          <p:nvPr/>
        </p:nvGrpSpPr>
        <p:grpSpPr>
          <a:xfrm>
            <a:off x="4521864" y="2820409"/>
            <a:ext cx="2886075" cy="3236481"/>
            <a:chOff x="1314450" y="2545194"/>
            <a:chExt cx="2886075" cy="323648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9DE6C6-0C24-4B57-B0FD-6428CB43807C}"/>
                </a:ext>
              </a:extLst>
            </p:cNvPr>
            <p:cNvSpPr/>
            <p:nvPr/>
          </p:nvSpPr>
          <p:spPr>
            <a:xfrm>
              <a:off x="1314450" y="2545194"/>
              <a:ext cx="2886075" cy="32364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439094-761C-4B77-A24D-8355BCE86FB3}"/>
                </a:ext>
              </a:extLst>
            </p:cNvPr>
            <p:cNvSpPr txBox="1"/>
            <p:nvPr/>
          </p:nvSpPr>
          <p:spPr>
            <a:xfrm>
              <a:off x="1494348" y="5076826"/>
              <a:ext cx="254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1549B1-31FE-4DBB-9409-C74662BD3806}"/>
              </a:ext>
            </a:extLst>
          </p:cNvPr>
          <p:cNvGrpSpPr/>
          <p:nvPr/>
        </p:nvGrpSpPr>
        <p:grpSpPr>
          <a:xfrm>
            <a:off x="7821467" y="2820408"/>
            <a:ext cx="2886075" cy="3236481"/>
            <a:chOff x="1314450" y="2545194"/>
            <a:chExt cx="2886075" cy="32364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7AA409-79BB-4BA4-99CE-392A3E5C97EF}"/>
                </a:ext>
              </a:extLst>
            </p:cNvPr>
            <p:cNvSpPr/>
            <p:nvPr/>
          </p:nvSpPr>
          <p:spPr>
            <a:xfrm>
              <a:off x="1314450" y="2545194"/>
              <a:ext cx="2886075" cy="32364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7567E7-DBCB-46AD-810A-AABB90B2D7FA}"/>
                </a:ext>
              </a:extLst>
            </p:cNvPr>
            <p:cNvSpPr txBox="1"/>
            <p:nvPr/>
          </p:nvSpPr>
          <p:spPr>
            <a:xfrm>
              <a:off x="1494348" y="5076826"/>
              <a:ext cx="254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237673-D31D-4A6A-B3F7-9E1CF7966E4E}"/>
              </a:ext>
            </a:extLst>
          </p:cNvPr>
          <p:cNvSpPr/>
          <p:nvPr/>
        </p:nvSpPr>
        <p:spPr>
          <a:xfrm>
            <a:off x="1413488" y="2989509"/>
            <a:ext cx="2521594" cy="2283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프로그램 소개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기능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B0B678-EB75-455F-AC41-0F7C818862C8}"/>
              </a:ext>
            </a:extLst>
          </p:cNvPr>
          <p:cNvSpPr/>
          <p:nvPr/>
        </p:nvSpPr>
        <p:spPr>
          <a:xfrm>
            <a:off x="4713091" y="3000054"/>
            <a:ext cx="2521594" cy="2283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3.</a:t>
            </a:r>
            <a:r>
              <a:rPr lang="ko-KR" altLang="en-US" dirty="0">
                <a:solidFill>
                  <a:sysClr val="windowText" lastClr="000000"/>
                </a:solidFill>
              </a:rPr>
              <a:t> 구현 방법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4. </a:t>
            </a:r>
            <a:r>
              <a:rPr lang="ko-KR" altLang="en-US" dirty="0">
                <a:solidFill>
                  <a:sysClr val="windowText" lastClr="000000"/>
                </a:solidFill>
              </a:rPr>
              <a:t>결과 화면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CA8496-CA33-466C-919E-ABE4EE722779}"/>
              </a:ext>
            </a:extLst>
          </p:cNvPr>
          <p:cNvSpPr/>
          <p:nvPr/>
        </p:nvSpPr>
        <p:spPr>
          <a:xfrm>
            <a:off x="8012694" y="2999507"/>
            <a:ext cx="2521594" cy="2283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5.</a:t>
            </a:r>
            <a:r>
              <a:rPr lang="ko-KR" altLang="en-US" dirty="0">
                <a:solidFill>
                  <a:sysClr val="windowText" lastClr="000000"/>
                </a:solidFill>
              </a:rPr>
              <a:t> 발전 방향</a:t>
            </a:r>
          </a:p>
        </p:txBody>
      </p:sp>
    </p:spTree>
    <p:extLst>
      <p:ext uri="{BB962C8B-B14F-4D97-AF65-F5344CB8AC3E}">
        <p14:creationId xmlns:p14="http://schemas.microsoft.com/office/powerpoint/2010/main" val="1402818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F5449F-30C4-47F0-AFA7-1820F9E259CE}"/>
              </a:ext>
            </a:extLst>
          </p:cNvPr>
          <p:cNvSpPr/>
          <p:nvPr/>
        </p:nvSpPr>
        <p:spPr>
          <a:xfrm rot="475075">
            <a:off x="-1697949" y="445525"/>
            <a:ext cx="3701101" cy="6998263"/>
          </a:xfrm>
          <a:prstGeom prst="rect">
            <a:avLst/>
          </a:prstGeom>
          <a:solidFill>
            <a:srgbClr val="EC7A2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C563BF-A117-4BB8-8435-DC69CA0DF7A7}"/>
              </a:ext>
            </a:extLst>
          </p:cNvPr>
          <p:cNvSpPr/>
          <p:nvPr/>
        </p:nvSpPr>
        <p:spPr>
          <a:xfrm>
            <a:off x="749043" y="479673"/>
            <a:ext cx="10456862" cy="6692652"/>
          </a:xfrm>
          <a:prstGeom prst="rect">
            <a:avLst/>
          </a:prstGeom>
          <a:solidFill>
            <a:srgbClr val="EC7A2C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3ED0BBFF-B5DA-44C0-B599-F4153D25E75D}"/>
              </a:ext>
            </a:extLst>
          </p:cNvPr>
          <p:cNvSpPr/>
          <p:nvPr/>
        </p:nvSpPr>
        <p:spPr>
          <a:xfrm rot="5400000">
            <a:off x="10525133" y="3008418"/>
            <a:ext cx="1742106" cy="81565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3CFBC554-5B25-4A87-89D8-2E0F6F59D2FE}"/>
              </a:ext>
            </a:extLst>
          </p:cNvPr>
          <p:cNvSpPr/>
          <p:nvPr/>
        </p:nvSpPr>
        <p:spPr>
          <a:xfrm rot="5400000">
            <a:off x="10525132" y="4860131"/>
            <a:ext cx="1742106" cy="815659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8236DF-DC0E-4D50-BF9B-505D9374E168}"/>
              </a:ext>
            </a:extLst>
          </p:cNvPr>
          <p:cNvSpPr/>
          <p:nvPr/>
        </p:nvSpPr>
        <p:spPr>
          <a:xfrm>
            <a:off x="1013650" y="809625"/>
            <a:ext cx="1009300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21B-3707-4FCC-85E1-5CDB28E0F9BA}"/>
              </a:ext>
            </a:extLst>
          </p:cNvPr>
          <p:cNvSpPr/>
          <p:nvPr/>
        </p:nvSpPr>
        <p:spPr>
          <a:xfrm>
            <a:off x="923925" y="704850"/>
            <a:ext cx="1009300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ABDBE3A8-761A-418E-9A2F-9DAEAEAD7F37}"/>
              </a:ext>
            </a:extLst>
          </p:cNvPr>
          <p:cNvSpPr/>
          <p:nvPr/>
        </p:nvSpPr>
        <p:spPr>
          <a:xfrm rot="5400000">
            <a:off x="10541762" y="1164048"/>
            <a:ext cx="1742106" cy="815659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1DF190-3D2E-4EDA-A823-5ED4968346CB}"/>
              </a:ext>
            </a:extLst>
          </p:cNvPr>
          <p:cNvSpPr/>
          <p:nvPr/>
        </p:nvSpPr>
        <p:spPr>
          <a:xfrm rot="460708">
            <a:off x="-1887897" y="530924"/>
            <a:ext cx="197167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1616F3-4BBA-4214-8366-3676A0E76B85}"/>
              </a:ext>
            </a:extLst>
          </p:cNvPr>
          <p:cNvSpPr/>
          <p:nvPr/>
        </p:nvSpPr>
        <p:spPr>
          <a:xfrm>
            <a:off x="-1421132" y="698583"/>
            <a:ext cx="197167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A6474-3F1E-4F62-A283-B1F4A02743CA}"/>
              </a:ext>
            </a:extLst>
          </p:cNvPr>
          <p:cNvSpPr txBox="1"/>
          <p:nvPr/>
        </p:nvSpPr>
        <p:spPr>
          <a:xfrm>
            <a:off x="1504949" y="3057525"/>
            <a:ext cx="8791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3574788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론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EE926-A2D6-4C38-A567-BE84268A778A}"/>
              </a:ext>
            </a:extLst>
          </p:cNvPr>
          <p:cNvSpPr txBox="1"/>
          <p:nvPr/>
        </p:nvSpPr>
        <p:spPr>
          <a:xfrm>
            <a:off x="566837" y="1057136"/>
            <a:ext cx="1107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9A035-8BFE-4281-83A3-2474D2DDC404}"/>
              </a:ext>
            </a:extLst>
          </p:cNvPr>
          <p:cNvSpPr txBox="1"/>
          <p:nvPr/>
        </p:nvSpPr>
        <p:spPr>
          <a:xfrm>
            <a:off x="4163257" y="2372132"/>
            <a:ext cx="7082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일상생활에서 유용한 관리 프로그램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7323B99B-7E4C-4B12-BE2F-99C0A5ED8229}"/>
              </a:ext>
            </a:extLst>
          </p:cNvPr>
          <p:cNvSpPr/>
          <p:nvPr/>
        </p:nvSpPr>
        <p:spPr>
          <a:xfrm rot="10800000">
            <a:off x="7371742" y="3316937"/>
            <a:ext cx="738587" cy="2208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0F3BB-4F6E-4C9D-8222-73102D9C0E3F}"/>
              </a:ext>
            </a:extLst>
          </p:cNvPr>
          <p:cNvSpPr txBox="1"/>
          <p:nvPr/>
        </p:nvSpPr>
        <p:spPr>
          <a:xfrm>
            <a:off x="4163257" y="3910193"/>
            <a:ext cx="7082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넘쳐나는 과제나 업무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87D67122-405B-4BEB-A4E4-50D1ED3472BF}"/>
              </a:ext>
            </a:extLst>
          </p:cNvPr>
          <p:cNvSpPr/>
          <p:nvPr/>
        </p:nvSpPr>
        <p:spPr>
          <a:xfrm rot="10800000">
            <a:off x="7335385" y="4682720"/>
            <a:ext cx="738587" cy="22083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66AEE4-1CEB-43EB-897B-DC0488D7879E}"/>
              </a:ext>
            </a:extLst>
          </p:cNvPr>
          <p:cNvGrpSpPr/>
          <p:nvPr/>
        </p:nvGrpSpPr>
        <p:grpSpPr>
          <a:xfrm>
            <a:off x="4053132" y="5140478"/>
            <a:ext cx="7082845" cy="400110"/>
            <a:chOff x="4053132" y="5140478"/>
            <a:chExt cx="7082845" cy="400110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A2874EC9-5F4F-4E48-A52E-56291DDBD8D6}"/>
                </a:ext>
              </a:extLst>
            </p:cNvPr>
            <p:cNvSpPr/>
            <p:nvPr/>
          </p:nvSpPr>
          <p:spPr>
            <a:xfrm>
              <a:off x="5049078" y="5140478"/>
              <a:ext cx="5274365" cy="382842"/>
            </a:xfrm>
            <a:prstGeom prst="parallelogram">
              <a:avLst/>
            </a:prstGeom>
            <a:solidFill>
              <a:schemeClr val="accent4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1D2EB0-68E4-43D3-8341-64A861211E13}"/>
                </a:ext>
              </a:extLst>
            </p:cNvPr>
            <p:cNvSpPr txBox="1"/>
            <p:nvPr/>
          </p:nvSpPr>
          <p:spPr>
            <a:xfrm>
              <a:off x="4053132" y="5140478"/>
              <a:ext cx="7082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 프로그램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D444B49-8FF1-4626-A09B-29EDAE16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1" y="2372132"/>
            <a:ext cx="3871118" cy="28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론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4B62C8-CFE8-4D6A-93F5-B8D1B8324851}"/>
              </a:ext>
            </a:extLst>
          </p:cNvPr>
          <p:cNvSpPr txBox="1"/>
          <p:nvPr/>
        </p:nvSpPr>
        <p:spPr>
          <a:xfrm>
            <a:off x="566837" y="1057136"/>
            <a:ext cx="1107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소개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C28C3-5937-49E7-9E74-DFB6E9B48DEE}"/>
              </a:ext>
            </a:extLst>
          </p:cNvPr>
          <p:cNvSpPr txBox="1"/>
          <p:nvPr/>
        </p:nvSpPr>
        <p:spPr>
          <a:xfrm>
            <a:off x="1237338" y="2261671"/>
            <a:ext cx="124460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print_all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14D0A-D16F-4924-AE5B-6FF114F8743D}"/>
              </a:ext>
            </a:extLst>
          </p:cNvPr>
          <p:cNvSpPr txBox="1"/>
          <p:nvPr/>
        </p:nvSpPr>
        <p:spPr>
          <a:xfrm>
            <a:off x="421589" y="4586526"/>
            <a:ext cx="2876108" cy="47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과제의 전체 목록을 출력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A9295-92ED-4D02-911A-9314C9FC17CC}"/>
              </a:ext>
            </a:extLst>
          </p:cNvPr>
          <p:cNvCxnSpPr>
            <a:cxnSpLocks/>
          </p:cNvCxnSpPr>
          <p:nvPr/>
        </p:nvCxnSpPr>
        <p:spPr>
          <a:xfrm>
            <a:off x="3312160" y="1866413"/>
            <a:ext cx="0" cy="4145280"/>
          </a:xfrm>
          <a:prstGeom prst="line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CA4F35A-BB64-48D0-B6AE-BFA1D5F444BF}"/>
              </a:ext>
            </a:extLst>
          </p:cNvPr>
          <p:cNvSpPr/>
          <p:nvPr/>
        </p:nvSpPr>
        <p:spPr>
          <a:xfrm rot="10800000">
            <a:off x="1613276" y="4053840"/>
            <a:ext cx="492729" cy="2614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EEC65-9D48-49A3-862D-5A2DA083609E}"/>
              </a:ext>
            </a:extLst>
          </p:cNvPr>
          <p:cNvSpPr txBox="1"/>
          <p:nvPr/>
        </p:nvSpPr>
        <p:spPr>
          <a:xfrm>
            <a:off x="4103759" y="2277486"/>
            <a:ext cx="124203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dirty="0" err="1">
                <a:latin typeface="맑은 고딕" panose="020B0503020000020004" pitchFamily="50" charset="-127"/>
              </a:rPr>
              <a:t>print_task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algn="ctr"/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00715E-8094-4FA2-AB6F-0C53113A9992}"/>
              </a:ext>
            </a:extLst>
          </p:cNvPr>
          <p:cNvSpPr txBox="1"/>
          <p:nvPr/>
        </p:nvSpPr>
        <p:spPr>
          <a:xfrm>
            <a:off x="3284593" y="4580514"/>
            <a:ext cx="2876108" cy="47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과제 하나를 출력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2229A003-96AF-4CFE-AFA8-4FA92BB6DA8F}"/>
              </a:ext>
            </a:extLst>
          </p:cNvPr>
          <p:cNvSpPr/>
          <p:nvPr/>
        </p:nvSpPr>
        <p:spPr>
          <a:xfrm rot="10800000">
            <a:off x="4476279" y="4053840"/>
            <a:ext cx="492729" cy="2614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08C49E-CD71-43A4-AFA7-C190A2DC260B}"/>
              </a:ext>
            </a:extLst>
          </p:cNvPr>
          <p:cNvCxnSpPr>
            <a:cxnSpLocks/>
          </p:cNvCxnSpPr>
          <p:nvPr/>
        </p:nvCxnSpPr>
        <p:spPr>
          <a:xfrm>
            <a:off x="6142481" y="1801098"/>
            <a:ext cx="0" cy="4145280"/>
          </a:xfrm>
          <a:prstGeom prst="line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5890DE-9695-453E-874C-8D1030EB43F5}"/>
              </a:ext>
            </a:extLst>
          </p:cNvPr>
          <p:cNvSpPr txBox="1"/>
          <p:nvPr/>
        </p:nvSpPr>
        <p:spPr>
          <a:xfrm>
            <a:off x="6939814" y="2272419"/>
            <a:ext cx="124203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add_task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511FA17-B569-466E-964C-C934686FDCF9}"/>
              </a:ext>
            </a:extLst>
          </p:cNvPr>
          <p:cNvSpPr/>
          <p:nvPr/>
        </p:nvSpPr>
        <p:spPr>
          <a:xfrm rot="10800000">
            <a:off x="7315955" y="4053840"/>
            <a:ext cx="492729" cy="2614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658877-4D0E-4D83-BC04-D33E0328B657}"/>
              </a:ext>
            </a:extLst>
          </p:cNvPr>
          <p:cNvSpPr txBox="1"/>
          <p:nvPr/>
        </p:nvSpPr>
        <p:spPr>
          <a:xfrm>
            <a:off x="6124272" y="4586526"/>
            <a:ext cx="2876108" cy="47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과제 하나를 추가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11B43E6-E8E7-4893-927C-43A29435027C}"/>
              </a:ext>
            </a:extLst>
          </p:cNvPr>
          <p:cNvCxnSpPr>
            <a:cxnSpLocks/>
          </p:cNvCxnSpPr>
          <p:nvPr/>
        </p:nvCxnSpPr>
        <p:spPr>
          <a:xfrm>
            <a:off x="8984343" y="1753201"/>
            <a:ext cx="0" cy="4145280"/>
          </a:xfrm>
          <a:prstGeom prst="line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DEAF30-F499-4512-A4C8-540FB69E5030}"/>
              </a:ext>
            </a:extLst>
          </p:cNvPr>
          <p:cNvSpPr txBox="1"/>
          <p:nvPr/>
        </p:nvSpPr>
        <p:spPr>
          <a:xfrm>
            <a:off x="9794435" y="2272419"/>
            <a:ext cx="124203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delete_task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F6803B0-7BAB-49FF-B676-1D465ABC49B6}"/>
              </a:ext>
            </a:extLst>
          </p:cNvPr>
          <p:cNvSpPr/>
          <p:nvPr/>
        </p:nvSpPr>
        <p:spPr>
          <a:xfrm rot="10800000">
            <a:off x="10169087" y="4053490"/>
            <a:ext cx="492729" cy="2614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D8A250-EF47-4F93-ADA4-4CC5E37F5E1A}"/>
              </a:ext>
            </a:extLst>
          </p:cNvPr>
          <p:cNvSpPr txBox="1"/>
          <p:nvPr/>
        </p:nvSpPr>
        <p:spPr>
          <a:xfrm>
            <a:off x="8977400" y="4586526"/>
            <a:ext cx="2876108" cy="47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과제 하나를 삭제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37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론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4B62C8-CFE8-4D6A-93F5-B8D1B8324851}"/>
              </a:ext>
            </a:extLst>
          </p:cNvPr>
          <p:cNvSpPr txBox="1"/>
          <p:nvPr/>
        </p:nvSpPr>
        <p:spPr>
          <a:xfrm>
            <a:off x="566837" y="1057136"/>
            <a:ext cx="1107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소개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C28C3-5937-49E7-9E74-DFB6E9B48DEE}"/>
              </a:ext>
            </a:extLst>
          </p:cNvPr>
          <p:cNvSpPr txBox="1"/>
          <p:nvPr/>
        </p:nvSpPr>
        <p:spPr>
          <a:xfrm>
            <a:off x="1237338" y="2261671"/>
            <a:ext cx="124460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delete_all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14D0A-D16F-4924-AE5B-6FF114F8743D}"/>
              </a:ext>
            </a:extLst>
          </p:cNvPr>
          <p:cNvSpPr txBox="1"/>
          <p:nvPr/>
        </p:nvSpPr>
        <p:spPr>
          <a:xfrm>
            <a:off x="421590" y="4586526"/>
            <a:ext cx="2876108" cy="47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과제의 전체 목록을 삭제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A9295-92ED-4D02-911A-9314C9FC17CC}"/>
              </a:ext>
            </a:extLst>
          </p:cNvPr>
          <p:cNvCxnSpPr>
            <a:cxnSpLocks/>
          </p:cNvCxnSpPr>
          <p:nvPr/>
        </p:nvCxnSpPr>
        <p:spPr>
          <a:xfrm>
            <a:off x="3312160" y="1866413"/>
            <a:ext cx="0" cy="4145280"/>
          </a:xfrm>
          <a:prstGeom prst="line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CA4F35A-BB64-48D0-B6AE-BFA1D5F444BF}"/>
              </a:ext>
            </a:extLst>
          </p:cNvPr>
          <p:cNvSpPr/>
          <p:nvPr/>
        </p:nvSpPr>
        <p:spPr>
          <a:xfrm rot="10800000">
            <a:off x="1613276" y="4053840"/>
            <a:ext cx="492729" cy="2614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EEC65-9D48-49A3-862D-5A2DA083609E}"/>
              </a:ext>
            </a:extLst>
          </p:cNvPr>
          <p:cNvSpPr txBox="1"/>
          <p:nvPr/>
        </p:nvSpPr>
        <p:spPr>
          <a:xfrm>
            <a:off x="4103759" y="2277486"/>
            <a:ext cx="124203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dirty="0" err="1">
                <a:latin typeface="맑은 고딕" panose="020B0503020000020004" pitchFamily="50" charset="-127"/>
              </a:rPr>
              <a:t>write_file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algn="ctr"/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00715E-8094-4FA2-AB6F-0C53113A9992}"/>
              </a:ext>
            </a:extLst>
          </p:cNvPr>
          <p:cNvSpPr txBox="1"/>
          <p:nvPr/>
        </p:nvSpPr>
        <p:spPr>
          <a:xfrm>
            <a:off x="3258819" y="4580514"/>
            <a:ext cx="292766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내용을 업데이트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2229A003-96AF-4CFE-AFA8-4FA92BB6DA8F}"/>
              </a:ext>
            </a:extLst>
          </p:cNvPr>
          <p:cNvSpPr/>
          <p:nvPr/>
        </p:nvSpPr>
        <p:spPr>
          <a:xfrm rot="10800000">
            <a:off x="4476279" y="4053840"/>
            <a:ext cx="492729" cy="2614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08C49E-CD71-43A4-AFA7-C190A2DC260B}"/>
              </a:ext>
            </a:extLst>
          </p:cNvPr>
          <p:cNvCxnSpPr>
            <a:cxnSpLocks/>
          </p:cNvCxnSpPr>
          <p:nvPr/>
        </p:nvCxnSpPr>
        <p:spPr>
          <a:xfrm>
            <a:off x="6142481" y="1801098"/>
            <a:ext cx="0" cy="4145280"/>
          </a:xfrm>
          <a:prstGeom prst="line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5890DE-9695-453E-874C-8D1030EB43F5}"/>
              </a:ext>
            </a:extLst>
          </p:cNvPr>
          <p:cNvSpPr txBox="1"/>
          <p:nvPr/>
        </p:nvSpPr>
        <p:spPr>
          <a:xfrm>
            <a:off x="6939814" y="2272419"/>
            <a:ext cx="124203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search_task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511FA17-B569-466E-964C-C934686FDCF9}"/>
              </a:ext>
            </a:extLst>
          </p:cNvPr>
          <p:cNvSpPr/>
          <p:nvPr/>
        </p:nvSpPr>
        <p:spPr>
          <a:xfrm rot="10800000">
            <a:off x="7315955" y="4053840"/>
            <a:ext cx="492729" cy="2614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658877-4D0E-4D83-BC04-D33E0328B657}"/>
              </a:ext>
            </a:extLst>
          </p:cNvPr>
          <p:cNvSpPr txBox="1"/>
          <p:nvPr/>
        </p:nvSpPr>
        <p:spPr>
          <a:xfrm>
            <a:off x="6410410" y="4586526"/>
            <a:ext cx="2303836" cy="47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과제를 검색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11B43E6-E8E7-4893-927C-43A29435027C}"/>
              </a:ext>
            </a:extLst>
          </p:cNvPr>
          <p:cNvCxnSpPr>
            <a:cxnSpLocks/>
          </p:cNvCxnSpPr>
          <p:nvPr/>
        </p:nvCxnSpPr>
        <p:spPr>
          <a:xfrm>
            <a:off x="8984343" y="1753201"/>
            <a:ext cx="0" cy="4145280"/>
          </a:xfrm>
          <a:prstGeom prst="line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DEAF30-F499-4512-A4C8-540FB69E5030}"/>
              </a:ext>
            </a:extLst>
          </p:cNvPr>
          <p:cNvSpPr txBox="1"/>
          <p:nvPr/>
        </p:nvSpPr>
        <p:spPr>
          <a:xfrm>
            <a:off x="9794435" y="2272419"/>
            <a:ext cx="124203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exit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F6803B0-7BAB-49FF-B676-1D465ABC49B6}"/>
              </a:ext>
            </a:extLst>
          </p:cNvPr>
          <p:cNvSpPr/>
          <p:nvPr/>
        </p:nvSpPr>
        <p:spPr>
          <a:xfrm rot="10800000">
            <a:off x="10169087" y="4053490"/>
            <a:ext cx="492729" cy="2614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D8A250-EF47-4F93-ADA4-4CC5E37F5E1A}"/>
              </a:ext>
            </a:extLst>
          </p:cNvPr>
          <p:cNvSpPr txBox="1"/>
          <p:nvPr/>
        </p:nvSpPr>
        <p:spPr>
          <a:xfrm>
            <a:off x="9549674" y="4586526"/>
            <a:ext cx="1731564" cy="47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56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F5449F-30C4-47F0-AFA7-1820F9E259CE}"/>
              </a:ext>
            </a:extLst>
          </p:cNvPr>
          <p:cNvSpPr/>
          <p:nvPr/>
        </p:nvSpPr>
        <p:spPr>
          <a:xfrm rot="475075">
            <a:off x="-1697949" y="445525"/>
            <a:ext cx="3701101" cy="6998263"/>
          </a:xfrm>
          <a:prstGeom prst="rect">
            <a:avLst/>
          </a:prstGeom>
          <a:solidFill>
            <a:srgbClr val="EC7A2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C563BF-A117-4BB8-8435-DC69CA0DF7A7}"/>
              </a:ext>
            </a:extLst>
          </p:cNvPr>
          <p:cNvSpPr/>
          <p:nvPr/>
        </p:nvSpPr>
        <p:spPr>
          <a:xfrm>
            <a:off x="749043" y="479673"/>
            <a:ext cx="10456862" cy="6692652"/>
          </a:xfrm>
          <a:prstGeom prst="rect">
            <a:avLst/>
          </a:prstGeom>
          <a:solidFill>
            <a:srgbClr val="EC7A2C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3ED0BBFF-B5DA-44C0-B599-F4153D25E75D}"/>
              </a:ext>
            </a:extLst>
          </p:cNvPr>
          <p:cNvSpPr/>
          <p:nvPr/>
        </p:nvSpPr>
        <p:spPr>
          <a:xfrm rot="5400000">
            <a:off x="10525133" y="3008418"/>
            <a:ext cx="1742106" cy="815659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3CFBC554-5B25-4A87-89D8-2E0F6F59D2FE}"/>
              </a:ext>
            </a:extLst>
          </p:cNvPr>
          <p:cNvSpPr/>
          <p:nvPr/>
        </p:nvSpPr>
        <p:spPr>
          <a:xfrm rot="5400000">
            <a:off x="10525132" y="4860131"/>
            <a:ext cx="1742106" cy="815659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8236DF-DC0E-4D50-BF9B-505D9374E168}"/>
              </a:ext>
            </a:extLst>
          </p:cNvPr>
          <p:cNvSpPr/>
          <p:nvPr/>
        </p:nvSpPr>
        <p:spPr>
          <a:xfrm>
            <a:off x="1013650" y="809625"/>
            <a:ext cx="1009300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21B-3707-4FCC-85E1-5CDB28E0F9BA}"/>
              </a:ext>
            </a:extLst>
          </p:cNvPr>
          <p:cNvSpPr/>
          <p:nvPr/>
        </p:nvSpPr>
        <p:spPr>
          <a:xfrm>
            <a:off x="923925" y="704850"/>
            <a:ext cx="1009300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ABDBE3A8-761A-418E-9A2F-9DAEAEAD7F37}"/>
              </a:ext>
            </a:extLst>
          </p:cNvPr>
          <p:cNvSpPr/>
          <p:nvPr/>
        </p:nvSpPr>
        <p:spPr>
          <a:xfrm rot="5400000">
            <a:off x="10541762" y="1164048"/>
            <a:ext cx="1742106" cy="81565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1DF190-3D2E-4EDA-A823-5ED4968346CB}"/>
              </a:ext>
            </a:extLst>
          </p:cNvPr>
          <p:cNvSpPr/>
          <p:nvPr/>
        </p:nvSpPr>
        <p:spPr>
          <a:xfrm rot="460708">
            <a:off x="-1887897" y="530924"/>
            <a:ext cx="197167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1616F3-4BBA-4214-8366-3676A0E76B85}"/>
              </a:ext>
            </a:extLst>
          </p:cNvPr>
          <p:cNvSpPr/>
          <p:nvPr/>
        </p:nvSpPr>
        <p:spPr>
          <a:xfrm>
            <a:off x="-1421132" y="698583"/>
            <a:ext cx="1971675" cy="712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A6474-3F1E-4F62-A283-B1F4A02743CA}"/>
              </a:ext>
            </a:extLst>
          </p:cNvPr>
          <p:cNvSpPr txBox="1"/>
          <p:nvPr/>
        </p:nvSpPr>
        <p:spPr>
          <a:xfrm>
            <a:off x="1504949" y="3057525"/>
            <a:ext cx="8791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</a:p>
        </p:txBody>
      </p:sp>
    </p:spTree>
    <p:extLst>
      <p:ext uri="{BB962C8B-B14F-4D97-AF65-F5344CB8AC3E}">
        <p14:creationId xmlns:p14="http://schemas.microsoft.com/office/powerpoint/2010/main" val="2096034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론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9077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C7355-5E36-48DC-B617-5562BE3877B0}"/>
              </a:ext>
            </a:extLst>
          </p:cNvPr>
          <p:cNvSpPr txBox="1"/>
          <p:nvPr/>
        </p:nvSpPr>
        <p:spPr>
          <a:xfrm>
            <a:off x="566837" y="1057136"/>
            <a:ext cx="1107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EFD33-B7FD-45C7-81C7-9E1F9164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91" y="2363940"/>
            <a:ext cx="3162360" cy="9099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A9D8A1-EABA-4A01-8C1D-0EC44386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83" y="3677917"/>
            <a:ext cx="2959376" cy="17500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C7D255-ACAF-4AC6-89F5-03910331A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27" y="1892233"/>
            <a:ext cx="2556345" cy="427796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6A82C54-F3E4-482F-9557-8CA775740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195" y="3037576"/>
            <a:ext cx="3496342" cy="12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E284DD93-4075-495D-88F8-252AD8D5BB9B}"/>
              </a:ext>
            </a:extLst>
          </p:cNvPr>
          <p:cNvSpPr/>
          <p:nvPr/>
        </p:nvSpPr>
        <p:spPr>
          <a:xfrm rot="10800000">
            <a:off x="386080" y="873759"/>
            <a:ext cx="11460480" cy="5608318"/>
          </a:xfrm>
          <a:prstGeom prst="round2SameRect">
            <a:avLst>
              <a:gd name="adj1" fmla="val 28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E0756E1-7633-48B2-AFA7-F0952B98D013}"/>
              </a:ext>
            </a:extLst>
          </p:cNvPr>
          <p:cNvSpPr/>
          <p:nvPr/>
        </p:nvSpPr>
        <p:spPr>
          <a:xfrm>
            <a:off x="386080" y="253998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9E2B3B3-A230-48D7-951A-60575053B78F}"/>
              </a:ext>
            </a:extLst>
          </p:cNvPr>
          <p:cNvSpPr/>
          <p:nvPr/>
        </p:nvSpPr>
        <p:spPr>
          <a:xfrm>
            <a:off x="2336800" y="253998"/>
            <a:ext cx="1950720" cy="619760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론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A9F526D-529B-4F62-952C-A8890D3A6D4F}"/>
              </a:ext>
            </a:extLst>
          </p:cNvPr>
          <p:cNvSpPr/>
          <p:nvPr/>
        </p:nvSpPr>
        <p:spPr>
          <a:xfrm>
            <a:off x="4287520" y="259077"/>
            <a:ext cx="1950720" cy="61976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C7355-5E36-48DC-B617-5562BE3877B0}"/>
              </a:ext>
            </a:extLst>
          </p:cNvPr>
          <p:cNvSpPr txBox="1"/>
          <p:nvPr/>
        </p:nvSpPr>
        <p:spPr>
          <a:xfrm>
            <a:off x="566837" y="1057136"/>
            <a:ext cx="1107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5125E0-F5D1-457F-8BC8-5F3CDA8A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29" y="1953255"/>
            <a:ext cx="3470205" cy="378954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0E3355-4DBD-4173-803F-545A2752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051" y="2203034"/>
            <a:ext cx="2775692" cy="328998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6BB73E1-DF89-4141-922F-08A78D33A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97" y="2359104"/>
            <a:ext cx="3656523" cy="26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4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229</Words>
  <Application>Microsoft Office PowerPoint</Application>
  <PresentationFormat>와이드스크린</PresentationFormat>
  <Paragraphs>81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문 지환</cp:lastModifiedBy>
  <cp:revision>201</cp:revision>
  <dcterms:created xsi:type="dcterms:W3CDTF">2018-09-24T03:13:13Z</dcterms:created>
  <dcterms:modified xsi:type="dcterms:W3CDTF">2021-12-07T01:38:55Z</dcterms:modified>
</cp:coreProperties>
</file>