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7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1803-574C-924D-87CF-DABC7FCE8FC5}" type="datetimeFigureOut">
              <a:rPr lang="en-US" smtClean="0"/>
              <a:t>6/9/20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93740-C79D-D44A-8AB0-8EEDF762E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9225" l="882" r="98060">
                        <a14:foregroundMark x1="17108" y1="91473" x2="2998" y2="96899"/>
                        <a14:foregroundMark x1="48501" y1="64729" x2="61023" y2="56202"/>
                        <a14:foregroundMark x1="94004" y1="5039" x2="94709" y2="12016"/>
                        <a14:foregroundMark x1="37743" y1="46124" x2="45150" y2="38372"/>
                        <a14:foregroundMark x1="50617" y1="33721" x2="45150" y2="38372"/>
                        <a14:foregroundMark x1="49735" y1="65891" x2="43739" y2="74419"/>
                        <a14:foregroundMark x1="42328" y1="73643" x2="16402" y2="95736"/>
                        <a14:foregroundMark x1="77778" y1="37209" x2="90300" y2="38760"/>
                        <a14:foregroundMark x1="98236" y1="2713" x2="98236" y2="5814"/>
                        <a14:foregroundMark x1="98236" y1="5426" x2="98060" y2="8915"/>
                        <a14:foregroundMark x1="80423" y1="3876" x2="81658" y2="5426"/>
                        <a14:foregroundMark x1="14991" y1="45736" x2="16402" y2="51163"/>
                        <a14:foregroundMark x1="30335" y1="44574" x2="35626" y2="44186"/>
                        <a14:foregroundMark x1="81834" y1="44186" x2="87654" y2="47287"/>
                        <a14:foregroundMark x1="50617" y1="74419" x2="50617" y2="74419"/>
                        <a14:backgroundMark x1="21164" y1="92248" x2="5644" y2="97674"/>
                        <a14:backgroundMark x1="52734" y1="63178" x2="41446" y2="75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790700"/>
            <a:ext cx="7200900" cy="327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6" b="99225" l="882" r="98060">
                        <a14:foregroundMark x1="17108" y1="91473" x2="2998" y2="96899"/>
                        <a14:foregroundMark x1="48501" y1="64729" x2="61023" y2="56202"/>
                        <a14:foregroundMark x1="94004" y1="5039" x2="94709" y2="12016"/>
                        <a14:foregroundMark x1="37743" y1="46124" x2="45150" y2="38372"/>
                        <a14:foregroundMark x1="50617" y1="33721" x2="45150" y2="38372"/>
                        <a14:foregroundMark x1="49735" y1="65891" x2="43739" y2="74419"/>
                        <a14:foregroundMark x1="42328" y1="73643" x2="16402" y2="95736"/>
                        <a14:foregroundMark x1="77778" y1="37209" x2="90300" y2="38760"/>
                        <a14:foregroundMark x1="98236" y1="2713" x2="98236" y2="5814"/>
                        <a14:foregroundMark x1="98236" y1="5426" x2="98060" y2="8915"/>
                        <a14:foregroundMark x1="80423" y1="3876" x2="81658" y2="5426"/>
                        <a14:foregroundMark x1="14991" y1="45736" x2="16402" y2="51163"/>
                        <a14:foregroundMark x1="30335" y1="44574" x2="35626" y2="44186"/>
                        <a14:foregroundMark x1="81834" y1="44186" x2="87654" y2="47287"/>
                        <a14:foregroundMark x1="50617" y1="74419" x2="50617" y2="74419"/>
                        <a14:backgroundMark x1="21164" y1="92248" x2="5644" y2="97674"/>
                        <a14:backgroundMark x1="52734" y1="63178" x2="41446" y2="759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82" y="1707573"/>
            <a:ext cx="720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7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2020-06-09T01:46:14Z</dcterms:created>
  <dcterms:modified xsi:type="dcterms:W3CDTF">2020-06-09T01:54:12Z</dcterms:modified>
</cp:coreProperties>
</file>