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2DC86-5A0C-E33A-1FFD-E8644029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5A3380-B5A0-6FA3-1B35-388E9E079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DC04AE-A6A2-AD9E-EE82-E01A421E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148C-099C-6D85-A2D7-43EB9C13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6E75C-811C-CAC2-8819-548696B9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7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C4955-E025-5A15-1650-3991A536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FDFF3F-D162-6BB6-9289-BD08CC1F4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089B8-E60F-E6D7-E1BA-1D5FEEEE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44857-17EB-3A0D-2D71-B3481A56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1FECF-7060-5E08-B37C-27B4F0BE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95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0E414-12A4-F042-17AE-78E939F6C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BEB643-D187-1578-963D-D1A6ABEF3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E0BA4-6CCB-CD69-C264-42B95793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D5C82-7C36-B0FA-B998-0C67E0E9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BB32C-0789-3506-DAF2-99FAEDA8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785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B0B4F-A4B4-13CA-942B-D3A416D5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6249A-8365-63C3-01CD-5CE94D3E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7ED4C-1124-B03F-1AAE-B956D953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701157-1111-28E1-7AF8-F10949D0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446D35-0394-29DC-8B65-06E5CE74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602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67E3F-1191-0F98-C4BB-950A2C9B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24E49-4B9A-8A82-7A70-0AE97FFE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362FE-8BE9-5876-67A4-DFC9FED7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702F1-E15B-F072-C444-8BBE850F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03317-ACC0-306C-BACA-9CB2B955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643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8A876-8374-7B0A-82DA-95520D12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BFE9B-D490-2836-868D-723A8BD7C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58F669-D97D-A10A-622B-050572EE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FC09E5-BE13-A51B-4E5B-ADD0E2B0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016782-925A-5E86-F5D5-3DEC3453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0D466-1A81-A45E-57D0-F6EAE9F1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59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DE2AE-6DE4-3F89-59BF-39191378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BF1095-E32A-A791-EFF8-4054F224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2D609F-190E-9AE1-AC83-676F272E3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A447FC-49CF-2117-44FA-DEE727146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2B3A68-2FA0-C75D-43FE-B80B85EEB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6D83EE-3832-82BC-500B-1C3DADA5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537BA2-F547-FF2F-2928-032CAD02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CB3844-5F53-93DD-22BE-6500A3D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857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AFC62-3D98-3036-CF45-11338D90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3507C0-B0D9-9B60-9D66-B1652BE2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9CA1E7-9D47-A933-F65B-9913BB17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7D47AA-B27F-3F00-9F62-082E244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87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40F4D0-F312-630C-EDC0-66CBF1C7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380069-3C9A-9008-9464-54BD40F8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4FFBBE-4151-E177-618D-CD933C7B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5350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F084-CA92-CEF4-E559-5C817C15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C4489-1290-0055-AE76-ABF53D82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7C4BAA-4110-39BB-1FB6-12332B81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29BD83-8F96-5E92-1B89-F8E3B0F8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C836B3-E8EA-2072-C742-5E1625A7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EA4F4B-44CC-741B-74A0-0D65E812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1206E-842D-EA8F-3F6B-5A74C122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3151BE-3B4D-ED35-3DB1-EA1AF31C3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ED701-8ACE-C72E-16B3-90C8120EC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E59122-257D-5FBA-8278-D0BC3D05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CC174A-3659-B488-184B-6C5CF648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C52801-AF92-B45D-27C1-F9BB8EC8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900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D7C1AE-4B8A-795E-00C1-BBEAF9D0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FF6FC0-B4FA-0F33-B20D-AD6E44F3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67440B-3A1C-6CCC-440E-4CFF1F836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51B2-319A-425D-ABAB-F41AE5F92708}" type="datetimeFigureOut">
              <a:rPr lang="es-419" smtClean="0"/>
              <a:t>9/6/2022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C2E46-C53D-4792-15E6-8246E737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AA861-DB6A-5BE6-CFAD-9AA43B7B9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A9E2-A8CA-4406-A6D7-156CA36870C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033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C709-6E79-AC9E-7B16-692764620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3" y="1190284"/>
            <a:ext cx="9644284" cy="156640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Are you a sustainable-minded person seeking to carry out concrete actions to mitigate climate change?</a:t>
            </a:r>
            <a:endParaRPr lang="es-419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130363-4039-C452-11B5-5B631A33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143" y="3126182"/>
            <a:ext cx="8659528" cy="19387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Become a </a:t>
            </a:r>
            <a:r>
              <a:rPr lang="en-US" dirty="0" err="1"/>
              <a:t>DREx</a:t>
            </a:r>
            <a:r>
              <a:rPr lang="en-US" dirty="0"/>
              <a:t> prosumer by investing in clean energy projects and get an annual return of up to 10% by selling energy over the life expectancy of the project. (20 – 25 years).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5D032C8-846D-57B5-FFF4-75AF61246546}"/>
              </a:ext>
            </a:extLst>
          </p:cNvPr>
          <p:cNvSpPr txBox="1">
            <a:spLocks/>
          </p:cNvSpPr>
          <p:nvPr/>
        </p:nvSpPr>
        <p:spPr>
          <a:xfrm>
            <a:off x="1415142" y="4938877"/>
            <a:ext cx="3744685" cy="4955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a </a:t>
            </a:r>
            <a:r>
              <a:rPr lang="en-US" dirty="0" err="1"/>
              <a:t>DREx’s</a:t>
            </a:r>
            <a:r>
              <a:rPr lang="en-US" dirty="0"/>
              <a:t> (Button)</a:t>
            </a:r>
          </a:p>
        </p:txBody>
      </p:sp>
    </p:spTree>
    <p:extLst>
      <p:ext uri="{BB962C8B-B14F-4D97-AF65-F5344CB8AC3E}">
        <p14:creationId xmlns:p14="http://schemas.microsoft.com/office/powerpoint/2010/main" val="272519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C709-6E79-AC9E-7B16-692764620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3" y="1190284"/>
            <a:ext cx="9644284" cy="156640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Are you a company (SME) interested in consuming clean energy and the lack of capital stop you?</a:t>
            </a:r>
            <a:endParaRPr lang="es-419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130363-4039-C452-11B5-5B631A33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59528" cy="13742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Get 20% on energy savings, integrating clean energy in your business with ZERO capital, YES, with zero capital. You will </a:t>
            </a:r>
            <a:r>
              <a:rPr lang="en-US" dirty="0" err="1"/>
              <a:t>suscribe</a:t>
            </a:r>
            <a:r>
              <a:rPr lang="en-US" dirty="0"/>
              <a:t> a power purchase agreement with our prosumers over the useful life expectancy of the clean power plant (20 - 25 years).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D0BEFD6-019B-3F6A-7A17-41E84232F0EB}"/>
              </a:ext>
            </a:extLst>
          </p:cNvPr>
          <p:cNvSpPr txBox="1">
            <a:spLocks/>
          </p:cNvSpPr>
          <p:nvPr/>
        </p:nvSpPr>
        <p:spPr>
          <a:xfrm>
            <a:off x="1415143" y="5172130"/>
            <a:ext cx="5101160" cy="4955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Register your project (Button)</a:t>
            </a:r>
          </a:p>
        </p:txBody>
      </p:sp>
    </p:spTree>
    <p:extLst>
      <p:ext uri="{BB962C8B-B14F-4D97-AF65-F5344CB8AC3E}">
        <p14:creationId xmlns:p14="http://schemas.microsoft.com/office/powerpoint/2010/main" val="338985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C709-6E79-AC9E-7B16-692764620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3" y="1190284"/>
            <a:ext cx="9644284" cy="156640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Are you a company/person with demonstrable experience in the assembly of solar/wind plants?</a:t>
            </a:r>
            <a:endParaRPr lang="es-419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130363-4039-C452-11B5-5B631A33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59528" cy="13742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 part of the first network of qualified technicians on clean energy project deployment, acquire economic independence and adequate remuneration according to your level of expertise.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D0BEFD6-019B-3F6A-7A17-41E84232F0EB}"/>
              </a:ext>
            </a:extLst>
          </p:cNvPr>
          <p:cNvSpPr txBox="1">
            <a:spLocks/>
          </p:cNvSpPr>
          <p:nvPr/>
        </p:nvSpPr>
        <p:spPr>
          <a:xfrm>
            <a:off x="1415143" y="5172130"/>
            <a:ext cx="5101160" cy="4955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Become an integrator (Button)</a:t>
            </a:r>
          </a:p>
        </p:txBody>
      </p:sp>
    </p:spTree>
    <p:extLst>
      <p:ext uri="{BB962C8B-B14F-4D97-AF65-F5344CB8AC3E}">
        <p14:creationId xmlns:p14="http://schemas.microsoft.com/office/powerpoint/2010/main" val="27088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C709-6E79-AC9E-7B16-692764620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3" y="1190284"/>
            <a:ext cx="9644284" cy="156640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Are you a company in need of carbon emissions offset?</a:t>
            </a:r>
            <a:endParaRPr lang="es-419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130363-4039-C452-11B5-5B631A33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0670"/>
            <a:ext cx="8659528" cy="207146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 tokenize the energy production from renewable plants, certifying it proven standards, guaranteeing clean energy source and equivalent emissions avoided.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16D3AF5-E102-0E78-0D82-96BA00DEDBF8}"/>
              </a:ext>
            </a:extLst>
          </p:cNvPr>
          <p:cNvSpPr txBox="1">
            <a:spLocks/>
          </p:cNvSpPr>
          <p:nvPr/>
        </p:nvSpPr>
        <p:spPr>
          <a:xfrm>
            <a:off x="631371" y="468086"/>
            <a:ext cx="4528457" cy="2171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 err="1"/>
              <a:t>Sexta</a:t>
            </a:r>
            <a:r>
              <a:rPr lang="en-US" sz="1200" dirty="0"/>
              <a:t> </a:t>
            </a:r>
            <a:r>
              <a:rPr lang="en-US" sz="1200" dirty="0" err="1"/>
              <a:t>seccion</a:t>
            </a:r>
            <a:endParaRPr lang="en-US" sz="12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D0BEFD6-019B-3F6A-7A17-41E84232F0EB}"/>
              </a:ext>
            </a:extLst>
          </p:cNvPr>
          <p:cNvSpPr txBox="1">
            <a:spLocks/>
          </p:cNvSpPr>
          <p:nvPr/>
        </p:nvSpPr>
        <p:spPr>
          <a:xfrm>
            <a:off x="1415143" y="5172130"/>
            <a:ext cx="5101160" cy="4955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Offset your emissions (Button)</a:t>
            </a:r>
          </a:p>
        </p:txBody>
      </p:sp>
    </p:spTree>
    <p:extLst>
      <p:ext uri="{BB962C8B-B14F-4D97-AF65-F5344CB8AC3E}">
        <p14:creationId xmlns:p14="http://schemas.microsoft.com/office/powerpoint/2010/main" val="888743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228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Are you a sustainable-minded person seeking to carry out concrete actions to mitigate climate change?</vt:lpstr>
      <vt:lpstr>Are you a company (SME) interested in consuming clean energy and the lack of capital stop you?</vt:lpstr>
      <vt:lpstr>Are you a company/person with demonstrable experience in the assembly of solar/wind plants?</vt:lpstr>
      <vt:lpstr>Are you a company in need of carbon emissions offset?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Somos una empresa de suministro de energia limpia 100% descentralizada</dc:title>
  <dc:creator>Joselyne Karolina Del Rosario Fabre</dc:creator>
  <cp:lastModifiedBy>Joselyne Karolina Del Rosario Fabre</cp:lastModifiedBy>
  <cp:revision>27</cp:revision>
  <dcterms:created xsi:type="dcterms:W3CDTF">2022-05-28T19:29:03Z</dcterms:created>
  <dcterms:modified xsi:type="dcterms:W3CDTF">2022-06-09T20:46:14Z</dcterms:modified>
</cp:coreProperties>
</file>