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1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11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78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75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03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1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74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5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8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47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D340-11A5-426F-8011-8C2233FD9387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7046-08C0-4FB4-BF59-162FDA6F0A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56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916"/>
          <a:stretch/>
        </p:blipFill>
        <p:spPr>
          <a:xfrm>
            <a:off x="7836407" y="-1"/>
            <a:ext cx="4355593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6389870"/>
            <a:ext cx="7836407" cy="44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6383" y="1911095"/>
            <a:ext cx="7123175" cy="9404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Tutorial of Forum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426446"/>
            <a:ext cx="7909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        </a:t>
            </a:r>
            <a:r>
              <a:rPr lang="en-US" altLang="zh-TW" dirty="0" smtClean="0">
                <a:solidFill>
                  <a:schemeClr val="bg1"/>
                </a:solidFill>
              </a:rPr>
              <a:t>Probability </a:t>
            </a:r>
            <a:r>
              <a:rPr lang="en-US" altLang="zh-TW" dirty="0">
                <a:solidFill>
                  <a:schemeClr val="bg1"/>
                </a:solidFill>
              </a:rPr>
              <a:t>Course@   </a:t>
            </a:r>
            <a:r>
              <a:rPr lang="en-US" altLang="zh-TW" dirty="0" smtClean="0">
                <a:solidFill>
                  <a:schemeClr val="bg1"/>
                </a:solidFill>
              </a:rPr>
              <a:t>Machine Discovery and Social Network Mining Lab 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004816" cy="16557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R06922163 </a:t>
            </a:r>
            <a:r>
              <a:rPr lang="zh-TW" altLang="en-US" dirty="0" smtClean="0"/>
              <a:t>李威承</a:t>
            </a:r>
            <a:endParaRPr lang="en-US" altLang="zh-TW" dirty="0"/>
          </a:p>
          <a:p>
            <a:r>
              <a:rPr lang="en-US" altLang="zh-TW" dirty="0" smtClean="0"/>
              <a:t>D06944005 </a:t>
            </a:r>
            <a:r>
              <a:rPr lang="zh-TW" altLang="en-US" dirty="0" smtClean="0"/>
              <a:t>陳宣佑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626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大</a:t>
            </a:r>
            <a:r>
              <a:rPr lang="zh-TW" altLang="en-US" b="1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4274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1.Gitlab Issue </a:t>
            </a:r>
            <a:r>
              <a:rPr lang="zh-TW" altLang="en-US" dirty="0" smtClean="0"/>
              <a:t>頁面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2.Simple Markdown 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3.Simple Latex </a:t>
            </a:r>
            <a:r>
              <a:rPr lang="zh-TW" altLang="en-US" dirty="0" smtClean="0"/>
              <a:t>教學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0" y="6389870"/>
            <a:ext cx="12192000" cy="44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152" y="6429744"/>
            <a:ext cx="1204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Probability Course@  Machine Discovery and Social Network Mining Lab 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14BD-992F-4EBB-8033-DDF3D56F0677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1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Gitlab</a:t>
            </a:r>
            <a:r>
              <a:rPr lang="en-US" altLang="zh-TW" b="1" dirty="0" smtClean="0"/>
              <a:t> 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43" y="365125"/>
            <a:ext cx="1905000" cy="1762125"/>
          </a:xfrm>
        </p:spPr>
      </p:pic>
      <p:sp>
        <p:nvSpPr>
          <p:cNvPr id="6" name="矩形 5"/>
          <p:cNvSpPr/>
          <p:nvPr/>
        </p:nvSpPr>
        <p:spPr>
          <a:xfrm>
            <a:off x="0" y="6389870"/>
            <a:ext cx="12192000" cy="44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152" y="6429744"/>
            <a:ext cx="1204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Probability Course@  Machine Discovery and Social Network Mining Lab 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14BD-992F-4EBB-8033-DDF3D56F0677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8200" y="1458097"/>
            <a:ext cx="10312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和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 類似的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儲存平台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可以直接用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帳號登入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 smtClean="0"/>
              <a:t>為什麼不用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?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Favorite Markdown </a:t>
            </a:r>
            <a:r>
              <a:rPr lang="zh-TW" altLang="en-US" dirty="0" smtClean="0"/>
              <a:t>不支援 </a:t>
            </a:r>
            <a:r>
              <a:rPr lang="en-US" altLang="zh-TW" dirty="0" smtClean="0"/>
              <a:t>Latex</a:t>
            </a:r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登入頁面 </a:t>
            </a:r>
            <a:r>
              <a:rPr lang="en-US" altLang="zh-TW" dirty="0" smtClean="0"/>
              <a:t>:https</a:t>
            </a:r>
            <a:r>
              <a:rPr lang="en-US" altLang="zh-TW" dirty="0"/>
              <a:t>://gitlab.com/users/sign_in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9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8606"/>
            <a:ext cx="10515600" cy="1325563"/>
          </a:xfrm>
        </p:spPr>
        <p:txBody>
          <a:bodyPr/>
          <a:lstStyle/>
          <a:p>
            <a:r>
              <a:rPr lang="en-US" altLang="zh-TW" b="1" dirty="0" err="1" smtClean="0"/>
              <a:t>Gitlab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帳號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32" b="12861"/>
          <a:stretch/>
        </p:blipFill>
        <p:spPr>
          <a:xfrm>
            <a:off x="838200" y="1992103"/>
            <a:ext cx="8244396" cy="34598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6389870"/>
            <a:ext cx="12192000" cy="44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152" y="6429744"/>
            <a:ext cx="1204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Probability Course@  Machine Discovery and Social Network Mining Lab 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14BD-992F-4EBB-8033-DDF3D56F0677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516130" y="4753232"/>
            <a:ext cx="345989" cy="3624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7603525" y="2801218"/>
            <a:ext cx="4242486" cy="1721708"/>
          </a:xfrm>
          <a:prstGeom prst="wedgeEllipseCallout">
            <a:avLst>
              <a:gd name="adj1" fmla="val -67435"/>
              <a:gd name="adj2" fmla="val 65849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點這裡可以用</a:t>
            </a:r>
            <a:r>
              <a:rPr lang="en-US" altLang="zh-TW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zh-TW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帳號登入，或者用比如</a:t>
            </a:r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</a:t>
            </a:r>
            <a:r>
              <a:rPr lang="zh-TW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帳號。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0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4306" r="703" b="50193"/>
          <a:stretch/>
        </p:blipFill>
        <p:spPr>
          <a:xfrm>
            <a:off x="838200" y="1443427"/>
            <a:ext cx="8932876" cy="46049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課程網頁   </a:t>
            </a:r>
            <a:r>
              <a:rPr lang="en-US" altLang="zh-TW" sz="2200" b="1" dirty="0" smtClean="0"/>
              <a:t>https</a:t>
            </a:r>
            <a:r>
              <a:rPr lang="en-US" altLang="zh-TW" sz="2200" b="1" dirty="0"/>
              <a:t>://mslab.csie.ntu.edu.tw/~course/ProbabilitySpring2018/</a:t>
            </a:r>
            <a:endParaRPr lang="zh-TW" altLang="en-US" sz="2200" b="1" dirty="0"/>
          </a:p>
        </p:txBody>
      </p:sp>
      <p:sp>
        <p:nvSpPr>
          <p:cNvPr id="6" name="矩形 5"/>
          <p:cNvSpPr/>
          <p:nvPr/>
        </p:nvSpPr>
        <p:spPr>
          <a:xfrm>
            <a:off x="0" y="6389870"/>
            <a:ext cx="12192000" cy="44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152" y="6429744"/>
            <a:ext cx="1204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Probability Course@  Machine Discovery and Social Network Mining Lab 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14BD-992F-4EBB-8033-DDF3D56F067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02461" y="4825571"/>
            <a:ext cx="757881" cy="453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形圖說文字 7"/>
          <p:cNvSpPr/>
          <p:nvPr/>
        </p:nvSpPr>
        <p:spPr>
          <a:xfrm>
            <a:off x="9020175" y="2510996"/>
            <a:ext cx="2510481" cy="1886465"/>
          </a:xfrm>
          <a:prstGeom prst="wedgeEllipseCallout">
            <a:avLst>
              <a:gd name="adj1" fmla="val -131180"/>
              <a:gd name="adj2" fmla="val 820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       點進來會連結到當日課程對應的</a:t>
            </a:r>
            <a:r>
              <a:rPr lang="en-US" altLang="zh-TW" dirty="0" err="1" smtClean="0">
                <a:solidFill>
                  <a:srgbClr val="FF0000"/>
                </a:solidFill>
              </a:rPr>
              <a:t>gitlab</a:t>
            </a:r>
            <a:r>
              <a:rPr lang="en-US" altLang="zh-TW" dirty="0" smtClean="0">
                <a:solidFill>
                  <a:srgbClr val="FF0000"/>
                </a:solidFill>
              </a:rPr>
              <a:t> repository </a:t>
            </a:r>
            <a:r>
              <a:rPr lang="zh-TW" altLang="en-US" dirty="0" smtClean="0">
                <a:solidFill>
                  <a:srgbClr val="FF0000"/>
                </a:solidFill>
              </a:rPr>
              <a:t>的 </a:t>
            </a:r>
            <a:r>
              <a:rPr lang="en-US" altLang="zh-TW" dirty="0" smtClean="0">
                <a:solidFill>
                  <a:srgbClr val="FF0000"/>
                </a:solidFill>
              </a:rPr>
              <a:t>issue</a:t>
            </a:r>
            <a:r>
              <a:rPr lang="zh-TW" altLang="en-US" dirty="0" smtClean="0">
                <a:solidFill>
                  <a:srgbClr val="FF0000"/>
                </a:solidFill>
              </a:rPr>
              <a:t>頁面</a:t>
            </a:r>
            <a:r>
              <a:rPr lang="zh-TW" altLang="en-US" dirty="0" smtClean="0"/>
              <a:t>進來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4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Issue </a:t>
            </a:r>
            <a:r>
              <a:rPr lang="zh-TW" altLang="en-US" b="1" dirty="0" smtClean="0"/>
              <a:t>頁面</a:t>
            </a:r>
            <a:r>
              <a:rPr lang="en-US" altLang="zh-TW" b="1" dirty="0" smtClean="0"/>
              <a:t>-1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0" y="6389870"/>
            <a:ext cx="12192000" cy="44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152" y="6429744"/>
            <a:ext cx="1204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Probability Course@  Machine Discovery and Social Network Mining Lab 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14BD-992F-4EBB-8033-DDF3D56F067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12"/>
          <a:stretch/>
        </p:blipFill>
        <p:spPr>
          <a:xfrm>
            <a:off x="918328" y="1455340"/>
            <a:ext cx="8621088" cy="4305665"/>
          </a:xfrm>
          <a:prstGeom prst="rect">
            <a:avLst/>
          </a:prstGeom>
        </p:spPr>
      </p:pic>
      <p:sp>
        <p:nvSpPr>
          <p:cNvPr id="15" name="橢圓形圖說文字 14"/>
          <p:cNvSpPr/>
          <p:nvPr/>
        </p:nvSpPr>
        <p:spPr>
          <a:xfrm>
            <a:off x="9211960" y="2556900"/>
            <a:ext cx="2362202" cy="1932722"/>
          </a:xfrm>
          <a:prstGeom prst="wedgeEllipseCallout">
            <a:avLst>
              <a:gd name="adj1" fmla="val -63175"/>
              <a:gd name="adj2" fmla="val -50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rgbClr val="C00000"/>
                </a:solidFill>
              </a:rPr>
              <a:t>點下</a:t>
            </a:r>
            <a:r>
              <a:rPr lang="en-US" altLang="zh-TW" dirty="0" smtClean="0">
                <a:solidFill>
                  <a:srgbClr val="C00000"/>
                </a:solidFill>
              </a:rPr>
              <a:t>Setting:</a:t>
            </a:r>
            <a:r>
              <a:rPr lang="zh-TW" altLang="en-US" dirty="0" smtClean="0">
                <a:solidFill>
                  <a:srgbClr val="C00000"/>
                </a:solidFill>
              </a:rPr>
              <a:t>改一下你的個人資料讓大家認識你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Issue </a:t>
            </a:r>
            <a:r>
              <a:rPr lang="zh-TW" altLang="en-US" b="1" dirty="0"/>
              <a:t>頁面</a:t>
            </a:r>
            <a:r>
              <a:rPr lang="en-US" altLang="zh-TW" b="1" dirty="0" smtClean="0"/>
              <a:t>-2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0" y="6389870"/>
            <a:ext cx="12192000" cy="44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152" y="6429744"/>
            <a:ext cx="1204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Probability Course@  Machine Discovery and Social Network Mining Lab 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14BD-992F-4EBB-8033-DDF3D56F0677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1812" b="11516"/>
          <a:stretch/>
        </p:blipFill>
        <p:spPr>
          <a:xfrm>
            <a:off x="912341" y="1362588"/>
            <a:ext cx="10058400" cy="4337997"/>
          </a:xfrm>
          <a:prstGeom prst="rect">
            <a:avLst/>
          </a:prstGeom>
        </p:spPr>
      </p:pic>
      <p:sp>
        <p:nvSpPr>
          <p:cNvPr id="8" name="橢圓形圖說文字 7"/>
          <p:cNvSpPr/>
          <p:nvPr/>
        </p:nvSpPr>
        <p:spPr>
          <a:xfrm>
            <a:off x="8348019" y="1730562"/>
            <a:ext cx="1652716" cy="840260"/>
          </a:xfrm>
          <a:prstGeom prst="wedgeEllipseCallout">
            <a:avLst>
              <a:gd name="adj1" fmla="val -70666"/>
              <a:gd name="adj2" fmla="val 115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這裡可以更改大頭</a:t>
            </a:r>
            <a:r>
              <a:rPr lang="zh-TW" altLang="en-US" dirty="0">
                <a:solidFill>
                  <a:srgbClr val="FF0000"/>
                </a:solidFill>
              </a:rPr>
              <a:t>貼</a:t>
            </a:r>
          </a:p>
        </p:txBody>
      </p:sp>
      <p:sp>
        <p:nvSpPr>
          <p:cNvPr id="9" name="橢圓形圖說文字 8"/>
          <p:cNvSpPr/>
          <p:nvPr/>
        </p:nvSpPr>
        <p:spPr>
          <a:xfrm>
            <a:off x="7257534" y="2745815"/>
            <a:ext cx="3319849" cy="900163"/>
          </a:xfrm>
          <a:prstGeom prst="wedgeEllipseCallout">
            <a:avLst>
              <a:gd name="adj1" fmla="val -93247"/>
              <a:gd name="adj2" fmla="val 541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請把名字改成 學生</a:t>
            </a:r>
            <a:r>
              <a:rPr lang="en-US" altLang="zh-TW" dirty="0" smtClean="0">
                <a:solidFill>
                  <a:srgbClr val="FF0000"/>
                </a:solidFill>
              </a:rPr>
              <a:t>:XXX</a:t>
            </a:r>
            <a:r>
              <a:rPr lang="zh-TW" altLang="en-US" dirty="0" smtClean="0">
                <a:solidFill>
                  <a:srgbClr val="FF0000"/>
                </a:solidFill>
              </a:rPr>
              <a:t>，讓助教能夠認識你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105665" y="4324865"/>
            <a:ext cx="2248930" cy="162285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做完後按上一頁返回</a:t>
            </a:r>
            <a:r>
              <a:rPr lang="en-US" altLang="zh-TW" dirty="0" smtClean="0">
                <a:solidFill>
                  <a:srgbClr val="FF0000"/>
                </a:solidFill>
              </a:rPr>
              <a:t>issue</a:t>
            </a:r>
            <a:r>
              <a:rPr lang="zh-TW" altLang="en-US" dirty="0" smtClean="0">
                <a:solidFill>
                  <a:srgbClr val="FF0000"/>
                </a:solidFill>
              </a:rPr>
              <a:t>頁面，右上角有一個創立</a:t>
            </a:r>
            <a:r>
              <a:rPr lang="en-US" altLang="zh-TW" dirty="0" smtClean="0">
                <a:solidFill>
                  <a:srgbClr val="FF0000"/>
                </a:solidFill>
              </a:rPr>
              <a:t>new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issue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Issue </a:t>
            </a:r>
            <a:r>
              <a:rPr lang="zh-TW" altLang="en-US" b="1" dirty="0" smtClean="0"/>
              <a:t>頁面 </a:t>
            </a:r>
            <a:r>
              <a:rPr lang="en-US" altLang="zh-TW" b="1" smtClean="0"/>
              <a:t>-3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40" t="26419" r="1363" b="3534"/>
          <a:stretch/>
        </p:blipFill>
        <p:spPr>
          <a:xfrm>
            <a:off x="541637" y="1270551"/>
            <a:ext cx="6087763" cy="34261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6389870"/>
            <a:ext cx="12192000" cy="44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152" y="6429744"/>
            <a:ext cx="1204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Probability Course@  Machine Discovery and Social Network Mining Lab 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14BD-992F-4EBB-8033-DDF3D56F0677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7928" t="35097" r="5857" b="18937"/>
          <a:stretch/>
        </p:blipFill>
        <p:spPr>
          <a:xfrm>
            <a:off x="4942703" y="3729809"/>
            <a:ext cx="6054810" cy="2364260"/>
          </a:xfrm>
          <a:prstGeom prst="rect">
            <a:avLst/>
          </a:prstGeom>
        </p:spPr>
      </p:pic>
      <p:sp>
        <p:nvSpPr>
          <p:cNvPr id="8" name="流程圖: 程序 7"/>
          <p:cNvSpPr/>
          <p:nvPr/>
        </p:nvSpPr>
        <p:spPr>
          <a:xfrm>
            <a:off x="5049795" y="2026508"/>
            <a:ext cx="1497227" cy="2718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形圖說文字 8"/>
          <p:cNvSpPr/>
          <p:nvPr/>
        </p:nvSpPr>
        <p:spPr>
          <a:xfrm>
            <a:off x="5717059" y="1270551"/>
            <a:ext cx="2388973" cy="615914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b</a:t>
            </a:r>
            <a:r>
              <a:rPr lang="zh-TW" altLang="en-US" dirty="0" smtClean="0">
                <a:solidFill>
                  <a:srgbClr val="FF0000"/>
                </a:solidFill>
              </a:rPr>
              <a:t>一些快捷</a:t>
            </a:r>
            <a:r>
              <a:rPr lang="zh-TW" altLang="en-US" dirty="0">
                <a:solidFill>
                  <a:srgbClr val="FF0000"/>
                </a:solidFill>
              </a:rPr>
              <a:t>鍵</a:t>
            </a:r>
            <a:endParaRPr lang="zh-TW" altLang="en-US" dirty="0"/>
          </a:p>
        </p:txBody>
      </p:sp>
      <p:sp>
        <p:nvSpPr>
          <p:cNvPr id="11" name="橢圓形圖說文字 10"/>
          <p:cNvSpPr/>
          <p:nvPr/>
        </p:nvSpPr>
        <p:spPr>
          <a:xfrm>
            <a:off x="1367481" y="4308389"/>
            <a:ext cx="2098589" cy="1853514"/>
          </a:xfrm>
          <a:prstGeom prst="wedgeEllipseCallout">
            <a:avLst>
              <a:gd name="adj1" fmla="val 16518"/>
              <a:gd name="adj2" fmla="val -8490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Description</a:t>
            </a:r>
            <a:r>
              <a:rPr lang="zh-TW" altLang="en-US" dirty="0" smtClean="0">
                <a:solidFill>
                  <a:srgbClr val="FF0000"/>
                </a:solidFill>
              </a:rPr>
              <a:t>裡的內容格式必須是</a:t>
            </a:r>
            <a:r>
              <a:rPr lang="en-US" altLang="zh-TW" dirty="0" smtClean="0">
                <a:solidFill>
                  <a:srgbClr val="FF0000"/>
                </a:solidFill>
              </a:rPr>
              <a:t>GFM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3624649" y="5041557"/>
            <a:ext cx="1425146" cy="403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466070" y="5568778"/>
            <a:ext cx="17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可以用</a:t>
            </a:r>
            <a:r>
              <a:rPr lang="en-US" altLang="zh-TW" dirty="0" smtClean="0"/>
              <a:t>preview</a:t>
            </a:r>
            <a:r>
              <a:rPr lang="zh-TW" altLang="en-US" dirty="0" smtClean="0"/>
              <a:t>看貼出來的樣子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t="73981"/>
          <a:stretch/>
        </p:blipFill>
        <p:spPr>
          <a:xfrm>
            <a:off x="7101016" y="2197485"/>
            <a:ext cx="4572000" cy="669148"/>
          </a:xfrm>
          <a:prstGeom prst="rect">
            <a:avLst/>
          </a:prstGeom>
        </p:spPr>
      </p:pic>
      <p:sp>
        <p:nvSpPr>
          <p:cNvPr id="15" name="向上箭號 14"/>
          <p:cNvSpPr/>
          <p:nvPr/>
        </p:nvSpPr>
        <p:spPr>
          <a:xfrm>
            <a:off x="8610600" y="2983636"/>
            <a:ext cx="385119" cy="5998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216080" y="2996097"/>
            <a:ext cx="205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滿意後</a:t>
            </a:r>
            <a:r>
              <a:rPr lang="en-US" altLang="zh-TW" dirty="0" smtClean="0"/>
              <a:t>submit</a:t>
            </a:r>
            <a:r>
              <a:rPr lang="zh-TW" altLang="en-US" dirty="0" smtClean="0"/>
              <a:t>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2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272</Words>
  <Application>Microsoft Office PowerPoint</Application>
  <PresentationFormat>寬螢幕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Tutorial of Forum</vt:lpstr>
      <vt:lpstr>大綱</vt:lpstr>
      <vt:lpstr>Gitlab </vt:lpstr>
      <vt:lpstr>Gitlab 帳號</vt:lpstr>
      <vt:lpstr>課程網頁   https://mslab.csie.ntu.edu.tw/~course/ProbabilitySpring2018/</vt:lpstr>
      <vt:lpstr>Issue 頁面-1</vt:lpstr>
      <vt:lpstr>Issue 頁面-2</vt:lpstr>
      <vt:lpstr>Issue 頁面 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Workshop</dc:title>
  <dc:creator>陳宣佑</dc:creator>
  <cp:lastModifiedBy>李威承</cp:lastModifiedBy>
  <cp:revision>16</cp:revision>
  <dcterms:created xsi:type="dcterms:W3CDTF">2018-02-22T07:48:40Z</dcterms:created>
  <dcterms:modified xsi:type="dcterms:W3CDTF">2018-02-22T15:44:01Z</dcterms:modified>
</cp:coreProperties>
</file>