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6" r:id="rId3"/>
    <p:sldId id="267" r:id="rId4"/>
    <p:sldId id="268" r:id="rId5"/>
    <p:sldId id="269" r:id="rId6"/>
    <p:sldId id="272" r:id="rId7"/>
    <p:sldId id="27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92"/>
    <a:srgbClr val="FFD215"/>
    <a:srgbClr val="F9C416"/>
    <a:srgbClr val="FFEC57"/>
    <a:srgbClr val="E9D345"/>
    <a:srgbClr val="FFCB15"/>
    <a:srgbClr val="FFCF1B"/>
    <a:srgbClr val="FFFFA2"/>
    <a:srgbClr val="FFC915"/>
    <a:srgbClr val="FFD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17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8862E-E3B5-48CA-ABA7-0B827AC2A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7EBCAD-BEEF-4DAF-8C6A-EA4821577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0173F3-DEE2-4256-85D8-E7909860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47B-701D-4925-97BE-E759E1BDCAE4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E7552C-DBAA-46BD-B0E2-F0748E8C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CE48A-D254-4377-93D8-58A6679E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B665-5916-4536-A43A-2B6B59568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89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2E7EA-9E6E-490A-BC3E-60167B06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FC1788-F70D-4ABC-9A9D-6F6C985CA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245540-8C7D-47D6-A92C-DD42D603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47B-701D-4925-97BE-E759E1BDCAE4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5035F0-FBEA-4E65-A09F-37E6A40D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2EF35D-5620-4F77-AC34-946A00D1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B665-5916-4536-A43A-2B6B59568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3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1FC496-BA55-4E9F-8A7F-B9272B243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C38C27-8097-4A19-8355-80C355E59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9BB7C7-AF8F-4AE9-BA28-149B40B1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47B-701D-4925-97BE-E759E1BDCAE4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B1BFE7-837A-4172-A532-CC6E5E05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3C2051-81BF-4906-B5DE-435A80F7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B665-5916-4536-A43A-2B6B59568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57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105FA-12D9-4E88-BB6B-20799C02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67AA6-B321-40D2-AE45-F63F66DF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6E5105-AEB6-4226-A0CF-D2EB9199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47B-701D-4925-97BE-E759E1BDCAE4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A160DF-8C7F-44FA-B0B0-340A175F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4491CE-6030-4945-8934-1CCEA64B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B665-5916-4536-A43A-2B6B59568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60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8E43E-905E-4D6B-962F-E1A70393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D7C393-6DE5-4A0E-B176-051A449A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2FA4C-AB76-4108-9B97-17279835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47B-701D-4925-97BE-E759E1BDCAE4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CC0AE9-FA83-4F5E-B040-67AE525C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9240E0-E4A1-4D23-830A-55F78592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B665-5916-4536-A43A-2B6B59568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38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2F73E-2548-4259-8EC5-13C386C4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139A-EE34-4C39-AD70-9060F7563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D2A8A4-E9B5-48B8-BA07-05E845FCF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5F29D9-1703-4F40-89C1-DF152CFF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47B-701D-4925-97BE-E759E1BDCAE4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0AB647-9594-46C7-BADB-86A5122E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6368D5-7F76-4BEE-80C1-F5216D35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B665-5916-4536-A43A-2B6B59568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2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956AC-01E9-4961-8BBA-6A821619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4454E-29BC-457E-B59F-C2A437CB4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AB0E9F-707D-4B0D-B191-F0D1E49F1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179B35-FCC4-42DC-BFFE-F8E5ECFC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AA4ED88-09EE-4584-AE29-6AC28A55E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B8583E-49F4-45FA-8B53-A6EE87B8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47B-701D-4925-97BE-E759E1BDCAE4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656800-A7C3-4D75-97F1-5EA49F5D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A5DE0D-095F-48C7-AA0E-1FC32BC0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B665-5916-4536-A43A-2B6B59568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1565C-236F-47D0-82D8-B9A861B9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8E66A5-178D-4B38-879C-FD5D83D4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47B-701D-4925-97BE-E759E1BDCAE4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D99BE0D-02A2-410A-A237-1A114609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C59FCC-3C1A-408A-8A10-46AE0C58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B665-5916-4536-A43A-2B6B59568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67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E61AB0-5C7D-41CF-9AF2-60453E5C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47B-701D-4925-97BE-E759E1BDCAE4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84D405-0C7D-4F3F-AC39-5D8C4996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59C0A5-BFD8-42D3-8A22-74176122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B665-5916-4536-A43A-2B6B59568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99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E07E0-79C3-4295-B091-8378E4EE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4FD0EC-766B-4985-BD69-6D489BE2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E9584B-CAEF-4381-B765-217F16541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0818E3-186F-435A-A75A-70554585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47B-701D-4925-97BE-E759E1BDCAE4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6F3BAB-07DD-4D18-A50C-D13615CB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63956E-4484-483F-BA16-C271C8DA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B665-5916-4536-A43A-2B6B59568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5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75600-EAB5-4E14-9135-303DFCFC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C53E01-B00E-45FF-BBED-C5BCDCC19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FC3B62-E6CF-4FC9-870F-D0EC26183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E29897-045B-4571-B91F-F49C3804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47B-701D-4925-97BE-E759E1BDCAE4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E91F0D-50A2-4E58-9201-89606A29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35AE93-2453-4DBB-AF84-0BCF6546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B665-5916-4536-A43A-2B6B59568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9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87452F-C977-4C6E-A563-2B7C0981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92F582-5E62-44B6-AD51-CCBCB4C96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777E4B-9E74-49EA-902D-A9E277D60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347B-701D-4925-97BE-E759E1BDCAE4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DFAE39-02F1-481A-AA52-DA0AA4EE2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EF5B8E-7079-413F-8AA2-A3390EA11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8B665-5916-4536-A43A-2B6B59568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6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E940CF6-E285-495D-B3C9-C12F06292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05" y="305897"/>
            <a:ext cx="3276431" cy="2994587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FEB5B4EF-61D6-4EED-AFA3-8271176D64AD}"/>
              </a:ext>
            </a:extLst>
          </p:cNvPr>
          <p:cNvGrpSpPr/>
          <p:nvPr/>
        </p:nvGrpSpPr>
        <p:grpSpPr>
          <a:xfrm>
            <a:off x="3190517" y="301032"/>
            <a:ext cx="6509161" cy="3057237"/>
            <a:chOff x="2664665" y="381868"/>
            <a:chExt cx="6509161" cy="305723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41ADFA4-666A-421A-B372-A66649EA4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745" y="381868"/>
              <a:ext cx="3057237" cy="305723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B560A5-0769-465B-976D-26083B9E6EB8}"/>
                </a:ext>
              </a:extLst>
            </p:cNvPr>
            <p:cNvSpPr/>
            <p:nvPr/>
          </p:nvSpPr>
          <p:spPr>
            <a:xfrm>
              <a:off x="2664665" y="2290777"/>
              <a:ext cx="6509161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>
                  <a:ln w="12700">
                    <a:solidFill>
                      <a:schemeClr val="tx1"/>
                    </a:solidFill>
                  </a:ln>
                  <a:gradFill flip="none" rotWithShape="1">
                    <a:gsLst>
                      <a:gs pos="36000">
                        <a:srgbClr val="FFF392"/>
                      </a:gs>
                      <a:gs pos="71000">
                        <a:srgbClr val="F9C416"/>
                      </a:gs>
                      <a:gs pos="100000">
                        <a:srgbClr val="FFD215"/>
                      </a:gs>
                    </a:gsLst>
                    <a:lin ang="5400000" scaled="1"/>
                    <a:tileRect/>
                  </a:gradFill>
                  <a:effectLst>
                    <a:outerShdw blurRad="50800" dist="50800" dir="5400000" algn="ctr" rotWithShape="0">
                      <a:srgbClr val="000000"/>
                    </a:outerShdw>
                  </a:effectLst>
                  <a:latin typeface="Curse Casual" panose="020B0606020101010101" pitchFamily="34" charset="0"/>
                </a:rPr>
                <a:t>Better Deals</a:t>
              </a:r>
              <a:endParaRPr lang="zh-TW" altLang="en-US" sz="4000" b="0" cap="none" spc="0" dirty="0">
                <a:ln w="0"/>
                <a:gradFill>
                  <a:gsLst>
                    <a:gs pos="41000">
                      <a:srgbClr val="FFF392"/>
                    </a:gs>
                    <a:gs pos="71000">
                      <a:srgbClr val="F9C416"/>
                    </a:gs>
                    <a:gs pos="100000">
                      <a:srgbClr val="FFD215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65DA3F19-F923-4E28-95CC-49F2C24D1B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9" t="5685" r="26276" b="13831"/>
          <a:stretch/>
        </p:blipFill>
        <p:spPr>
          <a:xfrm>
            <a:off x="1874360" y="3656491"/>
            <a:ext cx="3057237" cy="27035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F00832B-D574-4056-8D29-AA1E5FBF0A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9" t="5696" r="26276" b="13674"/>
          <a:stretch/>
        </p:blipFill>
        <p:spPr>
          <a:xfrm>
            <a:off x="4931596" y="3656491"/>
            <a:ext cx="3057237" cy="27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2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E940CF6-E285-495D-B3C9-C12F06292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05" y="305897"/>
            <a:ext cx="3276431" cy="2994587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FEB5B4EF-61D6-4EED-AFA3-8271176D64AD}"/>
              </a:ext>
            </a:extLst>
          </p:cNvPr>
          <p:cNvGrpSpPr/>
          <p:nvPr/>
        </p:nvGrpSpPr>
        <p:grpSpPr>
          <a:xfrm>
            <a:off x="3190517" y="301032"/>
            <a:ext cx="6509161" cy="3355459"/>
            <a:chOff x="2664665" y="381868"/>
            <a:chExt cx="6509161" cy="335545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41ADFA4-666A-421A-B372-A66649EA4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745" y="381868"/>
              <a:ext cx="3057237" cy="305723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B560A5-0769-465B-976D-26083B9E6EB8}"/>
                </a:ext>
              </a:extLst>
            </p:cNvPr>
            <p:cNvSpPr/>
            <p:nvPr/>
          </p:nvSpPr>
          <p:spPr>
            <a:xfrm>
              <a:off x="2664665" y="2290777"/>
              <a:ext cx="6509161" cy="14465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dirty="0">
                  <a:ln w="12700">
                    <a:solidFill>
                      <a:schemeClr val="tx1"/>
                    </a:solidFill>
                  </a:ln>
                  <a:gradFill flip="none" rotWithShape="1">
                    <a:gsLst>
                      <a:gs pos="36000">
                        <a:srgbClr val="FFF392"/>
                      </a:gs>
                      <a:gs pos="71000">
                        <a:srgbClr val="F9C416"/>
                      </a:gs>
                      <a:gs pos="100000">
                        <a:srgbClr val="FFD215"/>
                      </a:gs>
                    </a:gsLst>
                    <a:lin ang="5400000" scaled="1"/>
                    <a:tileRect/>
                  </a:gradFill>
                  <a:effectLst>
                    <a:outerShdw blurRad="50800" dist="50800" dir="5400000" algn="ctr" rotWithShape="0">
                      <a:srgbClr val="000000"/>
                    </a:outerShdw>
                  </a:effectLst>
                  <a:latin typeface="Curse Casual" panose="020B0606020101010101" pitchFamily="34" charset="0"/>
                </a:rPr>
                <a:t>Fast Craft</a:t>
              </a:r>
            </a:p>
            <a:p>
              <a:pPr algn="ctr"/>
              <a:endParaRPr lang="zh-TW" altLang="en-US" sz="4000" b="0" cap="none" spc="0" dirty="0">
                <a:ln w="0"/>
                <a:gradFill>
                  <a:gsLst>
                    <a:gs pos="41000">
                      <a:srgbClr val="FFF392"/>
                    </a:gs>
                    <a:gs pos="71000">
                      <a:srgbClr val="F9C416"/>
                    </a:gs>
                    <a:gs pos="100000">
                      <a:srgbClr val="FFD215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5C401014-89DB-44D0-AF41-914FA4970E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0" t="8824" r="24839" b="12957"/>
          <a:stretch/>
        </p:blipFill>
        <p:spPr>
          <a:xfrm>
            <a:off x="1655166" y="3737327"/>
            <a:ext cx="3276431" cy="262276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DD88057-84A9-4498-94B6-2633C00B54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9" t="4694" r="26276" b="14822"/>
          <a:stretch/>
        </p:blipFill>
        <p:spPr>
          <a:xfrm>
            <a:off x="4931596" y="3656491"/>
            <a:ext cx="3057237" cy="27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9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E940CF6-E285-495D-B3C9-C12F06292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05" y="305897"/>
            <a:ext cx="3276431" cy="2994587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FEB5B4EF-61D6-4EED-AFA3-8271176D64AD}"/>
              </a:ext>
            </a:extLst>
          </p:cNvPr>
          <p:cNvGrpSpPr/>
          <p:nvPr/>
        </p:nvGrpSpPr>
        <p:grpSpPr>
          <a:xfrm>
            <a:off x="3190517" y="301032"/>
            <a:ext cx="6509161" cy="3355459"/>
            <a:chOff x="2664665" y="381868"/>
            <a:chExt cx="6509161" cy="335545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41ADFA4-666A-421A-B372-A66649EA4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745" y="381868"/>
              <a:ext cx="3057237" cy="305723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B560A5-0769-465B-976D-26083B9E6EB8}"/>
                </a:ext>
              </a:extLst>
            </p:cNvPr>
            <p:cNvSpPr/>
            <p:nvPr/>
          </p:nvSpPr>
          <p:spPr>
            <a:xfrm>
              <a:off x="2664665" y="2290777"/>
              <a:ext cx="6509161" cy="14465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dirty="0" err="1">
                  <a:ln w="12700">
                    <a:solidFill>
                      <a:schemeClr val="tx1"/>
                    </a:solidFill>
                  </a:ln>
                  <a:gradFill flip="none" rotWithShape="1">
                    <a:gsLst>
                      <a:gs pos="36000">
                        <a:srgbClr val="FFF392"/>
                      </a:gs>
                      <a:gs pos="71000">
                        <a:srgbClr val="F9C416"/>
                      </a:gs>
                      <a:gs pos="100000">
                        <a:srgbClr val="FFD215"/>
                      </a:gs>
                    </a:gsLst>
                    <a:lin ang="5400000" scaled="1"/>
                    <a:tileRect/>
                  </a:gradFill>
                  <a:effectLst>
                    <a:outerShdw blurRad="50800" dist="50800" dir="5400000" algn="ctr" rotWithShape="0">
                      <a:srgbClr val="000000"/>
                    </a:outerShdw>
                  </a:effectLst>
                  <a:latin typeface="Curse Casual" panose="020B0606020101010101" pitchFamily="34" charset="0"/>
                </a:rPr>
                <a:t>MultiCraft</a:t>
              </a:r>
              <a:endParaRPr lang="en-US" altLang="zh-TW" sz="4800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36000">
                      <a:srgbClr val="FFF392"/>
                    </a:gs>
                    <a:gs pos="71000">
                      <a:srgbClr val="F9C416"/>
                    </a:gs>
                    <a:gs pos="100000">
                      <a:srgbClr val="FFD215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urse Casual" panose="020B0606020101010101" pitchFamily="34" charset="0"/>
              </a:endParaRPr>
            </a:p>
            <a:p>
              <a:pPr algn="ctr"/>
              <a:endParaRPr lang="zh-TW" altLang="en-US" sz="4000" b="0" cap="none" spc="0" dirty="0">
                <a:ln w="0"/>
                <a:gradFill>
                  <a:gsLst>
                    <a:gs pos="41000">
                      <a:srgbClr val="FFF392"/>
                    </a:gs>
                    <a:gs pos="71000">
                      <a:srgbClr val="F9C416"/>
                    </a:gs>
                    <a:gs pos="100000">
                      <a:srgbClr val="FFD215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5C401014-89DB-44D0-AF41-914FA4970E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0" t="8824" r="24839" b="12957"/>
          <a:stretch/>
        </p:blipFill>
        <p:spPr>
          <a:xfrm>
            <a:off x="1655166" y="3737327"/>
            <a:ext cx="3276431" cy="262276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A945450-7DE2-4E7A-944D-B6AEE72E57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9" t="5684" r="26276" b="13832"/>
          <a:stretch/>
        </p:blipFill>
        <p:spPr>
          <a:xfrm>
            <a:off x="4931596" y="3656491"/>
            <a:ext cx="3057238" cy="27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2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E940CF6-E285-495D-B3C9-C12F06292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05" y="305897"/>
            <a:ext cx="3276431" cy="2994587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FEB5B4EF-61D6-4EED-AFA3-8271176D64AD}"/>
              </a:ext>
            </a:extLst>
          </p:cNvPr>
          <p:cNvGrpSpPr/>
          <p:nvPr/>
        </p:nvGrpSpPr>
        <p:grpSpPr>
          <a:xfrm>
            <a:off x="3190517" y="301032"/>
            <a:ext cx="6509161" cy="3355459"/>
            <a:chOff x="2664665" y="381868"/>
            <a:chExt cx="6509161" cy="335545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41ADFA4-666A-421A-B372-A66649EA4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745" y="381868"/>
              <a:ext cx="3057237" cy="305723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B560A5-0769-465B-976D-26083B9E6EB8}"/>
                </a:ext>
              </a:extLst>
            </p:cNvPr>
            <p:cNvSpPr/>
            <p:nvPr/>
          </p:nvSpPr>
          <p:spPr>
            <a:xfrm>
              <a:off x="2664665" y="2290777"/>
              <a:ext cx="6509161" cy="14465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dirty="0">
                  <a:ln w="12700">
                    <a:solidFill>
                      <a:schemeClr val="tx1"/>
                    </a:solidFill>
                  </a:ln>
                  <a:gradFill flip="none" rotWithShape="1">
                    <a:gsLst>
                      <a:gs pos="36000">
                        <a:srgbClr val="FFF392"/>
                      </a:gs>
                      <a:gs pos="71000">
                        <a:srgbClr val="F9C416"/>
                      </a:gs>
                      <a:gs pos="100000">
                        <a:srgbClr val="FFD215"/>
                      </a:gs>
                    </a:gsLst>
                    <a:lin ang="5400000" scaled="1"/>
                    <a:tileRect/>
                  </a:gradFill>
                  <a:effectLst>
                    <a:outerShdw blurRad="50800" dist="50800" dir="5400000" algn="ctr" rotWithShape="0">
                      <a:srgbClr val="000000"/>
                    </a:outerShdw>
                  </a:effectLst>
                  <a:latin typeface="Curse Casual" panose="020B0606020101010101" pitchFamily="34" charset="0"/>
                </a:rPr>
                <a:t>Top Quality</a:t>
              </a:r>
            </a:p>
            <a:p>
              <a:pPr algn="ctr"/>
              <a:endParaRPr lang="zh-TW" altLang="en-US" sz="4000" b="0" cap="none" spc="0" dirty="0">
                <a:ln w="0"/>
                <a:gradFill>
                  <a:gsLst>
                    <a:gs pos="41000">
                      <a:srgbClr val="FFF392"/>
                    </a:gs>
                    <a:gs pos="71000">
                      <a:srgbClr val="F9C416"/>
                    </a:gs>
                    <a:gs pos="100000">
                      <a:srgbClr val="FFD215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5C401014-89DB-44D0-AF41-914FA4970E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0" t="8824" r="24839" b="12957"/>
          <a:stretch/>
        </p:blipFill>
        <p:spPr>
          <a:xfrm>
            <a:off x="1655166" y="3737327"/>
            <a:ext cx="3276431" cy="262276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C18579C-8321-4D6D-B266-022C955969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9" t="5685" r="26276" b="13831"/>
          <a:stretch/>
        </p:blipFill>
        <p:spPr>
          <a:xfrm>
            <a:off x="4931596" y="3656491"/>
            <a:ext cx="3057237" cy="27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9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E940CF6-E285-495D-B3C9-C12F06292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05" y="305897"/>
            <a:ext cx="3276431" cy="2994587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FEB5B4EF-61D6-4EED-AFA3-8271176D64AD}"/>
              </a:ext>
            </a:extLst>
          </p:cNvPr>
          <p:cNvGrpSpPr/>
          <p:nvPr/>
        </p:nvGrpSpPr>
        <p:grpSpPr>
          <a:xfrm>
            <a:off x="3190517" y="301032"/>
            <a:ext cx="6509161" cy="3057237"/>
            <a:chOff x="2664665" y="381868"/>
            <a:chExt cx="6509161" cy="305723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41ADFA4-666A-421A-B372-A66649EA4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745" y="381868"/>
              <a:ext cx="3057237" cy="305723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B560A5-0769-465B-976D-26083B9E6EB8}"/>
                </a:ext>
              </a:extLst>
            </p:cNvPr>
            <p:cNvSpPr/>
            <p:nvPr/>
          </p:nvSpPr>
          <p:spPr>
            <a:xfrm>
              <a:off x="2664665" y="2290777"/>
              <a:ext cx="6509161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>
                  <a:ln w="12700">
                    <a:solidFill>
                      <a:schemeClr val="tx1"/>
                    </a:solidFill>
                  </a:ln>
                  <a:gradFill flip="none" rotWithShape="1">
                    <a:gsLst>
                      <a:gs pos="36000">
                        <a:srgbClr val="FFF392"/>
                      </a:gs>
                      <a:gs pos="71000">
                        <a:srgbClr val="F9C416"/>
                      </a:gs>
                      <a:gs pos="100000">
                        <a:srgbClr val="FFD215"/>
                      </a:gs>
                    </a:gsLst>
                    <a:lin ang="5400000" scaled="1"/>
                    <a:tileRect/>
                  </a:gradFill>
                  <a:effectLst>
                    <a:outerShdw blurRad="50800" dist="50800" dir="5400000" algn="ctr" rotWithShape="0">
                      <a:srgbClr val="000000"/>
                    </a:outerShdw>
                  </a:effectLst>
                  <a:latin typeface="Curse Casual" panose="020B0606020101010101" pitchFamily="34" charset="0"/>
                </a:rPr>
                <a:t>Better Deals</a:t>
              </a:r>
              <a:endParaRPr lang="zh-TW" altLang="en-US" sz="4000" b="0" cap="none" spc="0" dirty="0">
                <a:ln w="0"/>
                <a:gradFill>
                  <a:gsLst>
                    <a:gs pos="41000">
                      <a:srgbClr val="FFF392"/>
                    </a:gs>
                    <a:gs pos="71000">
                      <a:srgbClr val="F9C416"/>
                    </a:gs>
                    <a:gs pos="100000">
                      <a:srgbClr val="FFD215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A567B078-207B-4A3F-A868-9AA5ABCCA1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3" t="5387" r="26522" b="6273"/>
          <a:stretch/>
        </p:blipFill>
        <p:spPr>
          <a:xfrm>
            <a:off x="4931597" y="3656491"/>
            <a:ext cx="3057237" cy="27035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DA3F19-F923-4E28-95CC-49F2C24D1B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9" t="5685" r="26276" b="13831"/>
          <a:stretch/>
        </p:blipFill>
        <p:spPr>
          <a:xfrm>
            <a:off x="1874360" y="3656491"/>
            <a:ext cx="3057237" cy="27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5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E940CF6-E285-495D-B3C9-C12F06292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05" y="305897"/>
            <a:ext cx="3276431" cy="2994587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FEB5B4EF-61D6-4EED-AFA3-8271176D64AD}"/>
              </a:ext>
            </a:extLst>
          </p:cNvPr>
          <p:cNvGrpSpPr/>
          <p:nvPr/>
        </p:nvGrpSpPr>
        <p:grpSpPr>
          <a:xfrm>
            <a:off x="3190517" y="301032"/>
            <a:ext cx="6509161" cy="3057237"/>
            <a:chOff x="2664665" y="381868"/>
            <a:chExt cx="6509161" cy="305723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41ADFA4-666A-421A-B372-A66649EA4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745" y="381868"/>
              <a:ext cx="3057237" cy="305723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B560A5-0769-465B-976D-26083B9E6EB8}"/>
                </a:ext>
              </a:extLst>
            </p:cNvPr>
            <p:cNvSpPr/>
            <p:nvPr/>
          </p:nvSpPr>
          <p:spPr>
            <a:xfrm>
              <a:off x="2664665" y="2290777"/>
              <a:ext cx="6509161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>
                  <a:ln w="12700">
                    <a:solidFill>
                      <a:schemeClr val="tx1"/>
                    </a:solidFill>
                  </a:ln>
                  <a:gradFill flip="none" rotWithShape="1">
                    <a:gsLst>
                      <a:gs pos="36000">
                        <a:srgbClr val="FFF392"/>
                      </a:gs>
                      <a:gs pos="71000">
                        <a:srgbClr val="F9C416"/>
                      </a:gs>
                      <a:gs pos="100000">
                        <a:srgbClr val="FFD215"/>
                      </a:gs>
                    </a:gsLst>
                    <a:lin ang="5400000" scaled="1"/>
                    <a:tileRect/>
                  </a:gradFill>
                  <a:effectLst>
                    <a:outerShdw blurRad="50800" dist="50800" dir="5400000" algn="ctr" rotWithShape="0">
                      <a:srgbClr val="000000"/>
                    </a:outerShdw>
                  </a:effectLst>
                  <a:latin typeface="Curse Casual" panose="020B0606020101010101" pitchFamily="34" charset="0"/>
                </a:rPr>
                <a:t>Haggle</a:t>
              </a:r>
              <a:endParaRPr lang="zh-TW" altLang="en-US" sz="4000" b="0" cap="none" spc="0" dirty="0">
                <a:ln w="0"/>
                <a:gradFill>
                  <a:gsLst>
                    <a:gs pos="41000">
                      <a:srgbClr val="FFF392"/>
                    </a:gs>
                    <a:gs pos="71000">
                      <a:srgbClr val="F9C416"/>
                    </a:gs>
                    <a:gs pos="100000">
                      <a:srgbClr val="FFD215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65DA3F19-F923-4E28-95CC-49F2C24D1B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9" t="5685" r="26276" b="13831"/>
          <a:stretch/>
        </p:blipFill>
        <p:spPr>
          <a:xfrm>
            <a:off x="1874360" y="3656491"/>
            <a:ext cx="3057237" cy="27035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FE734AC-4656-4CA6-892E-1EB1E3BAC8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3" t="5831" r="26522" b="5830"/>
          <a:stretch/>
        </p:blipFill>
        <p:spPr>
          <a:xfrm>
            <a:off x="4931597" y="3656491"/>
            <a:ext cx="3057237" cy="27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5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E940CF6-E285-495D-B3C9-C12F06292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05" y="305897"/>
            <a:ext cx="3276431" cy="2994587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FEB5B4EF-61D6-4EED-AFA3-8271176D64AD}"/>
              </a:ext>
            </a:extLst>
          </p:cNvPr>
          <p:cNvGrpSpPr/>
          <p:nvPr/>
        </p:nvGrpSpPr>
        <p:grpSpPr>
          <a:xfrm>
            <a:off x="3190517" y="301032"/>
            <a:ext cx="6509161" cy="3057237"/>
            <a:chOff x="2664665" y="381868"/>
            <a:chExt cx="6509161" cy="305723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41ADFA4-666A-421A-B372-A66649EA4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745" y="381868"/>
              <a:ext cx="3057237" cy="305723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B560A5-0769-465B-976D-26083B9E6EB8}"/>
                </a:ext>
              </a:extLst>
            </p:cNvPr>
            <p:cNvSpPr/>
            <p:nvPr/>
          </p:nvSpPr>
          <p:spPr>
            <a:xfrm>
              <a:off x="2664665" y="2290777"/>
              <a:ext cx="6509161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>
                  <a:ln w="12700">
                    <a:solidFill>
                      <a:schemeClr val="tx1"/>
                    </a:solidFill>
                  </a:ln>
                  <a:gradFill flip="none" rotWithShape="1">
                    <a:gsLst>
                      <a:gs pos="36000">
                        <a:srgbClr val="FFF392"/>
                      </a:gs>
                      <a:gs pos="71000">
                        <a:srgbClr val="F9C416"/>
                      </a:gs>
                      <a:gs pos="100000">
                        <a:srgbClr val="FFD215"/>
                      </a:gs>
                    </a:gsLst>
                    <a:lin ang="5400000" scaled="1"/>
                    <a:tileRect/>
                  </a:gradFill>
                  <a:effectLst>
                    <a:outerShdw blurRad="50800" dist="50800" dir="5400000" algn="ctr" rotWithShape="0">
                      <a:srgbClr val="000000"/>
                    </a:outerShdw>
                  </a:effectLst>
                  <a:latin typeface="Curse Casual" panose="020B0606020101010101" pitchFamily="34" charset="0"/>
                </a:rPr>
                <a:t>Merchant XP</a:t>
              </a:r>
              <a:endParaRPr lang="zh-TW" altLang="en-US" sz="4000" b="0" cap="none" spc="0" dirty="0">
                <a:ln w="0"/>
                <a:gradFill>
                  <a:gsLst>
                    <a:gs pos="41000">
                      <a:srgbClr val="FFF392"/>
                    </a:gs>
                    <a:gs pos="71000">
                      <a:srgbClr val="F9C416"/>
                    </a:gs>
                    <a:gs pos="100000">
                      <a:srgbClr val="FFD215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65DA3F19-F923-4E28-95CC-49F2C24D1B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9" t="5685" r="26276" b="13831"/>
          <a:stretch/>
        </p:blipFill>
        <p:spPr>
          <a:xfrm>
            <a:off x="1874360" y="3656491"/>
            <a:ext cx="3057237" cy="27035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84FA3BC-D422-4631-8452-B562264F59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3" t="6241" r="26522" b="5420"/>
          <a:stretch/>
        </p:blipFill>
        <p:spPr>
          <a:xfrm>
            <a:off x="4931597" y="3656491"/>
            <a:ext cx="3057237" cy="27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</Words>
  <Application>Microsoft Office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Curse Casual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威承 李</dc:creator>
  <cp:lastModifiedBy>威承 李</cp:lastModifiedBy>
  <cp:revision>22</cp:revision>
  <dcterms:created xsi:type="dcterms:W3CDTF">2020-08-23T08:23:38Z</dcterms:created>
  <dcterms:modified xsi:type="dcterms:W3CDTF">2020-08-23T10:04:12Z</dcterms:modified>
</cp:coreProperties>
</file>