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F58D-C438-46E1-B78F-8FEAD83B92CA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4738-290A-48BF-98C1-561EFD38D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05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F58D-C438-46E1-B78F-8FEAD83B92CA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4738-290A-48BF-98C1-561EFD38D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82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F58D-C438-46E1-B78F-8FEAD83B92CA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4738-290A-48BF-98C1-561EFD38D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19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F58D-C438-46E1-B78F-8FEAD83B92CA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4738-290A-48BF-98C1-561EFD38D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82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F58D-C438-46E1-B78F-8FEAD83B92CA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4738-290A-48BF-98C1-561EFD38D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58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F58D-C438-46E1-B78F-8FEAD83B92CA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4738-290A-48BF-98C1-561EFD38D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58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F58D-C438-46E1-B78F-8FEAD83B92CA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4738-290A-48BF-98C1-561EFD38D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59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F58D-C438-46E1-B78F-8FEAD83B92CA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4738-290A-48BF-98C1-561EFD38D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27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F58D-C438-46E1-B78F-8FEAD83B92CA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4738-290A-48BF-98C1-561EFD38D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53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F58D-C438-46E1-B78F-8FEAD83B92CA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4738-290A-48BF-98C1-561EFD38D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41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F58D-C438-46E1-B78F-8FEAD83B92CA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4738-290A-48BF-98C1-561EFD38D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68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6F58D-C438-46E1-B78F-8FEAD83B92CA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94738-290A-48BF-98C1-561EFD38D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14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08" y="1633380"/>
            <a:ext cx="5927555" cy="283439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764632" y="1138989"/>
            <a:ext cx="446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Each row of X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424863" y="1138989"/>
            <a:ext cx="3689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Each entry of Z follows Bernoulli(0.5)</a:t>
            </a:r>
          </a:p>
          <a:p>
            <a:r>
              <a:rPr lang="en-US" altLang="zh-TW" dirty="0" smtClean="0"/>
              <a:t>True W</a:t>
            </a:r>
          </a:p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63" y="1876926"/>
            <a:ext cx="2776967" cy="569495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424863" y="2446421"/>
            <a:ext cx="271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Our results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186" y="2837294"/>
            <a:ext cx="2860320" cy="54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044778" y="370703"/>
            <a:ext cx="3311611" cy="3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Some rows  of  X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954162" y="3891618"/>
            <a:ext cx="364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    Our guess of W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589" y="749643"/>
            <a:ext cx="5041558" cy="309127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590" y="4320278"/>
            <a:ext cx="5041558" cy="52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4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044778" y="370703"/>
            <a:ext cx="3311611" cy="3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Some rows  of  X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954162" y="3891618"/>
            <a:ext cx="364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Our guess of W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774" y="715339"/>
            <a:ext cx="4771896" cy="321058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493" y="4270559"/>
            <a:ext cx="5006031" cy="185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8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32</Words>
  <Application>Microsoft Office PowerPoint</Application>
  <PresentationFormat>寬螢幕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李威承</dc:creator>
  <cp:lastModifiedBy>李威承</cp:lastModifiedBy>
  <cp:revision>7</cp:revision>
  <dcterms:created xsi:type="dcterms:W3CDTF">2018-03-16T13:45:00Z</dcterms:created>
  <dcterms:modified xsi:type="dcterms:W3CDTF">2018-03-16T19:50:32Z</dcterms:modified>
</cp:coreProperties>
</file>