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0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5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2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58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46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31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21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B662-9E82-4258-BE08-0551A6C5F7C3}" type="datetimeFigureOut">
              <a:rPr lang="zh-TW" altLang="en-US" smtClean="0"/>
              <a:t>2018/3/13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3CEF-8786-4568-A173-4667621E0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32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/>
          <p:cNvGrpSpPr/>
          <p:nvPr/>
        </p:nvGrpSpPr>
        <p:grpSpPr>
          <a:xfrm>
            <a:off x="627610" y="299258"/>
            <a:ext cx="10253749" cy="6093228"/>
            <a:chOff x="515389" y="153433"/>
            <a:chExt cx="10956726" cy="7394600"/>
          </a:xfrm>
        </p:grpSpPr>
        <p:grpSp>
          <p:nvGrpSpPr>
            <p:cNvPr id="10" name="群組 9"/>
            <p:cNvGrpSpPr/>
            <p:nvPr/>
          </p:nvGrpSpPr>
          <p:grpSpPr>
            <a:xfrm>
              <a:off x="9276556" y="597338"/>
              <a:ext cx="1603767" cy="5121968"/>
              <a:chOff x="8471015" y="24807"/>
              <a:chExt cx="1543050" cy="6124668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0541" y="24807"/>
                <a:ext cx="1524000" cy="1143000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80540" y="2460827"/>
                <a:ext cx="1533525" cy="1171575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1015" y="3732415"/>
                <a:ext cx="1543050" cy="1162050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0540" y="4994478"/>
                <a:ext cx="1533525" cy="1154997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71015" y="1217814"/>
                <a:ext cx="1533525" cy="1143000"/>
              </a:xfrm>
              <a:prstGeom prst="rect">
                <a:avLst/>
              </a:prstGeom>
            </p:spPr>
          </p:pic>
        </p:grpSp>
        <p:sp>
          <p:nvSpPr>
            <p:cNvPr id="11" name="左右中括弧 10"/>
            <p:cNvSpPr/>
            <p:nvPr/>
          </p:nvSpPr>
          <p:spPr>
            <a:xfrm>
              <a:off x="8093782" y="396756"/>
              <a:ext cx="3378333" cy="5694218"/>
            </a:xfrm>
            <a:prstGeom prst="bracketPair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657" y="4722307"/>
              <a:ext cx="1377487" cy="107122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657" y="3563534"/>
              <a:ext cx="1377487" cy="1033115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658" y="2448535"/>
              <a:ext cx="1377487" cy="103311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525" y="1333536"/>
              <a:ext cx="1377487" cy="1033115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525" y="219936"/>
              <a:ext cx="1375620" cy="1031716"/>
            </a:xfrm>
            <a:prstGeom prst="rect">
              <a:avLst/>
            </a:prstGeom>
          </p:spPr>
        </p:pic>
        <p:sp>
          <p:nvSpPr>
            <p:cNvPr id="19" name="等於 18"/>
            <p:cNvSpPr/>
            <p:nvPr/>
          </p:nvSpPr>
          <p:spPr>
            <a:xfrm>
              <a:off x="3361867" y="2640895"/>
              <a:ext cx="665019" cy="82330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左右中括弧 19"/>
            <p:cNvSpPr/>
            <p:nvPr/>
          </p:nvSpPr>
          <p:spPr>
            <a:xfrm>
              <a:off x="4137261" y="153434"/>
              <a:ext cx="2791248" cy="7394599"/>
            </a:xfrm>
            <a:prstGeom prst="bracketPair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左右中括弧 20"/>
            <p:cNvSpPr/>
            <p:nvPr/>
          </p:nvSpPr>
          <p:spPr>
            <a:xfrm>
              <a:off x="515389" y="153433"/>
              <a:ext cx="2775691" cy="7394600"/>
            </a:xfrm>
            <a:prstGeom prst="bracketPair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乘號 21"/>
            <p:cNvSpPr/>
            <p:nvPr/>
          </p:nvSpPr>
          <p:spPr>
            <a:xfrm>
              <a:off x="7164631" y="2640895"/>
              <a:ext cx="703860" cy="73407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49490" y="597338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(1,:)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8311985" y="1823681"/>
              <a:ext cx="7481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W(2,:)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321039" y="3865975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W(4,:)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8311985" y="4909608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W(5,:)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8321039" y="2882378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W(3,:)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434691" y="317873"/>
              <a:ext cx="24938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10101</a:t>
              </a:r>
              <a:endParaRPr lang="zh-TW" altLang="en-US" sz="6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476774" y="1423059"/>
              <a:ext cx="24938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10110</a:t>
              </a:r>
              <a:endParaRPr lang="zh-TW" altLang="en-US" sz="60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445522" y="2448535"/>
              <a:ext cx="24938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10011</a:t>
              </a:r>
              <a:endParaRPr lang="zh-TW" altLang="en-US" sz="6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476774" y="3598246"/>
              <a:ext cx="24938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11001</a:t>
              </a:r>
              <a:endParaRPr lang="zh-TW" altLang="en-US" sz="6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476774" y="4683989"/>
              <a:ext cx="249381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dirty="0" smtClean="0"/>
                <a:t>11101</a:t>
              </a:r>
              <a:endParaRPr lang="zh-TW" altLang="en-US" sz="60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311985" y="952706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W(1,:)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37266" y="1639016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X(2,:)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02987" y="2755098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X(3,:)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07509" y="3921411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X(4,:)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02428" y="5007154"/>
              <a:ext cx="748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X(5,:)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9" name="圖片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3" y="5062038"/>
            <a:ext cx="1276045" cy="872857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690547" y="5186379"/>
            <a:ext cx="69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X(6,:)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動作按鈕: 說明 40">
            <a:hlinkClick r:id="" action="ppaction://noaction" highlightClick="1"/>
          </p:cNvPr>
          <p:cNvSpPr/>
          <p:nvPr/>
        </p:nvSpPr>
        <p:spPr>
          <a:xfrm>
            <a:off x="4726168" y="5062038"/>
            <a:ext cx="1109367" cy="798435"/>
          </a:xfrm>
          <a:prstGeom prst="actionButtonHelp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4280" y="5949799"/>
            <a:ext cx="928489" cy="1165550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4466" y="5898151"/>
            <a:ext cx="932769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45" y="881149"/>
            <a:ext cx="10117575" cy="58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87" y="861913"/>
            <a:ext cx="9221238" cy="57453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24719" y="0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37879" y="0"/>
            <a:ext cx="508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3053" y="0"/>
            <a:ext cx="8002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3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83" y="268711"/>
            <a:ext cx="8931853" cy="4033740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85043"/>
              </p:ext>
            </p:extLst>
          </p:nvPr>
        </p:nvGraphicFramePr>
        <p:xfrm>
          <a:off x="440575" y="4443767"/>
          <a:ext cx="10490661" cy="214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0">
                  <a:extLst>
                    <a:ext uri="{9D8B030D-6E8A-4147-A177-3AD203B41FA5}">
                      <a16:colId xmlns:a16="http://schemas.microsoft.com/office/drawing/2014/main" val="1488814754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262852047"/>
                    </a:ext>
                  </a:extLst>
                </a:gridCol>
                <a:gridCol w="3332368">
                  <a:extLst>
                    <a:ext uri="{9D8B030D-6E8A-4147-A177-3AD203B41FA5}">
                      <a16:colId xmlns:a16="http://schemas.microsoft.com/office/drawing/2014/main" val="3366170402"/>
                    </a:ext>
                  </a:extLst>
                </a:gridCol>
                <a:gridCol w="2461603">
                  <a:extLst>
                    <a:ext uri="{9D8B030D-6E8A-4147-A177-3AD203B41FA5}">
                      <a16:colId xmlns:a16="http://schemas.microsoft.com/office/drawing/2014/main" val="2504243563"/>
                    </a:ext>
                  </a:extLst>
                </a:gridCol>
              </a:tblGrid>
              <a:tr h="433033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  N</a:t>
                      </a:r>
                      <a:r>
                        <a:rPr lang="en-US" altLang="zh-TW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  People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   Location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     Movies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B="3600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52479"/>
                  </a:ext>
                </a:extLst>
              </a:tr>
              <a:tr h="435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People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Meteorological data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  People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3188"/>
                  </a:ext>
                </a:extLst>
              </a:tr>
              <a:tr h="435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  X   value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0/1 for being friends or    paper coauthorship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 real value for temperature,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precipitation, wind scale …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  Ratings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998"/>
                  </a:ext>
                </a:extLst>
              </a:tr>
              <a:tr h="43522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possible latent  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Groups,</a:t>
                      </a:r>
                      <a:r>
                        <a:rPr lang="en-US" altLang="zh-TW" baseline="0" dirty="0" smtClean="0"/>
                        <a:t> Affiliations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</a:t>
                      </a:r>
                      <a:r>
                        <a:rPr lang="en-US" altLang="zh-TW" baseline="0" dirty="0" smtClean="0"/>
                        <a:t> Weather events (typhoon,  blizzard, cold current…)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     Film genres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38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1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11" y="234739"/>
            <a:ext cx="2961264" cy="33202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97" y="234739"/>
            <a:ext cx="7633661" cy="5599158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8071659" y="3740189"/>
            <a:ext cx="3341716" cy="2093708"/>
            <a:chOff x="7439891" y="846686"/>
            <a:chExt cx="4467658" cy="2651873"/>
          </a:xfrm>
        </p:grpSpPr>
        <p:grpSp>
          <p:nvGrpSpPr>
            <p:cNvPr id="10" name="群組 9"/>
            <p:cNvGrpSpPr/>
            <p:nvPr/>
          </p:nvGrpSpPr>
          <p:grpSpPr>
            <a:xfrm>
              <a:off x="7439891" y="846686"/>
              <a:ext cx="4456661" cy="2630135"/>
              <a:chOff x="7439891" y="846686"/>
              <a:chExt cx="4456661" cy="2630135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5825" y="846686"/>
                <a:ext cx="4420727" cy="876298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9891" y="1706630"/>
                <a:ext cx="4456661" cy="895253"/>
              </a:xfrm>
              <a:prstGeom prst="rect">
                <a:avLst/>
              </a:prstGeom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0887" y="2623621"/>
                <a:ext cx="1727902" cy="853200"/>
              </a:xfrm>
              <a:prstGeom prst="rect">
                <a:avLst/>
              </a:prstGeom>
            </p:spPr>
          </p:pic>
        </p:grp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9176" y="2601883"/>
              <a:ext cx="2568373" cy="896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24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7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1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3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93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李威承</dc:creator>
  <cp:lastModifiedBy>李威承</cp:lastModifiedBy>
  <cp:revision>13</cp:revision>
  <dcterms:created xsi:type="dcterms:W3CDTF">2018-03-13T12:29:12Z</dcterms:created>
  <dcterms:modified xsi:type="dcterms:W3CDTF">2018-03-15T06:18:37Z</dcterms:modified>
</cp:coreProperties>
</file>