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</p:sldMasterIdLst>
  <p:sldIdLst>
    <p:sldId id="256" r:id="rId3"/>
    <p:sldId id="265" r:id="rId4"/>
    <p:sldId id="262" r:id="rId5"/>
    <p:sldId id="267" r:id="rId6"/>
    <p:sldId id="259" r:id="rId7"/>
    <p:sldId id="263" r:id="rId8"/>
    <p:sldId id="264" r:id="rId9"/>
    <p:sldId id="257" r:id="rId10"/>
    <p:sldId id="258" r:id="rId11"/>
    <p:sldId id="260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68A9-227A-4019-B677-F3AF1106F854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EAE-D652-46B9-9D80-77EE677D5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2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68A9-227A-4019-B677-F3AF1106F854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EAE-D652-46B9-9D80-77EE677D5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52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68A9-227A-4019-B677-F3AF1106F854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EAE-D652-46B9-9D80-77EE677D5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825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2E29-AEA6-4BCF-8D56-13F495D530EC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4D9-E336-4AB9-BD25-794C1D298A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135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2E29-AEA6-4BCF-8D56-13F495D530EC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4D9-E336-4AB9-BD25-794C1D298A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786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2E29-AEA6-4BCF-8D56-13F495D530EC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4D9-E336-4AB9-BD25-794C1D298A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736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2E29-AEA6-4BCF-8D56-13F495D530EC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4D9-E336-4AB9-BD25-794C1D298A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98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2E29-AEA6-4BCF-8D56-13F495D530EC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4D9-E336-4AB9-BD25-794C1D298A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009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2E29-AEA6-4BCF-8D56-13F495D530EC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4D9-E336-4AB9-BD25-794C1D298A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183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2E29-AEA6-4BCF-8D56-13F495D530EC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4D9-E336-4AB9-BD25-794C1D298A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6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5C2E29-AEA6-4BCF-8D56-13F495D530EC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324D9-E336-4AB9-BD25-794C1D298A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47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68A9-227A-4019-B677-F3AF1106F854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EAE-D652-46B9-9D80-77EE677D5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29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2E29-AEA6-4BCF-8D56-13F495D530EC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4D9-E336-4AB9-BD25-794C1D298A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408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2E29-AEA6-4BCF-8D56-13F495D530EC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4D9-E336-4AB9-BD25-794C1D298A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439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2E29-AEA6-4BCF-8D56-13F495D530EC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24D9-E336-4AB9-BD25-794C1D298A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67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68A9-227A-4019-B677-F3AF1106F854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EAE-D652-46B9-9D80-77EE677D5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70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68A9-227A-4019-B677-F3AF1106F854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EAE-D652-46B9-9D80-77EE677D5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37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68A9-227A-4019-B677-F3AF1106F854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EAE-D652-46B9-9D80-77EE677D5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93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68A9-227A-4019-B677-F3AF1106F854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EAE-D652-46B9-9D80-77EE677D5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87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68A9-227A-4019-B677-F3AF1106F854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EAE-D652-46B9-9D80-77EE677D5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36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68A9-227A-4019-B677-F3AF1106F854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EAE-D652-46B9-9D80-77EE677D5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22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68A9-227A-4019-B677-F3AF1106F854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EAE-D652-46B9-9D80-77EE677D5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68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E68A9-227A-4019-B677-F3AF1106F854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5EAE-D652-46B9-9D80-77EE677D5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16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5C2E29-AEA6-4BCF-8D56-13F495D530EC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324D9-E336-4AB9-BD25-794C1D298A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21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/>
              <a:t>How to Quantitate a Markov Chain?</a:t>
            </a:r>
            <a:endParaRPr lang="zh-TW" altLang="en-US" sz="7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Chin-</a:t>
            </a:r>
            <a:r>
              <a:rPr lang="en-US" altLang="zh-TW" dirty="0" err="1"/>
              <a:t>Ning,Chou</a:t>
            </a:r>
            <a:r>
              <a:rPr lang="en-US" altLang="zh-TW" dirty="0"/>
              <a:t>  </a:t>
            </a:r>
            <a:r>
              <a:rPr lang="en-US" altLang="zh-TW" dirty="0" smtClean="0"/>
              <a:t>Wei-</a:t>
            </a:r>
            <a:r>
              <a:rPr lang="en-US" altLang="zh-TW" dirty="0" err="1" smtClean="0"/>
              <a:t>chang,Lee</a:t>
            </a:r>
            <a:endParaRPr lang="en-US" altLang="zh-TW" dirty="0" smtClean="0"/>
          </a:p>
          <a:p>
            <a:r>
              <a:rPr lang="en-US" altLang="zh-TW" dirty="0" smtClean="0"/>
              <a:t>Stochastic Process Project1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78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Simulation Time!</a:t>
            </a:r>
            <a:endParaRPr lang="zh-TW" alt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Different Views on Entropy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15" y="1927697"/>
            <a:ext cx="2655999" cy="41315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575" y="2105993"/>
            <a:ext cx="2969238" cy="377496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282364" y="3531808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Arial Black" panose="020B0A04020102020204" pitchFamily="34" charset="0"/>
              </a:rPr>
              <a:t>vs.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44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</a:t>
            </a:r>
            <a:r>
              <a:rPr lang="en-US" altLang="zh-TW" dirty="0"/>
              <a:t>F</a:t>
            </a:r>
            <a:r>
              <a:rPr lang="en-US" altLang="zh-TW" dirty="0" smtClean="0"/>
              <a:t>or Listening!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520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183" y="0"/>
            <a:ext cx="12494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Shannon Entropy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58" y="2567399"/>
            <a:ext cx="8011643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Maximizer of Shannon Entropy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78" y="2700693"/>
            <a:ext cx="3496615" cy="241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Kullback-Libler Divergence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53" y="2599514"/>
            <a:ext cx="8010416" cy="19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KL Divergence  Will Monotonically Decrease</a:t>
            </a:r>
            <a:endParaRPr lang="zh-TW" altLang="en-US" sz="4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88" y="3087047"/>
            <a:ext cx="8873501" cy="72766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87" y="3742597"/>
            <a:ext cx="2276430" cy="22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Conditional </a:t>
            </a:r>
            <a:r>
              <a:rPr lang="en-US" altLang="zh-TW" sz="4400" dirty="0" smtClean="0"/>
              <a:t>Entropy</a:t>
            </a:r>
            <a:endParaRPr lang="zh-TW" altLang="en-US" sz="4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509" y="3022556"/>
            <a:ext cx="708758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processing inequality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65" y="3142445"/>
            <a:ext cx="6522029" cy="71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3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Conditional </a:t>
            </a:r>
            <a:r>
              <a:rPr lang="en-US" altLang="zh-TW" sz="4400" dirty="0" smtClean="0"/>
              <a:t>Entropy Monotonically Increase</a:t>
            </a:r>
            <a:endParaRPr lang="zh-TW" altLang="en-US" sz="4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69" y="2601535"/>
            <a:ext cx="7866931" cy="7745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78" y="3599288"/>
            <a:ext cx="3741849" cy="249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49</Words>
  <Application>Microsoft Office PowerPoint</Application>
  <PresentationFormat>寬螢幕</PresentationFormat>
  <Paragraphs>15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新細明體</vt:lpstr>
      <vt:lpstr>Arial</vt:lpstr>
      <vt:lpstr>Arial Black</vt:lpstr>
      <vt:lpstr>Calibri</vt:lpstr>
      <vt:lpstr>Calibri Light</vt:lpstr>
      <vt:lpstr>自訂設計</vt:lpstr>
      <vt:lpstr>回顧</vt:lpstr>
      <vt:lpstr>How to Quantitate a Markov Chain?</vt:lpstr>
      <vt:lpstr>PowerPoint 簡報</vt:lpstr>
      <vt:lpstr>Shannon Entropy</vt:lpstr>
      <vt:lpstr>Maximizer of Shannon Entropy</vt:lpstr>
      <vt:lpstr>Kullback-Libler Divergence </vt:lpstr>
      <vt:lpstr>KL Divergence  Will Monotonically Decrease</vt:lpstr>
      <vt:lpstr>Conditional Entropy</vt:lpstr>
      <vt:lpstr>Data processing inequality</vt:lpstr>
      <vt:lpstr>Conditional Entropy Monotonically Increase</vt:lpstr>
      <vt:lpstr>Simulation Time!</vt:lpstr>
      <vt:lpstr>Conclusion</vt:lpstr>
      <vt:lpstr>Two Different Views on Entropy</vt:lpstr>
      <vt:lpstr>Thanks For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project 1</dc:title>
  <dc:creator>李威承</dc:creator>
  <cp:lastModifiedBy>周紀寧</cp:lastModifiedBy>
  <cp:revision>36</cp:revision>
  <dcterms:created xsi:type="dcterms:W3CDTF">2015-04-13T15:48:35Z</dcterms:created>
  <dcterms:modified xsi:type="dcterms:W3CDTF">2015-04-14T04:28:25Z</dcterms:modified>
</cp:coreProperties>
</file>