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3268-01C8-4277-A13C-E6C979B0BCFA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79DC-80AB-4850-A56A-39944484E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3268-01C8-4277-A13C-E6C979B0BCFA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79DC-80AB-4850-A56A-39944484E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96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3268-01C8-4277-A13C-E6C979B0BCFA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79DC-80AB-4850-A56A-39944484E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8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3268-01C8-4277-A13C-E6C979B0BCFA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79DC-80AB-4850-A56A-39944484E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83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3268-01C8-4277-A13C-E6C979B0BCFA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79DC-80AB-4850-A56A-39944484E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68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3268-01C8-4277-A13C-E6C979B0BCFA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79DC-80AB-4850-A56A-39944484E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2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3268-01C8-4277-A13C-E6C979B0BCFA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79DC-80AB-4850-A56A-39944484E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5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3268-01C8-4277-A13C-E6C979B0BCFA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79DC-80AB-4850-A56A-39944484E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76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3268-01C8-4277-A13C-E6C979B0BCFA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79DC-80AB-4850-A56A-39944484E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53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3268-01C8-4277-A13C-E6C979B0BCFA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79DC-80AB-4850-A56A-39944484E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40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3268-01C8-4277-A13C-E6C979B0BCFA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79DC-80AB-4850-A56A-39944484E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66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63268-01C8-4277-A13C-E6C979B0BCFA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679DC-80AB-4850-A56A-39944484E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860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microsoft.com/office/2007/relationships/hdphoto" Target="../media/hdphoto1.wdp"/><Relationship Id="rId12" Type="http://schemas.microsoft.com/office/2007/relationships/hdphoto" Target="../media/hdphoto3.wdp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10" Type="http://schemas.microsoft.com/office/2007/relationships/hdphoto" Target="../media/hdphoto2.wdp"/><Relationship Id="rId4" Type="http://schemas.openxmlformats.org/officeDocument/2006/relationships/tags" Target="../tags/tag7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0.xml"/><Relationship Id="rId7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10" Type="http://schemas.openxmlformats.org/officeDocument/2006/relationships/image" Target="../media/image11.png"/><Relationship Id="rId4" Type="http://schemas.openxmlformats.org/officeDocument/2006/relationships/tags" Target="../tags/tag11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68" y="1189501"/>
            <a:ext cx="7530084" cy="987552"/>
          </a:xfrm>
          <a:prstGeom prst="rect">
            <a:avLst/>
          </a:prstGeom>
          <a:noFill/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443" y="2540000"/>
            <a:ext cx="9089136" cy="9052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18" y="4143716"/>
            <a:ext cx="10844784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4" y="655114"/>
            <a:ext cx="9847032" cy="228692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29" y="2899759"/>
            <a:ext cx="1620000" cy="227909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9" y="3675183"/>
            <a:ext cx="14479524" cy="873252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635" y="4828947"/>
            <a:ext cx="1581912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434" y="1393780"/>
            <a:ext cx="4325112" cy="15956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93" y="3850168"/>
            <a:ext cx="443484" cy="3177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575" y="3909604"/>
            <a:ext cx="274320" cy="2583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30471" y="3320347"/>
            <a:ext cx="338328" cy="1988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60299" y="3316174"/>
            <a:ext cx="338328" cy="1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"/>
  <p:tag name="ORIGINALWIDTH" val="1235.25"/>
  <p:tag name="LATEXADDIN" val="\documentclass{article}&#10;\usepackage{amsmath}&#10;\usepackage{amssymb}&#10;\usepackage{color}&#10;\pagestyle{empty}&#10;\begin{document}&#10;&#10;&#10;$\hat{F}_n(x) := \sum^{n}_{i=1}{\bf I}_{\{X_i\leq x\}}$&#10;&#10;&#10;\end{document}"/>
  <p:tag name="IGUANATEXSIZE" val="60"/>
  <p:tag name="IGUANATEXCURSOR" val="13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5"/>
  <p:tag name="ORIGINALWIDTH" val="90"/>
  <p:tag name="LATEXADDIN" val="\documentclass{article}&#10;\usepackage{amsmath}&#10;\usepackage{amssymb}&#10;\usepackage{color}&#10;\pagestyle{empty}&#10;\begin{document}&#10;&#10;&#10;$B$&#10;&#10;&#10;\end{document}"/>
  <p:tag name="IGUANATEXSIZE" val="30"/>
  <p:tag name="IGUANATEXCURSOR" val="1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5.25"/>
  <p:tag name="ORIGINALWIDTH" val="111"/>
  <p:tag name="LATEXADDIN" val="\documentclass{article}&#10;\usepackage{amsmath}&#10;\usepackage{amssymb}&#10;\usepackage{color}&#10;\pagestyle{empty}&#10;\begin{document}&#10;&#10;&#10;$\rightarrow$&#10;&#10;&#10;&#10;\end{document}"/>
  <p:tag name="IGUANATEXSIZE" val="30"/>
  <p:tag name="IGUANATEXCURSOR" val="12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5.25"/>
  <p:tag name="ORIGINALWIDTH" val="111"/>
  <p:tag name="LATEXADDIN" val="\documentclass{article}&#10;\usepackage{amsmath}&#10;\usepackage{amssymb}&#10;\usepackage{color}&#10;\pagestyle{empty}&#10;\begin{document}&#10;&#10;&#10;$\rightarrow$&#10;&#10;&#10;&#10;\end{document}"/>
  <p:tag name="IGUANATEXSIZE" val="30"/>
  <p:tag name="IGUANATEXCURSOR" val="1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5"/>
  <p:tag name="ORIGINALWIDTH" val="1491"/>
  <p:tag name="LATEXADDIN" val="\documentclass{article}&#10;\usepackage{amsmath}&#10;\usepackage{amssymb}&#10;\usepackage{color}&#10;\pagestyle{empty}&#10;\begin{document}&#10;&#10;&#10;$E_n(x):=\sqrt{n}|\hat{F}_n(x)-F(x)|$&#10;&#10;&#10;\end{document}"/>
  <p:tag name="IGUANATEXSIZE" val="60"/>
  <p:tag name="IGUANATEXCURSOR" val="1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4.5"/>
  <p:tag name="ORIGINALWIDTH" val="1779"/>
  <p:tag name="LATEXADDIN" val="\documentclass{article}&#10;\usepackage{amsmath}&#10;\usepackage{amssymb}&#10;\usepackage{color}&#10;\pagestyle{empty}&#10;\begin{document}&#10;&#10;&#10;&#10;$D_n:=\sqrt{n}\sup_{x\in\mathcal{R}}|\hat{F}_n(x)-F(x)|$&#10;&#10;&#10;&#10;\end{document}"/>
  <p:tag name="IGUANATEXSIZE" val="60"/>
  <p:tag name="IGUANATEXCURSOR" val="1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9.75"/>
  <p:tag name="ORIGINALWIDTH" val="3400.5"/>
  <p:tag name="LATEXADDIN" val="\documentclass{article}&#10;\usepackage{amsmath}&#10;\usepackage{amssymb}&#10;\usepackage{color}&#10;\usepackage{floatrow}&#10;\usepackage{amsthm}&#10;\newtheorem{theorem}{Theorem}&#10;\pagestyle{empty}&#10;\newtheorem*{theorem*}{Theorem}&#10;\newtheorem*{property}{Property}&#10;\begin{document}&#10;&#10;\begin{theorem*}[Glivenko-Cantelli]&#10;The Kolmogorov statistics will\\&#10; converge to zero almost surely as the number of samples grows \\&#10;to infinity. That is,&#10;$$D_n\xrightarrow{a.s.}0$$, as $n\rightarrow\infty$&#10;\end{theorem*}&#10;&#10;\end{document}"/>
  <p:tag name="IGUANATEXSIZE" val="60"/>
  <p:tag name="IGUANATEXCURSOR" val="39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5"/>
  <p:tag name="ORIGINALWIDTH" val="591.75"/>
  <p:tag name="LATEXADDIN" val="\documentclass{article}&#10;\usepackage{amsmath}&#10;\usepackage{amssymb}&#10;\usepackage{color}&#10;\pagestyle{empty}&#10;\begin{document}&#10;&#10;&#10;$covariance$&#10;&#10;&#10;\end{document}"/>
  <p:tag name="IGUANATEXSIZE" val="60"/>
  <p:tag name="IGUANATEXCURSOR" val="1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3.25"/>
  <p:tag name="ORIGINALWIDTH" val="2375.25"/>
  <p:tag name="LATEXADDIN" val="\documentclass{article}&#10;\usepackage{amsmath}&#10;\usepackage{amssymb}&#10;\usepackage{color}&#10;\pagestyle{empty}&#10;\begin{document}&#10;&#10;&#10;$P[D_n\leq x]= 1 + 2\sum^{\infty}_{k=1}(-1)^k\exp(-2k^2x^2)$&#10;&#10;&#10;\end{document}"/>
  <p:tag name="IGUANATEXSIZE" val="60"/>
  <p:tag name="IGUANATEXCURSOR" val="1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5"/>
  <p:tag name="ORIGINALWIDTH" val="2595"/>
  <p:tag name="LATEXADDIN" val="\documentclass{article}&#10;\usepackage{amsmath}&#10;\usepackage{amssymb}&#10;\usepackage{color}&#10;\pagestyle{empty}&#10;\begin{document}&#10;&#10;&#10;&#10;$D_n:=\sqrt{n}\sup_{x}|\hat{F}_n(x)-F(x)| = \sup_{x}|B(F(x))|$&#10;&#10;&#10;&#10;\end{document}"/>
  <p:tag name="IGUANATEXSIZE" val="60"/>
  <p:tag name="IGUANATEXCURSOR" val="18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3.5"/>
  <p:tag name="ORIGINALWIDTH" val="1419"/>
  <p:tag name="LATEXADDIN" val="\documentclass{article}&#10;\usepackage{amsmath}&#10;\usepackage{amssymb}&#10;\usepackage{color}&#10;\pagestyle{empty}&#10;\begin{document}&#10;&#10;&#10;\[\left[ \begin{array}{c}&#10;E_n(x_1)\\&#10;\vdots\\&#10;E_n(x_k)&#10;\end{array} \right]&#10;\xrightarrow{d}\left[ \begin{array}{c}&#10;B(x_1)\\&#10;\vdots\\&#10;B(x_k)&#10;\end{array}\right]&#10;\]&#10;&#10;&#10;\end{document}"/>
  <p:tag name="IGUANATEXSIZE" val="30"/>
  <p:tag name="IGUANATEXCURSOR" val="25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5"/>
  <p:tag name="ORIGINALWIDTH" val="145.5"/>
  <p:tag name="LATEXADDIN" val="\documentclass{article}&#10;\usepackage{amsmath}&#10;\usepackage{amssymb}&#10;\usepackage{color}&#10;\pagestyle{empty}&#10;\begin{document}&#10;&#10;&#10;$E_n$&#10;&#10;&#10;\end{document}"/>
  <p:tag name="IGUANATEXSIZE" val="30"/>
  <p:tag name="IGUANATEXCURSOR" val="126"/>
</p:tagLst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周紀寧</dc:creator>
  <cp:lastModifiedBy>周紀寧</cp:lastModifiedBy>
  <cp:revision>11</cp:revision>
  <dcterms:created xsi:type="dcterms:W3CDTF">2015-06-17T09:54:22Z</dcterms:created>
  <dcterms:modified xsi:type="dcterms:W3CDTF">2015-06-17T19:35:56Z</dcterms:modified>
</cp:coreProperties>
</file>