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90AF0-3C2C-4EAB-A6F2-34C30087B312}" type="datetimeFigureOut">
              <a:rPr lang="en-US" smtClean="0"/>
              <a:t>6/20/2011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C5C9F-F5DE-484F-B64E-30F2192FBE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C5C9F-F5DE-484F-B64E-30F2192FBE2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6E42-71E4-4469-88C9-251FB34FB8E4}" type="datetimeFigureOut">
              <a:rPr lang="en-US" smtClean="0"/>
              <a:t>6/20/2011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B212-D409-4D6F-9934-3171F91ED3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6E42-71E4-4469-88C9-251FB34FB8E4}" type="datetimeFigureOut">
              <a:rPr lang="en-US" smtClean="0"/>
              <a:t>6/20/2011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B212-D409-4D6F-9934-3171F91ED3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6E42-71E4-4469-88C9-251FB34FB8E4}" type="datetimeFigureOut">
              <a:rPr lang="en-US" smtClean="0"/>
              <a:t>6/20/2011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B212-D409-4D6F-9934-3171F91ED3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6E42-71E4-4469-88C9-251FB34FB8E4}" type="datetimeFigureOut">
              <a:rPr lang="en-US" smtClean="0"/>
              <a:t>6/20/2011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B212-D409-4D6F-9934-3171F91ED3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6E42-71E4-4469-88C9-251FB34FB8E4}" type="datetimeFigureOut">
              <a:rPr lang="en-US" smtClean="0"/>
              <a:t>6/20/2011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B212-D409-4D6F-9934-3171F91ED3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6E42-71E4-4469-88C9-251FB34FB8E4}" type="datetimeFigureOut">
              <a:rPr lang="en-US" smtClean="0"/>
              <a:t>6/20/2011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B212-D409-4D6F-9934-3171F91ED3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6E42-71E4-4469-88C9-251FB34FB8E4}" type="datetimeFigureOut">
              <a:rPr lang="en-US" smtClean="0"/>
              <a:t>6/20/2011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B212-D409-4D6F-9934-3171F91ED3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6E42-71E4-4469-88C9-251FB34FB8E4}" type="datetimeFigureOut">
              <a:rPr lang="en-US" smtClean="0"/>
              <a:t>6/20/2011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B212-D409-4D6F-9934-3171F91ED3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6E42-71E4-4469-88C9-251FB34FB8E4}" type="datetimeFigureOut">
              <a:rPr lang="en-US" smtClean="0"/>
              <a:t>6/20/2011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B212-D409-4D6F-9934-3171F91ED3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6E42-71E4-4469-88C9-251FB34FB8E4}" type="datetimeFigureOut">
              <a:rPr lang="en-US" smtClean="0"/>
              <a:t>6/20/2011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B212-D409-4D6F-9934-3171F91ED3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6E42-71E4-4469-88C9-251FB34FB8E4}" type="datetimeFigureOut">
              <a:rPr lang="en-US" smtClean="0"/>
              <a:t>6/20/2011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B212-D409-4D6F-9934-3171F91ED3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46E42-71E4-4469-88C9-251FB34FB8E4}" type="datetimeFigureOut">
              <a:rPr lang="en-US" smtClean="0"/>
              <a:t>6/20/2011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3B212-D409-4D6F-9934-3171F91ED33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609600" y="788313"/>
            <a:ext cx="5410200" cy="4121497"/>
            <a:chOff x="609600" y="788313"/>
            <a:chExt cx="5410200" cy="4121497"/>
          </a:xfrm>
        </p:grpSpPr>
        <p:grpSp>
          <p:nvGrpSpPr>
            <p:cNvPr id="8" name="Group 7"/>
            <p:cNvGrpSpPr/>
            <p:nvPr/>
          </p:nvGrpSpPr>
          <p:grpSpPr>
            <a:xfrm>
              <a:off x="1676400" y="1371600"/>
              <a:ext cx="2926080" cy="2971800"/>
              <a:chOff x="1676400" y="1371600"/>
              <a:chExt cx="2926080" cy="29718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676400" y="1371600"/>
                <a:ext cx="2926080" cy="292608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676400" y="2148840"/>
                <a:ext cx="2926080" cy="2194560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423160" y="2819400"/>
                <a:ext cx="1463040" cy="73152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971800" y="1371600"/>
                <a:ext cx="365760" cy="146304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Right Brace 8"/>
            <p:cNvSpPr/>
            <p:nvPr/>
          </p:nvSpPr>
          <p:spPr>
            <a:xfrm>
              <a:off x="4648200" y="1371600"/>
              <a:ext cx="304800" cy="2971800"/>
            </a:xfrm>
            <a:prstGeom prst="rightBrace">
              <a:avLst>
                <a:gd name="adj1" fmla="val 193148"/>
                <a:gd name="adj2" fmla="val 6038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Left Brace 9"/>
            <p:cNvSpPr/>
            <p:nvPr/>
          </p:nvSpPr>
          <p:spPr>
            <a:xfrm>
              <a:off x="1295400" y="2133600"/>
              <a:ext cx="304800" cy="2209800"/>
            </a:xfrm>
            <a:prstGeom prst="leftBrace">
              <a:avLst>
                <a:gd name="adj1" fmla="val 87276"/>
                <a:gd name="adj2" fmla="val 7592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ight Brace 12"/>
            <p:cNvSpPr/>
            <p:nvPr/>
          </p:nvSpPr>
          <p:spPr>
            <a:xfrm rot="16200000">
              <a:off x="3086100" y="1104900"/>
              <a:ext cx="152400" cy="3810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Brace 13"/>
            <p:cNvSpPr/>
            <p:nvPr/>
          </p:nvSpPr>
          <p:spPr>
            <a:xfrm>
              <a:off x="4648200" y="3581400"/>
              <a:ext cx="381000" cy="7620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5-Point Star 14"/>
            <p:cNvSpPr/>
            <p:nvPr/>
          </p:nvSpPr>
          <p:spPr>
            <a:xfrm>
              <a:off x="1676400" y="3581400"/>
              <a:ext cx="731520" cy="731520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5-Point Star 15"/>
            <p:cNvSpPr/>
            <p:nvPr/>
          </p:nvSpPr>
          <p:spPr>
            <a:xfrm>
              <a:off x="2438400" y="3581400"/>
              <a:ext cx="731520" cy="731520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5-Point Star 16"/>
            <p:cNvSpPr/>
            <p:nvPr/>
          </p:nvSpPr>
          <p:spPr>
            <a:xfrm>
              <a:off x="3200400" y="3581400"/>
              <a:ext cx="731520" cy="731520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5-Point Star 17"/>
            <p:cNvSpPr/>
            <p:nvPr/>
          </p:nvSpPr>
          <p:spPr>
            <a:xfrm>
              <a:off x="3886200" y="3581400"/>
              <a:ext cx="731520" cy="731520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Left Brace 19"/>
            <p:cNvSpPr/>
            <p:nvPr/>
          </p:nvSpPr>
          <p:spPr>
            <a:xfrm>
              <a:off x="1143000" y="2819400"/>
              <a:ext cx="457200" cy="68580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Left Brace 20"/>
            <p:cNvSpPr/>
            <p:nvPr/>
          </p:nvSpPr>
          <p:spPr>
            <a:xfrm>
              <a:off x="1371600" y="1371600"/>
              <a:ext cx="228600" cy="76200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ight Brace 22"/>
            <p:cNvSpPr/>
            <p:nvPr/>
          </p:nvSpPr>
          <p:spPr>
            <a:xfrm rot="5400000">
              <a:off x="1828800" y="4191000"/>
              <a:ext cx="304800" cy="6096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ight Brace 23"/>
            <p:cNvSpPr/>
            <p:nvPr/>
          </p:nvSpPr>
          <p:spPr>
            <a:xfrm>
              <a:off x="4572000" y="2133600"/>
              <a:ext cx="533400" cy="6858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31242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895600" y="788313"/>
              <a:ext cx="5334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Gun Width</a:t>
              </a:r>
              <a:endParaRPr lang="en-US" sz="11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38200" y="1524000"/>
              <a:ext cx="6096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Gun Length</a:t>
              </a:r>
              <a:endParaRPr lang="en-US" sz="11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09600" y="2971800"/>
              <a:ext cx="6096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Gun Length</a:t>
              </a:r>
              <a:endParaRPr lang="en-US" sz="11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62000" y="3700790"/>
              <a:ext cx="5334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Width</a:t>
              </a:r>
              <a:endParaRPr lang="en-US" sz="11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600200" y="4648200"/>
              <a:ext cx="762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Length /4</a:t>
              </a:r>
              <a:endParaRPr lang="en-US" sz="11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105400" y="2236113"/>
              <a:ext cx="9144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Length / 2 – Gun Length</a:t>
              </a:r>
              <a:endParaRPr lang="en-US" sz="11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953000" y="3048000"/>
              <a:ext cx="609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Length</a:t>
              </a:r>
              <a:endParaRPr lang="en-US" sz="11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105400" y="3733800"/>
              <a:ext cx="9144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Length / 2 – Gun Length</a:t>
              </a:r>
              <a:endParaRPr lang="en-US" sz="1100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24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Wen Li</dc:creator>
  <cp:lastModifiedBy>Wen Li</cp:lastModifiedBy>
  <cp:revision>5</cp:revision>
  <dcterms:created xsi:type="dcterms:W3CDTF">2011-06-21T03:20:36Z</dcterms:created>
  <dcterms:modified xsi:type="dcterms:W3CDTF">2011-06-21T03:38:48Z</dcterms:modified>
</cp:coreProperties>
</file>