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0" r:id="rId2"/>
    <p:sldId id="366" r:id="rId3"/>
    <p:sldId id="257" r:id="rId4"/>
    <p:sldId id="368" r:id="rId5"/>
    <p:sldId id="369" r:id="rId6"/>
    <p:sldId id="372" r:id="rId7"/>
    <p:sldId id="370" r:id="rId8"/>
    <p:sldId id="373" r:id="rId9"/>
    <p:sldId id="371" r:id="rId10"/>
    <p:sldId id="374" r:id="rId11"/>
    <p:sldId id="375" r:id="rId12"/>
    <p:sldId id="376" r:id="rId13"/>
    <p:sldId id="379" r:id="rId14"/>
    <p:sldId id="381" r:id="rId15"/>
    <p:sldId id="382" r:id="rId16"/>
    <p:sldId id="383" r:id="rId17"/>
    <p:sldId id="377" r:id="rId18"/>
    <p:sldId id="282" r:id="rId19"/>
    <p:sldId id="384"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D4"/>
    <a:srgbClr val="F6E979"/>
    <a:srgbClr val="92B3AD"/>
    <a:srgbClr val="12857E"/>
    <a:srgbClr val="000000"/>
    <a:srgbClr val="FFFFFF"/>
    <a:srgbClr val="993300"/>
    <a:srgbClr val="CC3300"/>
    <a:srgbClr val="66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4" autoAdjust="0"/>
    <p:restoredTop sz="78086" autoAdjust="0"/>
  </p:normalViewPr>
  <p:slideViewPr>
    <p:cSldViewPr snapToGrid="0">
      <p:cViewPr varScale="1">
        <p:scale>
          <a:sx n="61" d="100"/>
          <a:sy n="61" d="100"/>
        </p:scale>
        <p:origin x="384" y="44"/>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43EBC808-CA3B-4862-8F62-FAF03AFF8568}"/>
    <pc:docChg chg="undo custSel addSld delSld modSld modMainMaster">
      <pc:chgData name="Scruel Tao" userId="5ea5c98d59b44d4b" providerId="LiveId" clId="{43EBC808-CA3B-4862-8F62-FAF03AFF8568}" dt="2023-05-16T04:00:58.912" v="93" actId="478"/>
      <pc:docMkLst>
        <pc:docMk/>
      </pc:docMkLst>
      <pc:sldChg chg="delSp modSp add del mod">
        <pc:chgData name="Scruel Tao" userId="5ea5c98d59b44d4b" providerId="LiveId" clId="{43EBC808-CA3B-4862-8F62-FAF03AFF8568}" dt="2023-05-04T01:22:52.708" v="87" actId="478"/>
        <pc:sldMkLst>
          <pc:docMk/>
          <pc:sldMk cId="1112998187" sldId="257"/>
        </pc:sldMkLst>
        <pc:spChg chg="mod">
          <ac:chgData name="Scruel Tao" userId="5ea5c98d59b44d4b" providerId="LiveId" clId="{43EBC808-CA3B-4862-8F62-FAF03AFF8568}" dt="2023-04-26T03:00:10.322" v="4"/>
          <ac:spMkLst>
            <pc:docMk/>
            <pc:sldMk cId="1112998187" sldId="257"/>
            <ac:spMk id="2" creationId="{1422DFF6-0952-1023-64E3-97184D36BE3F}"/>
          </ac:spMkLst>
        </pc:spChg>
        <pc:spChg chg="mod">
          <ac:chgData name="Scruel Tao" userId="5ea5c98d59b44d4b" providerId="LiveId" clId="{43EBC808-CA3B-4862-8F62-FAF03AFF8568}" dt="2023-04-26T03:01:01.848" v="44" actId="20577"/>
          <ac:spMkLst>
            <pc:docMk/>
            <pc:sldMk cId="1112998187" sldId="257"/>
            <ac:spMk id="3" creationId="{AC7759D9-0BB4-08ED-8476-24F7D903D6DE}"/>
          </ac:spMkLst>
        </pc:spChg>
        <pc:spChg chg="del">
          <ac:chgData name="Scruel Tao" userId="5ea5c98d59b44d4b" providerId="LiveId" clId="{43EBC808-CA3B-4862-8F62-FAF03AFF8568}" dt="2023-05-04T01:22:52.708" v="87" actId="478"/>
          <ac:spMkLst>
            <pc:docMk/>
            <pc:sldMk cId="1112998187" sldId="257"/>
            <ac:spMk id="4" creationId="{6AD46250-9B6B-223F-E667-F7185C441368}"/>
          </ac:spMkLst>
        </pc:spChg>
      </pc:sldChg>
      <pc:sldChg chg="addSp delSp modSp mod">
        <pc:chgData name="Scruel Tao" userId="5ea5c98d59b44d4b" providerId="LiveId" clId="{43EBC808-CA3B-4862-8F62-FAF03AFF8568}" dt="2023-05-16T04:00:53.980" v="92" actId="478"/>
        <pc:sldMkLst>
          <pc:docMk/>
          <pc:sldMk cId="0" sldId="260"/>
        </pc:sldMkLst>
        <pc:spChg chg="del">
          <ac:chgData name="Scruel Tao" userId="5ea5c98d59b44d4b" providerId="LiveId" clId="{43EBC808-CA3B-4862-8F62-FAF03AFF8568}" dt="2023-05-16T04:00:53.980" v="92" actId="478"/>
          <ac:spMkLst>
            <pc:docMk/>
            <pc:sldMk cId="0" sldId="260"/>
            <ac:spMk id="2" creationId="{51B8E4C0-E15B-4BD0-7B5B-A44A3D5B0C34}"/>
          </ac:spMkLst>
        </pc:spChg>
        <pc:spChg chg="del mod">
          <ac:chgData name="Scruel Tao" userId="5ea5c98d59b44d4b" providerId="LiveId" clId="{43EBC808-CA3B-4862-8F62-FAF03AFF8568}" dt="2023-05-03T00:11:52.361" v="77" actId="478"/>
          <ac:spMkLst>
            <pc:docMk/>
            <pc:sldMk cId="0" sldId="260"/>
            <ac:spMk id="3" creationId="{C8068F35-EF78-6218-F528-48E9ED924DF4}"/>
          </ac:spMkLst>
        </pc:spChg>
        <pc:spChg chg="add mod">
          <ac:chgData name="Scruel Tao" userId="5ea5c98d59b44d4b" providerId="LiveId" clId="{43EBC808-CA3B-4862-8F62-FAF03AFF8568}" dt="2023-05-03T00:11:52.629" v="78"/>
          <ac:spMkLst>
            <pc:docMk/>
            <pc:sldMk cId="0" sldId="260"/>
            <ac:spMk id="4" creationId="{86C924D5-65F4-E81B-8B6D-401A794AA152}"/>
          </ac:spMkLst>
        </pc:spChg>
        <pc:spChg chg="mod">
          <ac:chgData name="Scruel Tao" userId="5ea5c98d59b44d4b" providerId="LiveId" clId="{43EBC808-CA3B-4862-8F62-FAF03AFF8568}" dt="2023-04-29T18:29:58.385" v="71"/>
          <ac:spMkLst>
            <pc:docMk/>
            <pc:sldMk cId="0" sldId="260"/>
            <ac:spMk id="1227783" creationId="{F7B3941E-B689-22D6-F18C-358E4BAEDF5F}"/>
          </ac:spMkLst>
        </pc:spChg>
      </pc:sldChg>
      <pc:sldChg chg="add del">
        <pc:chgData name="Scruel Tao" userId="5ea5c98d59b44d4b" providerId="LiveId" clId="{43EBC808-CA3B-4862-8F62-FAF03AFF8568}" dt="2023-05-01T18:25:57.008" v="74" actId="47"/>
        <pc:sldMkLst>
          <pc:docMk/>
          <pc:sldMk cId="2706538019" sldId="277"/>
        </pc:sldMkLst>
      </pc:sldChg>
      <pc:sldChg chg="modSp add del mod modAnim">
        <pc:chgData name="Scruel Tao" userId="5ea5c98d59b44d4b" providerId="LiveId" clId="{43EBC808-CA3B-4862-8F62-FAF03AFF8568}" dt="2023-04-29T18:27:10.692" v="64" actId="113"/>
        <pc:sldMkLst>
          <pc:docMk/>
          <pc:sldMk cId="3519437269" sldId="279"/>
        </pc:sldMkLst>
        <pc:spChg chg="mod">
          <ac:chgData name="Scruel Tao" userId="5ea5c98d59b44d4b" providerId="LiveId" clId="{43EBC808-CA3B-4862-8F62-FAF03AFF8568}" dt="2023-04-26T03:01:07.295" v="45"/>
          <ac:spMkLst>
            <pc:docMk/>
            <pc:sldMk cId="3519437269" sldId="279"/>
            <ac:spMk id="2" creationId="{BAD162F0-2175-84E9-2387-55F669162449}"/>
          </ac:spMkLst>
        </pc:spChg>
        <pc:spChg chg="mod">
          <ac:chgData name="Scruel Tao" userId="5ea5c98d59b44d4b" providerId="LiveId" clId="{43EBC808-CA3B-4862-8F62-FAF03AFF8568}" dt="2023-04-29T18:27:10.692" v="64" actId="113"/>
          <ac:spMkLst>
            <pc:docMk/>
            <pc:sldMk cId="3519437269" sldId="279"/>
            <ac:spMk id="7" creationId="{12C899D8-51C5-D9B7-A323-E6EFE4AB5C33}"/>
          </ac:spMkLst>
        </pc:spChg>
      </pc:sldChg>
      <pc:sldChg chg="add del">
        <pc:chgData name="Scruel Tao" userId="5ea5c98d59b44d4b" providerId="LiveId" clId="{43EBC808-CA3B-4862-8F62-FAF03AFF8568}" dt="2023-04-29T14:09:19.221" v="63" actId="47"/>
        <pc:sldMkLst>
          <pc:docMk/>
          <pc:sldMk cId="3745708182" sldId="280"/>
        </pc:sldMkLst>
      </pc:sldChg>
      <pc:sldChg chg="modSp add del mod">
        <pc:chgData name="Scruel Tao" userId="5ea5c98d59b44d4b" providerId="LiveId" clId="{43EBC808-CA3B-4862-8F62-FAF03AFF8568}" dt="2023-04-26T08:28:16.605" v="60"/>
        <pc:sldMkLst>
          <pc:docMk/>
          <pc:sldMk cId="364430658" sldId="282"/>
        </pc:sldMkLst>
        <pc:spChg chg="mod">
          <ac:chgData name="Scruel Tao" userId="5ea5c98d59b44d4b" providerId="LiveId" clId="{43EBC808-CA3B-4862-8F62-FAF03AFF8568}" dt="2023-04-26T08:28:16.605" v="60"/>
          <ac:spMkLst>
            <pc:docMk/>
            <pc:sldMk cId="364430658" sldId="282"/>
            <ac:spMk id="2" creationId="{1CBF67D3-549D-0623-7687-618F66C7933B}"/>
          </ac:spMkLst>
        </pc:spChg>
      </pc:sldChg>
      <pc:sldChg chg="modSp add mod">
        <pc:chgData name="Scruel Tao" userId="5ea5c98d59b44d4b" providerId="LiveId" clId="{43EBC808-CA3B-4862-8F62-FAF03AFF8568}" dt="2023-04-29T18:27:11.702" v="65" actId="113"/>
        <pc:sldMkLst>
          <pc:docMk/>
          <pc:sldMk cId="3230252129" sldId="283"/>
        </pc:sldMkLst>
        <pc:spChg chg="mod">
          <ac:chgData name="Scruel Tao" userId="5ea5c98d59b44d4b" providerId="LiveId" clId="{43EBC808-CA3B-4862-8F62-FAF03AFF8568}" dt="2023-04-26T08:27:45.516" v="53"/>
          <ac:spMkLst>
            <pc:docMk/>
            <pc:sldMk cId="3230252129" sldId="283"/>
            <ac:spMk id="2" creationId="{BAD162F0-2175-84E9-2387-55F669162449}"/>
          </ac:spMkLst>
        </pc:spChg>
        <pc:spChg chg="mod">
          <ac:chgData name="Scruel Tao" userId="5ea5c98d59b44d4b" providerId="LiveId" clId="{43EBC808-CA3B-4862-8F62-FAF03AFF8568}" dt="2023-04-29T18:27:11.702" v="65" actId="113"/>
          <ac:spMkLst>
            <pc:docMk/>
            <pc:sldMk cId="3230252129" sldId="283"/>
            <ac:spMk id="7" creationId="{12C899D8-51C5-D9B7-A323-E6EFE4AB5C33}"/>
          </ac:spMkLst>
        </pc:spChg>
      </pc:sldChg>
      <pc:sldChg chg="modSp add mod">
        <pc:chgData name="Scruel Tao" userId="5ea5c98d59b44d4b" providerId="LiveId" clId="{43EBC808-CA3B-4862-8F62-FAF03AFF8568}" dt="2023-04-29T18:27:12.834" v="66" actId="113"/>
        <pc:sldMkLst>
          <pc:docMk/>
          <pc:sldMk cId="1862126665" sldId="284"/>
        </pc:sldMkLst>
        <pc:spChg chg="mod">
          <ac:chgData name="Scruel Tao" userId="5ea5c98d59b44d4b" providerId="LiveId" clId="{43EBC808-CA3B-4862-8F62-FAF03AFF8568}" dt="2023-04-26T08:27:49.786" v="54"/>
          <ac:spMkLst>
            <pc:docMk/>
            <pc:sldMk cId="1862126665" sldId="284"/>
            <ac:spMk id="2" creationId="{BAD162F0-2175-84E9-2387-55F669162449}"/>
          </ac:spMkLst>
        </pc:spChg>
        <pc:spChg chg="mod">
          <ac:chgData name="Scruel Tao" userId="5ea5c98d59b44d4b" providerId="LiveId" clId="{43EBC808-CA3B-4862-8F62-FAF03AFF8568}" dt="2023-04-29T18:27:12.834" v="66" actId="113"/>
          <ac:spMkLst>
            <pc:docMk/>
            <pc:sldMk cId="1862126665" sldId="284"/>
            <ac:spMk id="7" creationId="{12C899D8-51C5-D9B7-A323-E6EFE4AB5C33}"/>
          </ac:spMkLst>
        </pc:spChg>
      </pc:sldChg>
      <pc:sldChg chg="modSp add mod">
        <pc:chgData name="Scruel Tao" userId="5ea5c98d59b44d4b" providerId="LiveId" clId="{43EBC808-CA3B-4862-8F62-FAF03AFF8568}" dt="2023-04-29T18:27:13.844" v="67" actId="113"/>
        <pc:sldMkLst>
          <pc:docMk/>
          <pc:sldMk cId="4063031151" sldId="285"/>
        </pc:sldMkLst>
        <pc:spChg chg="mod">
          <ac:chgData name="Scruel Tao" userId="5ea5c98d59b44d4b" providerId="LiveId" clId="{43EBC808-CA3B-4862-8F62-FAF03AFF8568}" dt="2023-04-26T08:27:53.685" v="55"/>
          <ac:spMkLst>
            <pc:docMk/>
            <pc:sldMk cId="4063031151" sldId="285"/>
            <ac:spMk id="2" creationId="{BAD162F0-2175-84E9-2387-55F669162449}"/>
          </ac:spMkLst>
        </pc:spChg>
        <pc:spChg chg="mod">
          <ac:chgData name="Scruel Tao" userId="5ea5c98d59b44d4b" providerId="LiveId" clId="{43EBC808-CA3B-4862-8F62-FAF03AFF8568}" dt="2023-04-29T18:27:13.844" v="67" actId="113"/>
          <ac:spMkLst>
            <pc:docMk/>
            <pc:sldMk cId="4063031151" sldId="285"/>
            <ac:spMk id="7" creationId="{12C899D8-51C5-D9B7-A323-E6EFE4AB5C33}"/>
          </ac:spMkLst>
        </pc:spChg>
      </pc:sldChg>
      <pc:sldChg chg="modSp add mod">
        <pc:chgData name="Scruel Tao" userId="5ea5c98d59b44d4b" providerId="LiveId" clId="{43EBC808-CA3B-4862-8F62-FAF03AFF8568}" dt="2023-04-29T18:27:14.828" v="68" actId="113"/>
        <pc:sldMkLst>
          <pc:docMk/>
          <pc:sldMk cId="1900994667" sldId="286"/>
        </pc:sldMkLst>
        <pc:spChg chg="mod">
          <ac:chgData name="Scruel Tao" userId="5ea5c98d59b44d4b" providerId="LiveId" clId="{43EBC808-CA3B-4862-8F62-FAF03AFF8568}" dt="2023-04-26T08:27:58.859" v="56"/>
          <ac:spMkLst>
            <pc:docMk/>
            <pc:sldMk cId="1900994667" sldId="286"/>
            <ac:spMk id="2" creationId="{BAD162F0-2175-84E9-2387-55F669162449}"/>
          </ac:spMkLst>
        </pc:spChg>
        <pc:spChg chg="mod">
          <ac:chgData name="Scruel Tao" userId="5ea5c98d59b44d4b" providerId="LiveId" clId="{43EBC808-CA3B-4862-8F62-FAF03AFF8568}" dt="2023-04-29T18:27:14.828" v="68" actId="113"/>
          <ac:spMkLst>
            <pc:docMk/>
            <pc:sldMk cId="1900994667" sldId="286"/>
            <ac:spMk id="7" creationId="{12C899D8-51C5-D9B7-A323-E6EFE4AB5C33}"/>
          </ac:spMkLst>
        </pc:spChg>
      </pc:sldChg>
      <pc:sldChg chg="modSp add mod">
        <pc:chgData name="Scruel Tao" userId="5ea5c98d59b44d4b" providerId="LiveId" clId="{43EBC808-CA3B-4862-8F62-FAF03AFF8568}" dt="2023-04-29T18:27:15.821" v="69" actId="113"/>
        <pc:sldMkLst>
          <pc:docMk/>
          <pc:sldMk cId="3032455862" sldId="287"/>
        </pc:sldMkLst>
        <pc:spChg chg="mod">
          <ac:chgData name="Scruel Tao" userId="5ea5c98d59b44d4b" providerId="LiveId" clId="{43EBC808-CA3B-4862-8F62-FAF03AFF8568}" dt="2023-04-26T08:28:04.369" v="57"/>
          <ac:spMkLst>
            <pc:docMk/>
            <pc:sldMk cId="3032455862" sldId="287"/>
            <ac:spMk id="2" creationId="{BAD162F0-2175-84E9-2387-55F669162449}"/>
          </ac:spMkLst>
        </pc:spChg>
        <pc:spChg chg="mod">
          <ac:chgData name="Scruel Tao" userId="5ea5c98d59b44d4b" providerId="LiveId" clId="{43EBC808-CA3B-4862-8F62-FAF03AFF8568}" dt="2023-04-29T18:27:15.821" v="69" actId="113"/>
          <ac:spMkLst>
            <pc:docMk/>
            <pc:sldMk cId="3032455862" sldId="287"/>
            <ac:spMk id="7" creationId="{12C899D8-51C5-D9B7-A323-E6EFE4AB5C33}"/>
          </ac:spMkLst>
        </pc:spChg>
      </pc:sldChg>
      <pc:sldChg chg="modSp add mod">
        <pc:chgData name="Scruel Tao" userId="5ea5c98d59b44d4b" providerId="LiveId" clId="{43EBC808-CA3B-4862-8F62-FAF03AFF8568}" dt="2023-04-29T18:27:16.807" v="70" actId="113"/>
        <pc:sldMkLst>
          <pc:docMk/>
          <pc:sldMk cId="1142587034" sldId="288"/>
        </pc:sldMkLst>
        <pc:spChg chg="mod">
          <ac:chgData name="Scruel Tao" userId="5ea5c98d59b44d4b" providerId="LiveId" clId="{43EBC808-CA3B-4862-8F62-FAF03AFF8568}" dt="2023-04-26T08:28:18.449" v="61"/>
          <ac:spMkLst>
            <pc:docMk/>
            <pc:sldMk cId="1142587034" sldId="288"/>
            <ac:spMk id="2" creationId="{BAD162F0-2175-84E9-2387-55F669162449}"/>
          </ac:spMkLst>
        </pc:spChg>
        <pc:spChg chg="mod">
          <ac:chgData name="Scruel Tao" userId="5ea5c98d59b44d4b" providerId="LiveId" clId="{43EBC808-CA3B-4862-8F62-FAF03AFF8568}" dt="2023-04-29T18:27:16.807" v="70" actId="113"/>
          <ac:spMkLst>
            <pc:docMk/>
            <pc:sldMk cId="1142587034" sldId="288"/>
            <ac:spMk id="7" creationId="{12C899D8-51C5-D9B7-A323-E6EFE4AB5C33}"/>
          </ac:spMkLst>
        </pc:spChg>
      </pc:sldChg>
      <pc:sldChg chg="add">
        <pc:chgData name="Scruel Tao" userId="5ea5c98d59b44d4b" providerId="LiveId" clId="{43EBC808-CA3B-4862-8F62-FAF03AFF8568}" dt="2023-04-29T14:09:17.691" v="62"/>
        <pc:sldMkLst>
          <pc:docMk/>
          <pc:sldMk cId="3847902655" sldId="289"/>
        </pc:sldMkLst>
      </pc:sldChg>
      <pc:sldChg chg="add del">
        <pc:chgData name="Scruel Tao" userId="5ea5c98d59b44d4b" providerId="LiveId" clId="{43EBC808-CA3B-4862-8F62-FAF03AFF8568}" dt="2023-05-04T01:22:50.894" v="86" actId="47"/>
        <pc:sldMkLst>
          <pc:docMk/>
          <pc:sldMk cId="1599418885" sldId="290"/>
        </pc:sldMkLst>
      </pc:sldChg>
      <pc:sldChg chg="add del">
        <pc:chgData name="Scruel Tao" userId="5ea5c98d59b44d4b" providerId="LiveId" clId="{43EBC808-CA3B-4862-8F62-FAF03AFF8568}" dt="2023-05-04T18:26:05.533" v="91" actId="47"/>
        <pc:sldMkLst>
          <pc:docMk/>
          <pc:sldMk cId="1748782704" sldId="363"/>
        </pc:sldMkLst>
      </pc:sldChg>
      <pc:sldChg chg="add">
        <pc:chgData name="Scruel Tao" userId="5ea5c98d59b44d4b" providerId="LiveId" clId="{43EBC808-CA3B-4862-8F62-FAF03AFF8568}" dt="2023-05-04T18:26:03.918" v="90"/>
        <pc:sldMkLst>
          <pc:docMk/>
          <pc:sldMk cId="3625446739" sldId="366"/>
        </pc:sldMkLst>
      </pc:sldChg>
      <pc:sldChg chg="add del">
        <pc:chgData name="Scruel Tao" userId="5ea5c98d59b44d4b" providerId="LiveId" clId="{43EBC808-CA3B-4862-8F62-FAF03AFF8568}" dt="2023-05-05T02:29:48.772" v="89" actId="47"/>
        <pc:sldMkLst>
          <pc:docMk/>
          <pc:sldMk cId="3161108256" sldId="396"/>
        </pc:sldMkLst>
      </pc:sldChg>
      <pc:sldMasterChg chg="modSldLayout">
        <pc:chgData name="Scruel Tao" userId="5ea5c98d59b44d4b" providerId="LiveId" clId="{43EBC808-CA3B-4862-8F62-FAF03AFF8568}" dt="2023-05-16T04:00:58.912" v="93" actId="478"/>
        <pc:sldMasterMkLst>
          <pc:docMk/>
          <pc:sldMasterMk cId="1766057859" sldId="2147483648"/>
        </pc:sldMasterMkLst>
        <pc:sldLayoutChg chg="addSp delSp modSp mod">
          <pc:chgData name="Scruel Tao" userId="5ea5c98d59b44d4b" providerId="LiveId" clId="{43EBC808-CA3B-4862-8F62-FAF03AFF8568}" dt="2023-05-03T01:09:41.460" v="83" actId="2711"/>
          <pc:sldLayoutMkLst>
            <pc:docMk/>
            <pc:sldMasterMk cId="1766057859" sldId="2147483648"/>
            <pc:sldLayoutMk cId="2116765151" sldId="2147483650"/>
          </pc:sldLayoutMkLst>
          <pc:spChg chg="mod">
            <ac:chgData name="Scruel Tao" userId="5ea5c98d59b44d4b" providerId="LiveId" clId="{43EBC808-CA3B-4862-8F62-FAF03AFF8568}" dt="2023-05-03T01:09:41.460" v="83" actId="2711"/>
            <ac:spMkLst>
              <pc:docMk/>
              <pc:sldMasterMk cId="1766057859" sldId="2147483648"/>
              <pc:sldLayoutMk cId="2116765151" sldId="2147483650"/>
              <ac:spMk id="3" creationId="{9C7469E7-ED7E-A1F2-48AF-DF31AAC06407}"/>
            </ac:spMkLst>
          </pc:spChg>
          <pc:spChg chg="del">
            <ac:chgData name="Scruel Tao" userId="5ea5c98d59b44d4b" providerId="LiveId" clId="{43EBC808-CA3B-4862-8F62-FAF03AFF8568}" dt="2023-05-03T00:11:58.909" v="79" actId="478"/>
            <ac:spMkLst>
              <pc:docMk/>
              <pc:sldMasterMk cId="1766057859" sldId="2147483648"/>
              <pc:sldLayoutMk cId="2116765151" sldId="2147483650"/>
              <ac:spMk id="7" creationId="{CC508A81-C1C7-B1D4-63BC-4C397A9B30DA}"/>
            </ac:spMkLst>
          </pc:spChg>
          <pc:spChg chg="add mod">
            <ac:chgData name="Scruel Tao" userId="5ea5c98d59b44d4b" providerId="LiveId" clId="{43EBC808-CA3B-4862-8F62-FAF03AFF8568}" dt="2023-05-03T00:11:59.261" v="80"/>
            <ac:spMkLst>
              <pc:docMk/>
              <pc:sldMasterMk cId="1766057859" sldId="2147483648"/>
              <pc:sldLayoutMk cId="2116765151" sldId="2147483650"/>
              <ac:spMk id="8" creationId="{0A572CDF-F861-3F4A-C5A9-522ABA5E8A63}"/>
            </ac:spMkLst>
          </pc:spChg>
        </pc:sldLayoutChg>
        <pc:sldLayoutChg chg="addSp delSp modSp mod">
          <pc:chgData name="Scruel Tao" userId="5ea5c98d59b44d4b" providerId="LiveId" clId="{43EBC808-CA3B-4862-8F62-FAF03AFF8568}" dt="2023-05-03T01:09:47.934" v="84" actId="2711"/>
          <pc:sldLayoutMkLst>
            <pc:docMk/>
            <pc:sldMasterMk cId="1766057859" sldId="2147483648"/>
            <pc:sldLayoutMk cId="2296489930" sldId="2147483652"/>
          </pc:sldLayoutMkLst>
          <pc:spChg chg="mod">
            <ac:chgData name="Scruel Tao" userId="5ea5c98d59b44d4b" providerId="LiveId" clId="{43EBC808-CA3B-4862-8F62-FAF03AFF8568}" dt="2023-05-03T01:09:47.934" v="84" actId="2711"/>
            <ac:spMkLst>
              <pc:docMk/>
              <pc:sldMasterMk cId="1766057859" sldId="2147483648"/>
              <pc:sldLayoutMk cId="2296489930" sldId="2147483652"/>
              <ac:spMk id="3" creationId="{FA361A1F-DD24-D4DC-FDF8-14089EDC7CAD}"/>
            </ac:spMkLst>
          </pc:spChg>
          <pc:spChg chg="mod">
            <ac:chgData name="Scruel Tao" userId="5ea5c98d59b44d4b" providerId="LiveId" clId="{43EBC808-CA3B-4862-8F62-FAF03AFF8568}" dt="2023-05-03T01:09:47.934" v="84" actId="2711"/>
            <ac:spMkLst>
              <pc:docMk/>
              <pc:sldMasterMk cId="1766057859" sldId="2147483648"/>
              <pc:sldLayoutMk cId="2296489930" sldId="2147483652"/>
              <ac:spMk id="4" creationId="{F7656781-5A02-AEE4-2F0C-71BC7C17E38F}"/>
            </ac:spMkLst>
          </pc:spChg>
          <pc:spChg chg="del">
            <ac:chgData name="Scruel Tao" userId="5ea5c98d59b44d4b" providerId="LiveId" clId="{43EBC808-CA3B-4862-8F62-FAF03AFF8568}" dt="2023-05-03T00:12:01.449" v="81" actId="478"/>
            <ac:spMkLst>
              <pc:docMk/>
              <pc:sldMasterMk cId="1766057859" sldId="2147483648"/>
              <pc:sldLayoutMk cId="2296489930" sldId="2147483652"/>
              <ac:spMk id="8" creationId="{C5A5C420-1B53-618C-C968-A8FEF109459A}"/>
            </ac:spMkLst>
          </pc:spChg>
          <pc:spChg chg="add mod">
            <ac:chgData name="Scruel Tao" userId="5ea5c98d59b44d4b" providerId="LiveId" clId="{43EBC808-CA3B-4862-8F62-FAF03AFF8568}" dt="2023-05-03T00:12:01.638" v="82"/>
            <ac:spMkLst>
              <pc:docMk/>
              <pc:sldMasterMk cId="1766057859" sldId="2147483648"/>
              <pc:sldLayoutMk cId="2296489930" sldId="2147483652"/>
              <ac:spMk id="9" creationId="{E079E6D7-D8E4-CE33-83B8-6834F712AEAD}"/>
            </ac:spMkLst>
          </pc:spChg>
        </pc:sldLayoutChg>
        <pc:sldLayoutChg chg="delSp">
          <pc:chgData name="Scruel Tao" userId="5ea5c98d59b44d4b" providerId="LiveId" clId="{43EBC808-CA3B-4862-8F62-FAF03AFF8568}" dt="2023-05-16T04:00:58.912" v="93" actId="478"/>
          <pc:sldLayoutMkLst>
            <pc:docMk/>
            <pc:sldMasterMk cId="1766057859" sldId="2147483648"/>
            <pc:sldLayoutMk cId="1337634028" sldId="2147483660"/>
          </pc:sldLayoutMkLst>
          <pc:spChg chg="del">
            <ac:chgData name="Scruel Tao" userId="5ea5c98d59b44d4b" providerId="LiveId" clId="{43EBC808-CA3B-4862-8F62-FAF03AFF8568}" dt="2023-05-16T04:00:58.912" v="93" actId="478"/>
            <ac:spMkLst>
              <pc:docMk/>
              <pc:sldMasterMk cId="1766057859" sldId="2147483648"/>
              <pc:sldLayoutMk cId="1337634028" sldId="2147483660"/>
              <ac:spMk id="19472" creationId="{BD0BF484-93B1-9A87-952A-7D5E9B29C38D}"/>
            </ac:spMkLst>
          </pc:sp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000B7F7A-01D9-4FEF-B9CF-911B7551DA05}"/>
    <pc:docChg chg="modSld">
      <pc:chgData name="Scruel Tao" userId="5ea5c98d59b44d4b" providerId="LiveId" clId="{000B7F7A-01D9-4FEF-B9CF-911B7551DA05}" dt="2023-06-02T13:48:43.681" v="0" actId="20577"/>
      <pc:docMkLst>
        <pc:docMk/>
      </pc:docMkLst>
      <pc:sldChg chg="modSp mod">
        <pc:chgData name="Scruel Tao" userId="5ea5c98d59b44d4b" providerId="LiveId" clId="{000B7F7A-01D9-4FEF-B9CF-911B7551DA05}" dt="2023-06-02T13:48:43.681" v="0" actId="20577"/>
        <pc:sldMkLst>
          <pc:docMk/>
          <pc:sldMk cId="0" sldId="260"/>
        </pc:sldMkLst>
        <pc:spChg chg="mod">
          <ac:chgData name="Scruel Tao" userId="5ea5c98d59b44d4b" providerId="LiveId" clId="{000B7F7A-01D9-4FEF-B9CF-911B7551DA05}" dt="2023-06-02T13:48:43.681" v="0" actId="20577"/>
          <ac:spMkLst>
            <pc:docMk/>
            <pc:sldMk cId="0" sldId="260"/>
            <ac:spMk id="1227783" creationId="{F7B3941E-B689-22D6-F18C-358E4BAEDF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2025/6/5 Thu</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2025/6/5 Thu</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E6DC-2842-461B-FBD5-EC70E75FA8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082FC4-1193-6523-9F64-F19661082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308BDB-CCB6-8D5C-B585-2821AB7AB4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F23830-14CE-3EA5-A85A-59203F2696B9}"/>
              </a:ext>
            </a:extLst>
          </p:cNvPr>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230474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FFA9-1D92-14B9-DD8E-D60BC965C9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7BC398-20BE-A16D-ECD6-47BAF783A0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6E93A5-120C-D663-7836-741F41CCF97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CCF54E5-5177-3931-26CE-289602D297AB}"/>
              </a:ext>
            </a:extLst>
          </p:cNvPr>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63272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25CD6-427C-AAFD-02F8-7705B68F88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6A748F-60CC-8F9F-535B-CD40FF9695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518957-F3D6-89E8-EEB4-65EEBD688DC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264EDDB-B0E4-66D9-0226-BAC6055AB43D}"/>
              </a:ext>
            </a:extLst>
          </p:cNvPr>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8346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EABC-B1B0-5B6B-9950-BE925E6943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F6A4AB-44A8-4E37-8AC2-E34A92639C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248814-E943-862E-1745-EF349AB764A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956626-2E6C-66F4-7AB9-3EB9659B63EC}"/>
              </a:ext>
            </a:extLst>
          </p:cNvPr>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295985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62452-B62A-4080-CECC-B9B38707F3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D417DE-9994-060B-1F26-27EDCA6820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3B247C-2687-8C09-AC48-D4F702D5835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593458-72C3-F7CA-CA2D-113DF54D1F82}"/>
              </a:ext>
            </a:extLst>
          </p:cNvPr>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422844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31876-4FFD-926A-AFDB-7FAB196BE0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F4E52D-B545-80E5-9338-57A6B0A0B5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7C50E-19B7-30C2-72AA-523245E5CAA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0AA581D-6BA9-F168-3A86-73C856B396D7}"/>
              </a:ext>
            </a:extLst>
          </p:cNvPr>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2355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由于个人有更重要的待办事项，该为爱发电的讲义无法再像之前一样精细制作啦，还请大家谅解！有意细化的大佬可随时提贡献，感谢支持！</a:t>
            </a:r>
          </a:p>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7850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351106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C7976-C2A6-7F16-5D76-B51E1165E0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ACD270-4BA3-5876-8703-1424C7B811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B50D67-6C43-685D-BE75-C9C4A8793A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B5CE3D-E41B-25AF-A58E-1F4DEE791B7A}"/>
              </a:ext>
            </a:extLst>
          </p:cNvPr>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134394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F387-3316-98E3-4EB5-50EB26891C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748245-46D3-759C-6E3C-A93EA3E6E2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F00E9B-157C-F086-638E-89D1315BEA2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E2FE058-E76C-5913-3F66-E858DEA61ACF}"/>
              </a:ext>
            </a:extLst>
          </p:cNvPr>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202880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1B59-CECD-6C0B-02EA-330A30ABDD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20900C-F8FA-8066-5F7D-097A822E03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B494FA-F4CA-7F58-E257-5F5C56BBA33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320D078-B1CF-E02D-C112-AC8B2A7A1162}"/>
              </a:ext>
            </a:extLst>
          </p:cNvPr>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365856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4AFA1-EA36-E058-F823-38943B4764D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EA6536-22E7-1B27-26E6-6101EA014E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187603-46E3-DF72-F8B2-5E085D6AB9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D6DBF2C-21BD-87B7-801E-01F0FD607FF2}"/>
              </a:ext>
            </a:extLst>
          </p:cNvPr>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21656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89F7D-E2AB-CBAB-C448-00171B7D5A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DDD77-2EB9-8F8B-DD74-FD3863A05E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4CFBC9-48B0-3F53-A375-3F007256467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0F0D1B-D9CD-513F-1029-B6E72E8DDBE0}"/>
              </a:ext>
            </a:extLst>
          </p:cNvPr>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6494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2D141-5337-A832-032F-3E8AF8D2E17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B9E4BD-443C-ABC8-3BD6-F3F22FDDFB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5D046C-5B47-8190-3D16-658838847D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EC205A-0036-5567-FF5B-70DE06D1A9F7}"/>
              </a:ext>
            </a:extLst>
          </p:cNvPr>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9207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0A572CDF-F861-3F4A-C5A9-522ABA5E8A63}"/>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E079E6D7-D8E4-CE33-83B8-6834F712AEA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2025/6/5 Thu</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2025/6/5 Thu</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86C924D5-65F4-E81B-8B6D-401A794AA152}"/>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259A3-4AA7-07B5-C918-C4DBAA5B797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36B594ED-7400-006E-BC64-95D9C118DA84}"/>
              </a:ext>
            </a:extLst>
          </p:cNvPr>
          <p:cNvSpPr>
            <a:spLocks noGrp="1"/>
          </p:cNvSpPr>
          <p:nvPr>
            <p:ph type="title"/>
          </p:nvPr>
        </p:nvSpPr>
        <p:spPr/>
        <p:txBody>
          <a:bodyPr/>
          <a:lstStyle/>
          <a:p>
            <a:r>
              <a:rPr lang="en-US" altLang="zh-CN" dirty="0"/>
              <a:t>13.3 </a:t>
            </a:r>
            <a:r>
              <a:rPr lang="zh-CN" altLang="en-US" dirty="0"/>
              <a:t>创建外星舰队</a:t>
            </a:r>
          </a:p>
        </p:txBody>
      </p:sp>
      <p:pic>
        <p:nvPicPr>
          <p:cNvPr id="7" name="内容占位符 6">
            <a:extLst>
              <a:ext uri="{FF2B5EF4-FFF2-40B4-BE49-F238E27FC236}">
                <a16:creationId xmlns:a16="http://schemas.microsoft.com/office/drawing/2014/main" id="{9C565902-1595-86F3-67D2-F5C1D80BE674}"/>
              </a:ext>
            </a:extLst>
          </p:cNvPr>
          <p:cNvPicPr>
            <a:picLocks noGrp="1" noChangeAspect="1"/>
          </p:cNvPicPr>
          <p:nvPr>
            <p:ph idx="1"/>
          </p:nvPr>
        </p:nvPicPr>
        <p:blipFill>
          <a:blip r:embed="rId3"/>
          <a:stretch>
            <a:fillRect/>
          </a:stretch>
        </p:blipFill>
        <p:spPr>
          <a:xfrm>
            <a:off x="3253359" y="1890713"/>
            <a:ext cx="5685281" cy="4351337"/>
          </a:xfrm>
        </p:spPr>
      </p:pic>
    </p:spTree>
    <p:extLst>
      <p:ext uri="{BB962C8B-B14F-4D97-AF65-F5344CB8AC3E}">
        <p14:creationId xmlns:p14="http://schemas.microsoft.com/office/powerpoint/2010/main" val="6618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89D7F-7864-1557-AB14-BD274FC37F28}"/>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26053001-F9F9-5DE4-F4CB-4B2DABD11B20}"/>
              </a:ext>
            </a:extLst>
          </p:cNvPr>
          <p:cNvSpPr>
            <a:spLocks noGrp="1"/>
          </p:cNvSpPr>
          <p:nvPr>
            <p:ph idx="1"/>
          </p:nvPr>
        </p:nvSpPr>
        <p:spPr/>
        <p:txBody>
          <a:bodyPr>
            <a:normAutofit/>
          </a:bodyPr>
          <a:lstStyle/>
          <a:p>
            <a:pPr marL="0" indent="0">
              <a:buNone/>
            </a:pPr>
            <a:r>
              <a:rPr lang="zh-CN" altLang="en-US" dirty="0"/>
              <a:t>下面来让外星人群在屏幕上向右移动，达屏幕右边缘后下移一定的量，再向左移动，依此类推。</a:t>
            </a:r>
            <a:endParaRPr lang="en-US" altLang="zh-CN" dirty="0"/>
          </a:p>
          <a:p>
            <a:pPr marL="0" indent="0">
              <a:buNone/>
            </a:pPr>
            <a:r>
              <a:rPr lang="zh-CN" altLang="en-US" dirty="0"/>
              <a:t>这样不断地移动所有的外星人，直到外星人都被击落、有外星人撞上飞船或有外星人抵达屏幕的下边缘。</a:t>
            </a:r>
            <a:endParaRPr lang="en-US" altLang="zh-CN" dirty="0"/>
          </a:p>
          <a:p>
            <a:pPr marL="0" indent="0">
              <a:buNone/>
            </a:pPr>
            <a:endParaRPr lang="en-US" altLang="zh-CN" dirty="0"/>
          </a:p>
          <a:p>
            <a:pPr marL="0" indent="0">
              <a:buNone/>
            </a:pPr>
            <a:r>
              <a:rPr lang="zh-CN" altLang="en-US" dirty="0"/>
              <a:t>相关的代码可见原书</a:t>
            </a:r>
            <a:r>
              <a:rPr lang="en-US" altLang="zh-CN" dirty="0"/>
              <a:t> 13.4.1~13.4.4 </a:t>
            </a:r>
            <a:r>
              <a:rPr lang="zh-CN" altLang="en-US" dirty="0"/>
              <a:t>小节，这几个小节中我们会类似控制子弹一样，为外星人添加基本的移动及边缘检测功能。</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609825F8-B5E6-0AF7-5FBA-DDFEC54A0C06}"/>
              </a:ext>
            </a:extLst>
          </p:cNvPr>
          <p:cNvSpPr>
            <a:spLocks noGrp="1"/>
          </p:cNvSpPr>
          <p:nvPr>
            <p:ph type="title"/>
          </p:nvPr>
        </p:nvSpPr>
        <p:spPr/>
        <p:txBody>
          <a:bodyPr/>
          <a:lstStyle/>
          <a:p>
            <a:r>
              <a:rPr lang="en-US" altLang="zh-CN" dirty="0"/>
              <a:t>13.4 </a:t>
            </a:r>
            <a:r>
              <a:rPr lang="zh-CN" altLang="en-US" dirty="0"/>
              <a:t>让外星舰队移动</a:t>
            </a:r>
          </a:p>
        </p:txBody>
      </p:sp>
    </p:spTree>
    <p:extLst>
      <p:ext uri="{BB962C8B-B14F-4D97-AF65-F5344CB8AC3E}">
        <p14:creationId xmlns:p14="http://schemas.microsoft.com/office/powerpoint/2010/main" val="85217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8601E-2D7A-D11F-AAAB-2A0AC199BCC0}"/>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69D0BFC-C55C-E09C-91D1-B236D290DC32}"/>
              </a:ext>
            </a:extLst>
          </p:cNvPr>
          <p:cNvSpPr>
            <a:spLocks noGrp="1"/>
          </p:cNvSpPr>
          <p:nvPr>
            <p:ph idx="1"/>
          </p:nvPr>
        </p:nvSpPr>
        <p:spPr/>
        <p:txBody>
          <a:bodyPr>
            <a:normAutofit/>
          </a:bodyPr>
          <a:lstStyle/>
          <a:p>
            <a:pPr marL="0" indent="0">
              <a:buNone/>
            </a:pPr>
            <a:r>
              <a:rPr lang="zh-CN" altLang="en-US" dirty="0"/>
              <a:t>我们创建了飞船和外星人群，但子弹在击中外星人时，将穿过外星人，因为还没有检查碰撞。</a:t>
            </a:r>
            <a:endParaRPr lang="en-US" altLang="zh-CN" dirty="0"/>
          </a:p>
          <a:p>
            <a:pPr marL="0" indent="0">
              <a:buNone/>
            </a:pPr>
            <a:r>
              <a:rPr lang="zh-CN" altLang="en-US" dirty="0"/>
              <a:t>在游戏编程中，</a:t>
            </a:r>
            <a:r>
              <a:rPr lang="zh-CN" altLang="en-US" b="1" dirty="0">
                <a:solidFill>
                  <a:schemeClr val="accent1">
                    <a:lumMod val="75000"/>
                  </a:schemeClr>
                </a:solidFill>
              </a:rPr>
              <a:t>碰撞</a:t>
            </a:r>
            <a:r>
              <a:rPr lang="zh-CN" altLang="en-US" dirty="0"/>
              <a:t>指的是游戏</a:t>
            </a:r>
            <a:r>
              <a:rPr lang="zh-CN" altLang="en-US" b="1" dirty="0">
                <a:solidFill>
                  <a:schemeClr val="accent1">
                    <a:lumMod val="75000"/>
                  </a:schemeClr>
                </a:solidFill>
              </a:rPr>
              <a:t>元素重叠</a:t>
            </a:r>
            <a:r>
              <a:rPr lang="zh-CN" altLang="en-US" dirty="0"/>
              <a:t>在一起。为了让子弹能够击落外星人，我们将使用函数 </a:t>
            </a:r>
            <a:r>
              <a:rPr lang="en-US" altLang="zh-CN" dirty="0" err="1"/>
              <a:t>sprite.groupcollide</a:t>
            </a:r>
            <a:r>
              <a:rPr lang="en-US" altLang="zh-CN" dirty="0"/>
              <a:t>() </a:t>
            </a:r>
            <a:r>
              <a:rPr lang="zh-CN" altLang="en-US" dirty="0"/>
              <a:t>检测两个编组的成员之间的碰撞。</a:t>
            </a:r>
            <a:endParaRPr lang="en-US" altLang="zh-CN" dirty="0"/>
          </a:p>
          <a:p>
            <a:pPr marL="0" indent="0">
              <a:buNone/>
            </a:pPr>
            <a:r>
              <a:rPr lang="zh-CN" altLang="en-US" dirty="0"/>
              <a:t>相关的代码可见原书</a:t>
            </a:r>
            <a:r>
              <a:rPr lang="en-US" altLang="zh-CN" dirty="0"/>
              <a:t> 13.5.1 </a:t>
            </a:r>
            <a:r>
              <a:rPr lang="zh-CN" altLang="en-US" dirty="0"/>
              <a:t>小节。</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5A30C327-B763-ABB9-D21B-5148B3213F15}"/>
              </a:ext>
            </a:extLst>
          </p:cNvPr>
          <p:cNvSpPr>
            <a:spLocks noGrp="1"/>
          </p:cNvSpPr>
          <p:nvPr>
            <p:ph type="title"/>
          </p:nvPr>
        </p:nvSpPr>
        <p:spPr/>
        <p:txBody>
          <a:bodyPr/>
          <a:lstStyle/>
          <a:p>
            <a:r>
              <a:rPr lang="en-US" altLang="zh-CN" dirty="0"/>
              <a:t>13.5 </a:t>
            </a:r>
            <a:r>
              <a:rPr lang="zh-CN" altLang="en-US" dirty="0"/>
              <a:t>击落外星人</a:t>
            </a:r>
          </a:p>
        </p:txBody>
      </p:sp>
    </p:spTree>
    <p:extLst>
      <p:ext uri="{BB962C8B-B14F-4D97-AF65-F5344CB8AC3E}">
        <p14:creationId xmlns:p14="http://schemas.microsoft.com/office/powerpoint/2010/main" val="271409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0A91B-F777-4C1D-E3A9-DC770A219859}"/>
            </a:ext>
          </a:extLst>
        </p:cNvPr>
        <p:cNvGrpSpPr/>
        <p:nvPr/>
      </p:nvGrpSpPr>
      <p:grpSpPr>
        <a:xfrm>
          <a:off x="0" y="0"/>
          <a:ext cx="0" cy="0"/>
          <a:chOff x="0" y="0"/>
          <a:chExt cx="0" cy="0"/>
        </a:xfrm>
      </p:grpSpPr>
      <p:pic>
        <p:nvPicPr>
          <p:cNvPr id="4" name="内容占位符 3">
            <a:extLst>
              <a:ext uri="{FF2B5EF4-FFF2-40B4-BE49-F238E27FC236}">
                <a16:creationId xmlns:a16="http://schemas.microsoft.com/office/drawing/2014/main" id="{C5FEC3AB-DAA1-AEF0-3E2E-1C47B512F465}"/>
              </a:ext>
            </a:extLst>
          </p:cNvPr>
          <p:cNvPicPr>
            <a:picLocks noGrp="1" noChangeAspect="1"/>
          </p:cNvPicPr>
          <p:nvPr>
            <p:ph idx="1"/>
          </p:nvPr>
        </p:nvPicPr>
        <p:blipFill>
          <a:blip r:embed="rId3"/>
          <a:stretch>
            <a:fillRect/>
          </a:stretch>
        </p:blipFill>
        <p:spPr>
          <a:xfrm>
            <a:off x="3331786" y="1890713"/>
            <a:ext cx="5528428" cy="4351337"/>
          </a:xfrm>
        </p:spPr>
      </p:pic>
      <p:sp>
        <p:nvSpPr>
          <p:cNvPr id="5" name="标题 4">
            <a:extLst>
              <a:ext uri="{FF2B5EF4-FFF2-40B4-BE49-F238E27FC236}">
                <a16:creationId xmlns:a16="http://schemas.microsoft.com/office/drawing/2014/main" id="{48357616-098E-BF9C-C6AC-502F47DB2FA6}"/>
              </a:ext>
            </a:extLst>
          </p:cNvPr>
          <p:cNvSpPr>
            <a:spLocks noGrp="1"/>
          </p:cNvSpPr>
          <p:nvPr>
            <p:ph type="title"/>
          </p:nvPr>
        </p:nvSpPr>
        <p:spPr/>
        <p:txBody>
          <a:bodyPr/>
          <a:lstStyle/>
          <a:p>
            <a:r>
              <a:rPr lang="en-US" altLang="zh-CN" dirty="0"/>
              <a:t>13.5 </a:t>
            </a:r>
            <a:r>
              <a:rPr lang="zh-CN" altLang="en-US" dirty="0"/>
              <a:t>击落外星人</a:t>
            </a:r>
          </a:p>
        </p:txBody>
      </p:sp>
    </p:spTree>
    <p:extLst>
      <p:ext uri="{BB962C8B-B14F-4D97-AF65-F5344CB8AC3E}">
        <p14:creationId xmlns:p14="http://schemas.microsoft.com/office/powerpoint/2010/main" val="230862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726C-6041-3987-404D-4E76D0AFE655}"/>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8E5A873B-42D0-4EC5-2DAE-80FE72886644}"/>
              </a:ext>
            </a:extLst>
          </p:cNvPr>
          <p:cNvSpPr>
            <a:spLocks noGrp="1"/>
          </p:cNvSpPr>
          <p:nvPr>
            <p:ph idx="1"/>
          </p:nvPr>
        </p:nvSpPr>
        <p:spPr/>
        <p:txBody>
          <a:bodyPr>
            <a:normAutofit/>
          </a:bodyPr>
          <a:lstStyle/>
          <a:p>
            <a:pPr marL="0" indent="0">
              <a:buNone/>
            </a:pPr>
            <a:r>
              <a:rPr lang="zh-CN" altLang="en-US" dirty="0"/>
              <a:t>只需运行这个游戏就可以测试它的很多功能，但有些功能在正常情况下测试起来比较烦琐。</a:t>
            </a:r>
            <a:endParaRPr lang="en-US" altLang="zh-CN" dirty="0"/>
          </a:p>
          <a:p>
            <a:pPr marL="0" indent="0">
              <a:buNone/>
            </a:pPr>
            <a:r>
              <a:rPr lang="zh-CN" altLang="en-US" dirty="0"/>
              <a:t>例如，要测试代码能否正确地处理外星人编组为空的情形，需要花很长时间将屏幕上的外星人全部击落。为此我们可以在游戏编写时，为了测试而“</a:t>
            </a:r>
            <a:r>
              <a:rPr lang="zh-CN" altLang="en-US" dirty="0">
                <a:solidFill>
                  <a:schemeClr val="accent1">
                    <a:lumMod val="75000"/>
                  </a:schemeClr>
                </a:solidFill>
              </a:rPr>
              <a:t>开个挂</a:t>
            </a:r>
            <a:r>
              <a:rPr lang="zh-CN" altLang="en-US" dirty="0"/>
              <a:t>”，比如这里则创建了大子弹。</a:t>
            </a:r>
            <a:endParaRPr lang="en-US" altLang="zh-CN" dirty="0"/>
          </a:p>
          <a:p>
            <a:pPr marL="0" indent="0">
              <a:buNone/>
            </a:pPr>
            <a:r>
              <a:rPr lang="zh-CN" altLang="en-US" dirty="0"/>
              <a:t>相关的代码可见原书</a:t>
            </a:r>
            <a:r>
              <a:rPr lang="en-US" altLang="zh-CN" dirty="0"/>
              <a:t> 13.5.2 </a:t>
            </a:r>
            <a:r>
              <a:rPr lang="zh-CN" altLang="en-US" dirty="0"/>
              <a:t>小节。</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ADB726F2-9F24-2536-D459-D42526453719}"/>
              </a:ext>
            </a:extLst>
          </p:cNvPr>
          <p:cNvSpPr>
            <a:spLocks noGrp="1"/>
          </p:cNvSpPr>
          <p:nvPr>
            <p:ph type="title"/>
          </p:nvPr>
        </p:nvSpPr>
        <p:spPr/>
        <p:txBody>
          <a:bodyPr/>
          <a:lstStyle/>
          <a:p>
            <a:r>
              <a:rPr lang="en-US" altLang="zh-CN" dirty="0"/>
              <a:t>13.5 </a:t>
            </a:r>
            <a:r>
              <a:rPr lang="zh-CN" altLang="en-US" dirty="0"/>
              <a:t>击落外星人</a:t>
            </a:r>
          </a:p>
        </p:txBody>
      </p:sp>
    </p:spTree>
    <p:extLst>
      <p:ext uri="{BB962C8B-B14F-4D97-AF65-F5344CB8AC3E}">
        <p14:creationId xmlns:p14="http://schemas.microsoft.com/office/powerpoint/2010/main" val="75108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D1DE-19BA-FE5C-C88E-16D513A81DEB}"/>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112460A1-B637-E728-E53A-C9F4C9383851}"/>
              </a:ext>
            </a:extLst>
          </p:cNvPr>
          <p:cNvSpPr>
            <a:spLocks noGrp="1"/>
          </p:cNvSpPr>
          <p:nvPr>
            <p:ph type="title"/>
          </p:nvPr>
        </p:nvSpPr>
        <p:spPr/>
        <p:txBody>
          <a:bodyPr/>
          <a:lstStyle/>
          <a:p>
            <a:r>
              <a:rPr lang="en-US" altLang="zh-CN" dirty="0"/>
              <a:t>13.5 </a:t>
            </a:r>
            <a:r>
              <a:rPr lang="zh-CN" altLang="en-US" dirty="0"/>
              <a:t>击落外星人</a:t>
            </a:r>
          </a:p>
        </p:txBody>
      </p:sp>
      <p:pic>
        <p:nvPicPr>
          <p:cNvPr id="7" name="内容占位符 6">
            <a:extLst>
              <a:ext uri="{FF2B5EF4-FFF2-40B4-BE49-F238E27FC236}">
                <a16:creationId xmlns:a16="http://schemas.microsoft.com/office/drawing/2014/main" id="{B1E4866F-0C05-F37E-4D12-97C77DC3646D}"/>
              </a:ext>
            </a:extLst>
          </p:cNvPr>
          <p:cNvPicPr>
            <a:picLocks noGrp="1" noChangeAspect="1"/>
          </p:cNvPicPr>
          <p:nvPr>
            <p:ph idx="1"/>
          </p:nvPr>
        </p:nvPicPr>
        <p:blipFill>
          <a:blip r:embed="rId3"/>
          <a:stretch>
            <a:fillRect/>
          </a:stretch>
        </p:blipFill>
        <p:spPr>
          <a:xfrm>
            <a:off x="3190100" y="1890713"/>
            <a:ext cx="5811800" cy="4351337"/>
          </a:xfrm>
        </p:spPr>
      </p:pic>
    </p:spTree>
    <p:extLst>
      <p:ext uri="{BB962C8B-B14F-4D97-AF65-F5344CB8AC3E}">
        <p14:creationId xmlns:p14="http://schemas.microsoft.com/office/powerpoint/2010/main" val="131192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2BE1-2F79-5840-1513-EED46BA29403}"/>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CD5AA8E2-60EB-7EF4-558E-E2E844E2211B}"/>
              </a:ext>
            </a:extLst>
          </p:cNvPr>
          <p:cNvSpPr>
            <a:spLocks noGrp="1"/>
          </p:cNvSpPr>
          <p:nvPr>
            <p:ph idx="1"/>
          </p:nvPr>
        </p:nvSpPr>
        <p:spPr/>
        <p:txBody>
          <a:bodyPr>
            <a:normAutofit/>
          </a:bodyPr>
          <a:lstStyle/>
          <a:p>
            <a:pPr marL="0" indent="0">
              <a:buNone/>
            </a:pPr>
            <a:r>
              <a:rPr lang="zh-CN" altLang="en-US" dirty="0"/>
              <a:t>接下来我们将为游戏创建无限的外星人群，同时可以调整子弹的速度，以让子弹速度更合适，从而使游戏用户的</a:t>
            </a:r>
            <a:r>
              <a:rPr lang="zh-CN" altLang="en-US" dirty="0">
                <a:solidFill>
                  <a:schemeClr val="accent6">
                    <a:lumMod val="75000"/>
                  </a:schemeClr>
                </a:solidFill>
              </a:rPr>
              <a:t>体验更好</a:t>
            </a:r>
            <a:r>
              <a:rPr lang="zh-CN" altLang="en-US" dirty="0"/>
              <a:t>。</a:t>
            </a:r>
            <a:endParaRPr lang="en-US" altLang="zh-CN" dirty="0"/>
          </a:p>
          <a:p>
            <a:pPr marL="0" indent="0">
              <a:buNone/>
            </a:pPr>
            <a:r>
              <a:rPr lang="zh-CN" altLang="en-US" dirty="0"/>
              <a:t>最后，我们依然会继续重构代码。</a:t>
            </a:r>
            <a:endParaRPr lang="en-US" altLang="zh-CN" dirty="0"/>
          </a:p>
          <a:p>
            <a:pPr marL="0" indent="0">
              <a:buNone/>
            </a:pPr>
            <a:endParaRPr lang="en-US" altLang="zh-CN" dirty="0"/>
          </a:p>
          <a:p>
            <a:pPr marL="0" indent="0">
              <a:buNone/>
            </a:pPr>
            <a:r>
              <a:rPr lang="zh-CN" altLang="en-US" dirty="0"/>
              <a:t>相关的代码可见原书</a:t>
            </a:r>
            <a:r>
              <a:rPr lang="en-US" altLang="zh-CN" dirty="0"/>
              <a:t> 13.5.3~13.5.5 </a:t>
            </a:r>
            <a:r>
              <a:rPr lang="zh-CN" altLang="en-US" dirty="0"/>
              <a:t>小节。</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ECD9D74A-58A5-F7BE-3B29-4AEB71098600}"/>
              </a:ext>
            </a:extLst>
          </p:cNvPr>
          <p:cNvSpPr>
            <a:spLocks noGrp="1"/>
          </p:cNvSpPr>
          <p:nvPr>
            <p:ph type="title"/>
          </p:nvPr>
        </p:nvSpPr>
        <p:spPr/>
        <p:txBody>
          <a:bodyPr/>
          <a:lstStyle/>
          <a:p>
            <a:r>
              <a:rPr lang="en-US" altLang="zh-CN" dirty="0"/>
              <a:t>13.5 </a:t>
            </a:r>
            <a:r>
              <a:rPr lang="zh-CN" altLang="en-US" dirty="0"/>
              <a:t>击落外星人</a:t>
            </a:r>
          </a:p>
        </p:txBody>
      </p:sp>
    </p:spTree>
    <p:extLst>
      <p:ext uri="{BB962C8B-B14F-4D97-AF65-F5344CB8AC3E}">
        <p14:creationId xmlns:p14="http://schemas.microsoft.com/office/powerpoint/2010/main" val="100195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7440E-9FE8-A1CB-71C1-97BFEDEE2E75}"/>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9146D30-7D45-F120-11E8-AC0D25CE1E9A}"/>
              </a:ext>
            </a:extLst>
          </p:cNvPr>
          <p:cNvSpPr>
            <a:spLocks noGrp="1"/>
          </p:cNvSpPr>
          <p:nvPr>
            <p:ph idx="1"/>
          </p:nvPr>
        </p:nvSpPr>
        <p:spPr/>
        <p:txBody>
          <a:bodyPr>
            <a:normAutofit/>
          </a:bodyPr>
          <a:lstStyle/>
          <a:p>
            <a:pPr marL="0" indent="0">
              <a:buNone/>
            </a:pPr>
            <a:r>
              <a:rPr lang="zh-CN" altLang="en-US" dirty="0"/>
              <a:t>如果玩家根本不会输，游戏还有什么</a:t>
            </a:r>
            <a:r>
              <a:rPr lang="zh-CN" altLang="en-US" b="1" dirty="0">
                <a:solidFill>
                  <a:schemeClr val="accent1">
                    <a:lumMod val="75000"/>
                  </a:schemeClr>
                </a:solidFill>
              </a:rPr>
              <a:t>趣味和挑战性</a:t>
            </a:r>
            <a:r>
              <a:rPr lang="zh-CN" altLang="en-US" dirty="0"/>
              <a:t>可言？</a:t>
            </a:r>
            <a:endParaRPr lang="en-US" altLang="zh-CN" dirty="0"/>
          </a:p>
          <a:p>
            <a:pPr marL="0" indent="0">
              <a:buNone/>
            </a:pPr>
            <a:r>
              <a:rPr lang="zh-CN" altLang="en-US" dirty="0"/>
              <a:t>如果玩家没能在足够短的时间内将整群外星人全部击落，导致有外星人撞到了飞船或到达屏幕的下边缘，飞船将被摧毁。与此同时，</a:t>
            </a:r>
            <a:r>
              <a:rPr lang="en-US" altLang="zh-CN" dirty="0"/>
              <a:t> </a:t>
            </a:r>
            <a:r>
              <a:rPr lang="zh-CN" altLang="en-US" dirty="0"/>
              <a:t>限制玩家可使用的飞船数。</a:t>
            </a:r>
            <a:endParaRPr lang="en-US" altLang="zh-CN" dirty="0"/>
          </a:p>
          <a:p>
            <a:pPr marL="0" indent="0">
              <a:buNone/>
            </a:pPr>
            <a:r>
              <a:rPr lang="zh-CN" altLang="en-US" dirty="0"/>
              <a:t>在玩家用光所有的飞船后，游戏将结束。</a:t>
            </a:r>
            <a:endParaRPr lang="en-US" altLang="zh-CN" dirty="0"/>
          </a:p>
          <a:p>
            <a:pPr marL="0" indent="0">
              <a:buNone/>
            </a:pPr>
            <a:r>
              <a:rPr lang="zh-CN" altLang="en-US" dirty="0"/>
              <a:t>相关的代码可见原书</a:t>
            </a:r>
            <a:r>
              <a:rPr lang="en-US" altLang="zh-CN" dirty="0"/>
              <a:t> 13.6.1~13.6.4 </a:t>
            </a:r>
            <a:r>
              <a:rPr lang="zh-CN" altLang="en-US" dirty="0"/>
              <a:t>小节。</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A00A4FEA-9421-97E2-9CFE-47E08F40F4C9}"/>
              </a:ext>
            </a:extLst>
          </p:cNvPr>
          <p:cNvSpPr>
            <a:spLocks noGrp="1"/>
          </p:cNvSpPr>
          <p:nvPr>
            <p:ph type="title"/>
          </p:nvPr>
        </p:nvSpPr>
        <p:spPr/>
        <p:txBody>
          <a:bodyPr/>
          <a:lstStyle/>
          <a:p>
            <a:r>
              <a:rPr lang="en-US" altLang="zh-CN" dirty="0"/>
              <a:t>13.6 </a:t>
            </a:r>
            <a:r>
              <a:rPr lang="zh-CN" altLang="en-US" dirty="0"/>
              <a:t>结束游戏</a:t>
            </a:r>
          </a:p>
        </p:txBody>
      </p:sp>
    </p:spTree>
    <p:extLst>
      <p:ext uri="{BB962C8B-B14F-4D97-AF65-F5344CB8AC3E}">
        <p14:creationId xmlns:p14="http://schemas.microsoft.com/office/powerpoint/2010/main" val="176010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在本章中，你首先学习了如何在游戏中添加大量相同的元素，如创建一群外星人，如何使用嵌套循环来创建成行成列的整齐元素，以及如何通过调用每个元素的方法 </a:t>
            </a:r>
            <a:r>
              <a:rPr lang="en-US" altLang="zh-CN" dirty="0"/>
              <a:t>update() </a:t>
            </a:r>
            <a:r>
              <a:rPr lang="zh-CN" altLang="en-US" dirty="0"/>
              <a:t>移动大量的元素。</a:t>
            </a:r>
            <a:endParaRPr lang="en-US" altLang="zh-CN" dirty="0"/>
          </a:p>
          <a:p>
            <a:pPr>
              <a:lnSpc>
                <a:spcPct val="100000"/>
              </a:lnSpc>
            </a:pPr>
            <a:r>
              <a:rPr lang="zh-CN" altLang="en-US" dirty="0"/>
              <a:t>接着学习了如何控制对象在屏幕上移动的方向，以及如何响应特定的情形，如有外星人到达屏幕边缘。</a:t>
            </a:r>
            <a:endParaRPr lang="en-US" altLang="zh-CN" dirty="0"/>
          </a:p>
          <a:p>
            <a:pPr>
              <a:lnSpc>
                <a:spcPct val="100000"/>
              </a:lnSpc>
            </a:pPr>
            <a:r>
              <a:rPr lang="zh-CN" altLang="en-US" dirty="0"/>
              <a:t>然后学习了如何检测并响应子弹和外星人的碰撞以及外星人和飞船的碰撞。</a:t>
            </a:r>
            <a:endParaRPr lang="en-US" altLang="zh-CN" dirty="0"/>
          </a:p>
          <a:p>
            <a:pPr>
              <a:lnSpc>
                <a:spcPct val="100000"/>
              </a:lnSpc>
            </a:pPr>
            <a:r>
              <a:rPr lang="zh-CN" altLang="en-US" dirty="0"/>
              <a:t>最后，你学习了如何在游戏中跟踪统计信息，以及如何使用标志 </a:t>
            </a:r>
            <a:r>
              <a:rPr lang="en-US" altLang="zh-CN" dirty="0" err="1"/>
              <a:t>game_active</a:t>
            </a:r>
            <a:r>
              <a:rPr lang="en-US" altLang="zh-CN" dirty="0"/>
              <a:t> </a:t>
            </a:r>
            <a:r>
              <a:rPr lang="zh-CN" altLang="en-US" dirty="0"/>
              <a:t>来判断游戏是否结束了。</a:t>
            </a:r>
          </a:p>
        </p:txBody>
      </p:sp>
    </p:spTree>
    <p:extLst>
      <p:ext uri="{BB962C8B-B14F-4D97-AF65-F5344CB8AC3E}">
        <p14:creationId xmlns:p14="http://schemas.microsoft.com/office/powerpoint/2010/main" val="36443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CA9B9-785F-CC90-7B3A-31CED181D39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DAED2D-19A4-E632-7488-B68FFD1DF1F9}"/>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45EAB806-DFA3-DAF9-10E9-D11F44B03991}"/>
              </a:ext>
            </a:extLst>
          </p:cNvPr>
          <p:cNvSpPr>
            <a:spLocks noGrp="1"/>
          </p:cNvSpPr>
          <p:nvPr>
            <p:ph idx="1"/>
          </p:nvPr>
        </p:nvSpPr>
        <p:spPr/>
        <p:txBody>
          <a:bodyPr>
            <a:normAutofit/>
          </a:bodyPr>
          <a:lstStyle/>
          <a:p>
            <a:pPr>
              <a:lnSpc>
                <a:spcPct val="100000"/>
              </a:lnSpc>
            </a:pPr>
            <a:r>
              <a:rPr lang="zh-CN" altLang="zh-CN" dirty="0"/>
              <a:t>在与这个项目相关的最后一章中</a:t>
            </a:r>
            <a:r>
              <a:rPr lang="zh-CN" altLang="en-US" dirty="0"/>
              <a:t>。</a:t>
            </a:r>
            <a:endParaRPr lang="en-US" altLang="zh-CN" dirty="0"/>
          </a:p>
          <a:p>
            <a:pPr>
              <a:lnSpc>
                <a:spcPct val="100000"/>
              </a:lnSpc>
            </a:pPr>
            <a:r>
              <a:rPr lang="zh-CN" altLang="zh-CN" dirty="0"/>
              <a:t>我们将添加一个 </a:t>
            </a:r>
            <a:r>
              <a:rPr lang="en-US" altLang="zh-CN" dirty="0"/>
              <a:t>Play </a:t>
            </a:r>
            <a:r>
              <a:rPr lang="zh-CN" altLang="zh-CN" dirty="0"/>
              <a:t>按钮</a:t>
            </a:r>
            <a:r>
              <a:rPr lang="zh-CN" altLang="en-US" dirty="0"/>
              <a:t>。</a:t>
            </a:r>
            <a:r>
              <a:rPr lang="zh-CN" altLang="zh-CN" dirty="0"/>
              <a:t>让玩家能够开始游戏</a:t>
            </a:r>
            <a:r>
              <a:rPr lang="zh-CN" altLang="en-US" dirty="0"/>
              <a:t>。</a:t>
            </a:r>
            <a:r>
              <a:rPr lang="zh-CN" altLang="zh-CN" dirty="0"/>
              <a:t>以及在游戏结束后重玩。</a:t>
            </a:r>
            <a:endParaRPr lang="en-US" altLang="zh-CN" dirty="0"/>
          </a:p>
          <a:p>
            <a:pPr>
              <a:lnSpc>
                <a:spcPct val="100000"/>
              </a:lnSpc>
            </a:pPr>
            <a:r>
              <a:rPr lang="zh-CN" altLang="zh-CN" dirty="0"/>
              <a:t>每当玩家消灭一群外星人后</a:t>
            </a:r>
            <a:r>
              <a:rPr lang="zh-CN" altLang="en-US" dirty="0"/>
              <a:t>。</a:t>
            </a:r>
            <a:r>
              <a:rPr lang="zh-CN" altLang="zh-CN" dirty="0"/>
              <a:t>都将加快游戏的节奏。</a:t>
            </a:r>
            <a:endParaRPr lang="en-US" altLang="zh-CN" dirty="0"/>
          </a:p>
          <a:p>
            <a:pPr>
              <a:lnSpc>
                <a:spcPct val="100000"/>
              </a:lnSpc>
            </a:pPr>
            <a:r>
              <a:rPr lang="zh-CN" altLang="zh-CN" dirty="0"/>
              <a:t>此外</a:t>
            </a:r>
            <a:r>
              <a:rPr lang="en-US" altLang="zh-CN" dirty="0"/>
              <a:t>,</a:t>
            </a:r>
            <a:r>
              <a:rPr lang="zh-CN" altLang="zh-CN" dirty="0"/>
              <a:t>还将添加一个记分系统。这会让这款游戏极具可玩性</a:t>
            </a:r>
            <a:r>
              <a:rPr lang="en-US" altLang="zh-CN" dirty="0"/>
              <a:t>!</a:t>
            </a:r>
            <a:endParaRPr lang="zh-CN" altLang="en-US" dirty="0"/>
          </a:p>
        </p:txBody>
      </p:sp>
    </p:spTree>
    <p:extLst>
      <p:ext uri="{BB962C8B-B14F-4D97-AF65-F5344CB8AC3E}">
        <p14:creationId xmlns:p14="http://schemas.microsoft.com/office/powerpoint/2010/main" val="29713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sz="4800" dirty="0">
                <a:solidFill>
                  <a:schemeClr val="accent6">
                    <a:lumMod val="75000"/>
                  </a:schemeClr>
                </a:solidFill>
              </a:rPr>
              <a:t>玩的开心！</a:t>
            </a:r>
            <a:endParaRPr lang="en-US" altLang="zh-CN" sz="4800" dirty="0">
              <a:solidFill>
                <a:schemeClr val="accent6">
                  <a:lumMod val="75000"/>
                </a:schemeClr>
              </a:solidFill>
            </a:endParaRPr>
          </a:p>
        </p:txBody>
      </p:sp>
    </p:spTree>
    <p:extLst>
      <p:ext uri="{BB962C8B-B14F-4D97-AF65-F5344CB8AC3E}">
        <p14:creationId xmlns:p14="http://schemas.microsoft.com/office/powerpoint/2010/main" val="374570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a:t>
            </a:r>
            <a:r>
              <a:rPr lang="en-US" altLang="zh-CN" dirty="0">
                <a:effectLst>
                  <a:outerShdw blurRad="38100" dist="38100" dir="2700000" algn="tl">
                    <a:srgbClr val="000000">
                      <a:alpha val="43137"/>
                    </a:srgbClr>
                  </a:outerShdw>
                </a:effectLst>
              </a:rPr>
              <a:t>13 </a:t>
            </a:r>
            <a:r>
              <a:rPr lang="zh-CN" altLang="en-US" dirty="0">
                <a:effectLst>
                  <a:outerShdw blurRad="38100" dist="38100" dir="2700000" algn="tl">
                    <a:srgbClr val="000000">
                      <a:alpha val="43137"/>
                    </a:srgbClr>
                  </a:outerShdw>
                </a:effectLst>
              </a:rPr>
              <a:t>章 外星人</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13.1 </a:t>
            </a:r>
            <a:r>
              <a:rPr lang="zh-CN" altLang="en-US" dirty="0"/>
              <a:t>项目回顾</a:t>
            </a:r>
            <a:endParaRPr lang="en-US" altLang="zh-CN" dirty="0"/>
          </a:p>
          <a:p>
            <a:r>
              <a:rPr lang="en-US" altLang="zh-CN" dirty="0"/>
              <a:t>13.2 </a:t>
            </a:r>
            <a:r>
              <a:rPr lang="zh-CN" altLang="en-US" dirty="0"/>
              <a:t>创建第一个外星人</a:t>
            </a:r>
            <a:endParaRPr lang="en-US" altLang="zh-CN" dirty="0"/>
          </a:p>
          <a:p>
            <a:r>
              <a:rPr lang="en-US" altLang="zh-CN" dirty="0"/>
              <a:t>13.3 </a:t>
            </a:r>
            <a:r>
              <a:rPr lang="zh-CN" altLang="en-US" dirty="0"/>
              <a:t>创建外星舰队</a:t>
            </a:r>
            <a:endParaRPr lang="en-US" altLang="zh-CN" dirty="0"/>
          </a:p>
          <a:p>
            <a:r>
              <a:rPr lang="en-US" altLang="zh-CN" dirty="0"/>
              <a:t>13.4 </a:t>
            </a:r>
            <a:r>
              <a:rPr lang="zh-CN" altLang="en-US" dirty="0"/>
              <a:t>让外星舰队移动</a:t>
            </a:r>
            <a:endParaRPr lang="en-US" altLang="zh-CN" dirty="0"/>
          </a:p>
          <a:p>
            <a:r>
              <a:rPr lang="en-US" altLang="zh-CN" dirty="0"/>
              <a:t>13.5 </a:t>
            </a:r>
            <a:r>
              <a:rPr lang="zh-CN" altLang="en-US" dirty="0"/>
              <a:t>击落外星人</a:t>
            </a:r>
            <a:endParaRPr lang="en-US" altLang="zh-CN" dirty="0"/>
          </a:p>
          <a:p>
            <a:r>
              <a:rPr lang="en-US" altLang="zh-CN" dirty="0"/>
              <a:t>13.6 </a:t>
            </a:r>
            <a:r>
              <a:rPr lang="zh-CN" altLang="en-US" dirty="0"/>
              <a:t>结束游戏</a:t>
            </a:r>
            <a:endParaRPr lang="en-US" altLang="zh-CN" dirty="0"/>
          </a:p>
          <a:p>
            <a:r>
              <a:rPr lang="en-US" altLang="zh-CN" dirty="0"/>
              <a:t>13.7 </a:t>
            </a:r>
            <a:r>
              <a:rPr lang="zh-CN" altLang="en-US" dirty="0"/>
              <a:t>确定应运行游戏的哪些部分</a:t>
            </a:r>
            <a:endParaRPr lang="en-US" altLang="zh-CN" dirty="0"/>
          </a:p>
          <a:p>
            <a:r>
              <a:rPr lang="en-US" altLang="zh-CN" dirty="0"/>
              <a:t>13.8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006F4-CFE9-8295-4BFC-9FB1B95D2362}"/>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F9A7CEE-032F-12CC-CC5C-C7A49C493EF5}"/>
              </a:ext>
            </a:extLst>
          </p:cNvPr>
          <p:cNvSpPr>
            <a:spLocks noGrp="1"/>
          </p:cNvSpPr>
          <p:nvPr>
            <p:ph idx="1"/>
          </p:nvPr>
        </p:nvSpPr>
        <p:spPr/>
        <p:txBody>
          <a:bodyPr>
            <a:normAutofit/>
          </a:bodyPr>
          <a:lstStyle/>
          <a:p>
            <a:pPr marL="0" indent="0">
              <a:buNone/>
            </a:pPr>
            <a:r>
              <a:rPr lang="zh-CN" altLang="en-US" dirty="0"/>
              <a:t>通过阅读本章，你将更深入地了解 </a:t>
            </a:r>
            <a:r>
              <a:rPr lang="en-US" altLang="zh-CN" dirty="0" err="1"/>
              <a:t>Pygame</a:t>
            </a:r>
            <a:r>
              <a:rPr lang="en-US" altLang="zh-CN" dirty="0"/>
              <a:t> </a:t>
            </a:r>
            <a:r>
              <a:rPr lang="zh-CN" altLang="en-US" dirty="0"/>
              <a:t>和大型项目的管理，还将学习如何检测游戏对象之间的碰撞，如子弹和外星人之间的碰撞。</a:t>
            </a:r>
            <a:endParaRPr lang="en-US" altLang="zh-CN" dirty="0"/>
          </a:p>
          <a:p>
            <a:pPr marL="0" indent="0">
              <a:buNone/>
            </a:pPr>
            <a:r>
              <a:rPr lang="zh-CN" altLang="en-US" dirty="0"/>
              <a:t>检测碰撞有助于定义游戏元素之间的交互。</a:t>
            </a:r>
            <a:endParaRPr lang="en-US" altLang="zh-CN" dirty="0"/>
          </a:p>
          <a:p>
            <a:pPr marL="0" indent="0">
              <a:buNone/>
            </a:pPr>
            <a:r>
              <a:rPr lang="zh-CN" altLang="en-US" dirty="0"/>
              <a:t>例如，可以将角色限制在迷宫的墙壁之间或让两个角色相互传球。我们将不时地查看游戏开发计划，确保编程工作不偏离轨道。</a:t>
            </a:r>
            <a:endParaRPr lang="en-US" altLang="zh-CN" dirty="0"/>
          </a:p>
        </p:txBody>
      </p:sp>
      <p:sp>
        <p:nvSpPr>
          <p:cNvPr id="5" name="标题 4">
            <a:extLst>
              <a:ext uri="{FF2B5EF4-FFF2-40B4-BE49-F238E27FC236}">
                <a16:creationId xmlns:a16="http://schemas.microsoft.com/office/drawing/2014/main" id="{E13F5F3D-6BD4-4AAC-4328-4ABDCA95946D}"/>
              </a:ext>
            </a:extLst>
          </p:cNvPr>
          <p:cNvSpPr>
            <a:spLocks noGrp="1"/>
          </p:cNvSpPr>
          <p:nvPr>
            <p:ph type="title"/>
          </p:nvPr>
        </p:nvSpPr>
        <p:spPr/>
        <p:txBody>
          <a:bodyPr/>
          <a:lstStyle/>
          <a:p>
            <a:r>
              <a:rPr lang="zh-CN" altLang="en-US" dirty="0"/>
              <a:t>第</a:t>
            </a:r>
            <a:r>
              <a:rPr lang="en-US" altLang="zh-CN" dirty="0"/>
              <a:t>13 </a:t>
            </a:r>
            <a:r>
              <a:rPr lang="zh-CN" altLang="en-US" dirty="0"/>
              <a:t>章 外星人</a:t>
            </a:r>
          </a:p>
        </p:txBody>
      </p:sp>
    </p:spTree>
    <p:extLst>
      <p:ext uri="{BB962C8B-B14F-4D97-AF65-F5344CB8AC3E}">
        <p14:creationId xmlns:p14="http://schemas.microsoft.com/office/powerpoint/2010/main" val="173320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E487B-DFED-0A18-AC37-A6BE6C65B928}"/>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07123317-9BDC-1938-2F4F-22F9C4F0BEE4}"/>
              </a:ext>
            </a:extLst>
          </p:cNvPr>
          <p:cNvSpPr>
            <a:spLocks noGrp="1"/>
          </p:cNvSpPr>
          <p:nvPr>
            <p:ph idx="1"/>
          </p:nvPr>
        </p:nvSpPr>
        <p:spPr/>
        <p:txBody>
          <a:bodyPr>
            <a:normAutofit/>
          </a:bodyPr>
          <a:lstStyle/>
          <a:p>
            <a:pPr marL="0" indent="0">
              <a:buNone/>
            </a:pPr>
            <a:r>
              <a:rPr lang="zh-CN" altLang="en-US" dirty="0"/>
              <a:t>在屏幕上放置外星人与放置飞船类似。每个外星人的行为都由 </a:t>
            </a:r>
            <a:r>
              <a:rPr lang="en-US" altLang="zh-CN" dirty="0"/>
              <a:t>Alien </a:t>
            </a:r>
            <a:r>
              <a:rPr lang="zh-CN" altLang="en-US" dirty="0"/>
              <a:t>类控制，我们将像创建 </a:t>
            </a:r>
            <a:r>
              <a:rPr lang="en-US" altLang="zh-CN" dirty="0"/>
              <a:t>Ship </a:t>
            </a:r>
            <a:r>
              <a:rPr lang="zh-CN" altLang="en-US" dirty="0"/>
              <a:t>类那样创建这个类。同时由于外星人有多个，我们将类似子弹那样来管理 </a:t>
            </a:r>
            <a:r>
              <a:rPr lang="en-US" altLang="zh-CN" dirty="0"/>
              <a:t>Alien </a:t>
            </a:r>
            <a:r>
              <a:rPr lang="zh-CN" altLang="en-US" dirty="0"/>
              <a:t>类组。</a:t>
            </a:r>
            <a:endParaRPr lang="en-US" altLang="zh-CN" dirty="0"/>
          </a:p>
          <a:p>
            <a:pPr marL="0" indent="0">
              <a:buNone/>
            </a:pPr>
            <a:endParaRPr lang="en-US" altLang="zh-CN" dirty="0"/>
          </a:p>
          <a:p>
            <a:pPr marL="0" indent="0">
              <a:buNone/>
            </a:pPr>
            <a:r>
              <a:rPr lang="zh-CN" altLang="en-US" dirty="0"/>
              <a:t>相关的代码可见原书</a:t>
            </a:r>
            <a:r>
              <a:rPr lang="en-US" altLang="zh-CN" dirty="0"/>
              <a:t> 13.2.1~13.2.2</a:t>
            </a:r>
            <a:r>
              <a:rPr lang="zh-CN" altLang="en-US" dirty="0"/>
              <a:t>。</a:t>
            </a:r>
            <a:endParaRPr lang="en-US" altLang="zh-CN" dirty="0"/>
          </a:p>
        </p:txBody>
      </p:sp>
      <p:sp>
        <p:nvSpPr>
          <p:cNvPr id="5" name="标题 4">
            <a:extLst>
              <a:ext uri="{FF2B5EF4-FFF2-40B4-BE49-F238E27FC236}">
                <a16:creationId xmlns:a16="http://schemas.microsoft.com/office/drawing/2014/main" id="{D78EDEA1-A9DB-F854-22C8-BFC504AF384E}"/>
              </a:ext>
            </a:extLst>
          </p:cNvPr>
          <p:cNvSpPr>
            <a:spLocks noGrp="1"/>
          </p:cNvSpPr>
          <p:nvPr>
            <p:ph type="title"/>
          </p:nvPr>
        </p:nvSpPr>
        <p:spPr/>
        <p:txBody>
          <a:bodyPr/>
          <a:lstStyle/>
          <a:p>
            <a:r>
              <a:rPr lang="en-US" altLang="zh-CN" dirty="0"/>
              <a:t>13.2 </a:t>
            </a:r>
            <a:r>
              <a:rPr lang="zh-CN" altLang="en-US" dirty="0"/>
              <a:t>创建第一个外星人</a:t>
            </a:r>
          </a:p>
        </p:txBody>
      </p:sp>
    </p:spTree>
    <p:extLst>
      <p:ext uri="{BB962C8B-B14F-4D97-AF65-F5344CB8AC3E}">
        <p14:creationId xmlns:p14="http://schemas.microsoft.com/office/powerpoint/2010/main" val="308852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7AE46-5919-C06A-1B45-C9EAA91C9F96}"/>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2CEA755-ADF1-287F-B2A8-1BEE867904B8}"/>
              </a:ext>
            </a:extLst>
          </p:cNvPr>
          <p:cNvSpPr>
            <a:spLocks noGrp="1"/>
          </p:cNvSpPr>
          <p:nvPr>
            <p:ph idx="1"/>
          </p:nvPr>
        </p:nvSpPr>
        <p:spPr/>
        <p:txBody>
          <a:bodyPr>
            <a:normAutofit/>
          </a:bodyPr>
          <a:lstStyle/>
          <a:p>
            <a:pPr marL="0" indent="0">
              <a:buNone/>
            </a:pPr>
            <a:endParaRPr lang="en-US" altLang="zh-CN" dirty="0"/>
          </a:p>
        </p:txBody>
      </p:sp>
      <p:sp>
        <p:nvSpPr>
          <p:cNvPr id="5" name="标题 4">
            <a:extLst>
              <a:ext uri="{FF2B5EF4-FFF2-40B4-BE49-F238E27FC236}">
                <a16:creationId xmlns:a16="http://schemas.microsoft.com/office/drawing/2014/main" id="{5C82211F-1B26-F2BD-331B-03A760B5DEE1}"/>
              </a:ext>
            </a:extLst>
          </p:cNvPr>
          <p:cNvSpPr>
            <a:spLocks noGrp="1"/>
          </p:cNvSpPr>
          <p:nvPr>
            <p:ph type="title"/>
          </p:nvPr>
        </p:nvSpPr>
        <p:spPr/>
        <p:txBody>
          <a:bodyPr/>
          <a:lstStyle/>
          <a:p>
            <a:r>
              <a:rPr lang="en-US" altLang="zh-CN" dirty="0"/>
              <a:t>13.2 </a:t>
            </a:r>
            <a:r>
              <a:rPr lang="zh-CN" altLang="en-US" dirty="0"/>
              <a:t>创建第一个外星人</a:t>
            </a:r>
          </a:p>
        </p:txBody>
      </p:sp>
      <p:pic>
        <p:nvPicPr>
          <p:cNvPr id="4" name="图片 3">
            <a:extLst>
              <a:ext uri="{FF2B5EF4-FFF2-40B4-BE49-F238E27FC236}">
                <a16:creationId xmlns:a16="http://schemas.microsoft.com/office/drawing/2014/main" id="{58E48716-3B03-722C-21C6-68F4AC0F10CE}"/>
              </a:ext>
            </a:extLst>
          </p:cNvPr>
          <p:cNvPicPr>
            <a:picLocks noChangeAspect="1"/>
          </p:cNvPicPr>
          <p:nvPr/>
        </p:nvPicPr>
        <p:blipFill>
          <a:blip r:embed="rId3"/>
          <a:stretch>
            <a:fillRect/>
          </a:stretch>
        </p:blipFill>
        <p:spPr>
          <a:xfrm>
            <a:off x="2942519" y="1890940"/>
            <a:ext cx="6159817" cy="4680191"/>
          </a:xfrm>
          <a:prstGeom prst="rect">
            <a:avLst/>
          </a:prstGeom>
        </p:spPr>
      </p:pic>
    </p:spTree>
    <p:extLst>
      <p:ext uri="{BB962C8B-B14F-4D97-AF65-F5344CB8AC3E}">
        <p14:creationId xmlns:p14="http://schemas.microsoft.com/office/powerpoint/2010/main" val="204143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82AA4-6C50-6ABB-2A74-9795C390239A}"/>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06F3C5DF-6EB5-7ACF-BE15-764D273C6CC5}"/>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相关的代码可见原书</a:t>
            </a:r>
            <a:r>
              <a:rPr lang="en-US" altLang="zh-CN" dirty="0"/>
              <a:t> 13.3.1~13.3.2 </a:t>
            </a:r>
            <a:r>
              <a:rPr lang="zh-CN" altLang="en-US" dirty="0"/>
              <a:t>小节。</a:t>
            </a:r>
            <a:endParaRPr lang="en-US" altLang="zh-CN" dirty="0"/>
          </a:p>
        </p:txBody>
      </p:sp>
      <p:sp>
        <p:nvSpPr>
          <p:cNvPr id="5" name="标题 4">
            <a:extLst>
              <a:ext uri="{FF2B5EF4-FFF2-40B4-BE49-F238E27FC236}">
                <a16:creationId xmlns:a16="http://schemas.microsoft.com/office/drawing/2014/main" id="{63F7172C-F761-B2E6-E536-3C194730DAB5}"/>
              </a:ext>
            </a:extLst>
          </p:cNvPr>
          <p:cNvSpPr>
            <a:spLocks noGrp="1"/>
          </p:cNvSpPr>
          <p:nvPr>
            <p:ph type="title"/>
          </p:nvPr>
        </p:nvSpPr>
        <p:spPr/>
        <p:txBody>
          <a:bodyPr/>
          <a:lstStyle/>
          <a:p>
            <a:r>
              <a:rPr lang="en-US" altLang="zh-CN" dirty="0"/>
              <a:t>13.3 </a:t>
            </a:r>
            <a:r>
              <a:rPr lang="zh-CN" altLang="en-US" dirty="0"/>
              <a:t>创建外星舰队</a:t>
            </a:r>
          </a:p>
        </p:txBody>
      </p:sp>
    </p:spTree>
    <p:extLst>
      <p:ext uri="{BB962C8B-B14F-4D97-AF65-F5344CB8AC3E}">
        <p14:creationId xmlns:p14="http://schemas.microsoft.com/office/powerpoint/2010/main" val="382306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F886-15AC-F838-5164-D1FEE65BF577}"/>
            </a:ext>
          </a:extLst>
        </p:cNvPr>
        <p:cNvGrpSpPr/>
        <p:nvPr/>
      </p:nvGrpSpPr>
      <p:grpSpPr>
        <a:xfrm>
          <a:off x="0" y="0"/>
          <a:ext cx="0" cy="0"/>
          <a:chOff x="0" y="0"/>
          <a:chExt cx="0" cy="0"/>
        </a:xfrm>
      </p:grpSpPr>
      <p:pic>
        <p:nvPicPr>
          <p:cNvPr id="4" name="内容占位符 3">
            <a:extLst>
              <a:ext uri="{FF2B5EF4-FFF2-40B4-BE49-F238E27FC236}">
                <a16:creationId xmlns:a16="http://schemas.microsoft.com/office/drawing/2014/main" id="{72CE989F-EFC8-FEEA-B741-E5BAA9DD8615}"/>
              </a:ext>
            </a:extLst>
          </p:cNvPr>
          <p:cNvPicPr>
            <a:picLocks noGrp="1" noChangeAspect="1"/>
          </p:cNvPicPr>
          <p:nvPr>
            <p:ph idx="1"/>
          </p:nvPr>
        </p:nvPicPr>
        <p:blipFill>
          <a:blip r:embed="rId3"/>
          <a:stretch>
            <a:fillRect/>
          </a:stretch>
        </p:blipFill>
        <p:spPr>
          <a:xfrm>
            <a:off x="3245430" y="1890713"/>
            <a:ext cx="5701139" cy="4351337"/>
          </a:xfrm>
        </p:spPr>
      </p:pic>
      <p:sp>
        <p:nvSpPr>
          <p:cNvPr id="5" name="标题 4">
            <a:extLst>
              <a:ext uri="{FF2B5EF4-FFF2-40B4-BE49-F238E27FC236}">
                <a16:creationId xmlns:a16="http://schemas.microsoft.com/office/drawing/2014/main" id="{BA115BF4-A265-0558-5682-E6CFCD1F2FF1}"/>
              </a:ext>
            </a:extLst>
          </p:cNvPr>
          <p:cNvSpPr>
            <a:spLocks noGrp="1"/>
          </p:cNvSpPr>
          <p:nvPr>
            <p:ph type="title"/>
          </p:nvPr>
        </p:nvSpPr>
        <p:spPr/>
        <p:txBody>
          <a:bodyPr/>
          <a:lstStyle/>
          <a:p>
            <a:r>
              <a:rPr lang="en-US" altLang="zh-CN" dirty="0"/>
              <a:t>13.3 </a:t>
            </a:r>
            <a:r>
              <a:rPr lang="zh-CN" altLang="en-US" dirty="0"/>
              <a:t>创建外星舰队</a:t>
            </a:r>
          </a:p>
        </p:txBody>
      </p:sp>
    </p:spTree>
    <p:extLst>
      <p:ext uri="{BB962C8B-B14F-4D97-AF65-F5344CB8AC3E}">
        <p14:creationId xmlns:p14="http://schemas.microsoft.com/office/powerpoint/2010/main" val="268769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4A98-15B8-BAD0-3330-460E67737EAF}"/>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5B8726C2-323B-07FA-AA9F-4EEE930D22F8}"/>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然后重复这个过程，直到没有足够的垂直空间再添加一行为止。</a:t>
            </a:r>
            <a:endParaRPr lang="en-US" altLang="zh-CN" dirty="0"/>
          </a:p>
          <a:p>
            <a:pPr marL="0" indent="0">
              <a:buNone/>
            </a:pPr>
            <a:r>
              <a:rPr lang="zh-CN" altLang="en-US" dirty="0"/>
              <a:t>相关的代码可见原书</a:t>
            </a:r>
            <a:r>
              <a:rPr lang="en-US" altLang="zh-CN" dirty="0"/>
              <a:t> 13.3.3 </a:t>
            </a:r>
            <a:r>
              <a:rPr lang="zh-CN" altLang="en-US" dirty="0"/>
              <a:t>小节。</a:t>
            </a:r>
            <a:endParaRPr lang="en-US" altLang="zh-CN" dirty="0"/>
          </a:p>
          <a:p>
            <a:pPr marL="0" indent="0">
              <a:buNone/>
            </a:pPr>
            <a:endParaRPr lang="en-US" altLang="zh-CN" dirty="0"/>
          </a:p>
        </p:txBody>
      </p:sp>
      <p:sp>
        <p:nvSpPr>
          <p:cNvPr id="5" name="标题 4">
            <a:extLst>
              <a:ext uri="{FF2B5EF4-FFF2-40B4-BE49-F238E27FC236}">
                <a16:creationId xmlns:a16="http://schemas.microsoft.com/office/drawing/2014/main" id="{03E8714B-DFF4-3FF4-736F-CD4F11393E42}"/>
              </a:ext>
            </a:extLst>
          </p:cNvPr>
          <p:cNvSpPr>
            <a:spLocks noGrp="1"/>
          </p:cNvSpPr>
          <p:nvPr>
            <p:ph type="title"/>
          </p:nvPr>
        </p:nvSpPr>
        <p:spPr/>
        <p:txBody>
          <a:bodyPr/>
          <a:lstStyle/>
          <a:p>
            <a:r>
              <a:rPr lang="en-US" altLang="zh-CN" dirty="0"/>
              <a:t>13.3 </a:t>
            </a:r>
            <a:r>
              <a:rPr lang="zh-CN" altLang="en-US" dirty="0"/>
              <a:t>创建外星舰队</a:t>
            </a:r>
          </a:p>
        </p:txBody>
      </p:sp>
    </p:spTree>
    <p:extLst>
      <p:ext uri="{BB962C8B-B14F-4D97-AF65-F5344CB8AC3E}">
        <p14:creationId xmlns:p14="http://schemas.microsoft.com/office/powerpoint/2010/main" val="3443113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1109</Words>
  <Application>Microsoft Office PowerPoint</Application>
  <PresentationFormat>宽屏</PresentationFormat>
  <Paragraphs>93</Paragraphs>
  <Slides>20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华文琥珀</vt:lpstr>
      <vt:lpstr>Arial</vt:lpstr>
      <vt:lpstr>Arial Black</vt:lpstr>
      <vt:lpstr>Consolas</vt:lpstr>
      <vt:lpstr>Verdana</vt:lpstr>
      <vt:lpstr>Wingdings</vt:lpstr>
      <vt:lpstr>Office 主题​​</vt:lpstr>
      <vt:lpstr>Python 编程：从入门到实践 （第三版）</vt:lpstr>
      <vt:lpstr>关于本讲义</vt:lpstr>
      <vt:lpstr>第13 章 外星人</vt:lpstr>
      <vt:lpstr>第13 章 外星人</vt:lpstr>
      <vt:lpstr>13.2 创建第一个外星人</vt:lpstr>
      <vt:lpstr>13.2 创建第一个外星人</vt:lpstr>
      <vt:lpstr>13.3 创建外星舰队</vt:lpstr>
      <vt:lpstr>13.3 创建外星舰队</vt:lpstr>
      <vt:lpstr>13.3 创建外星舰队</vt:lpstr>
      <vt:lpstr>13.3 创建外星舰队</vt:lpstr>
      <vt:lpstr>13.4 让外星舰队移动</vt:lpstr>
      <vt:lpstr>13.5 击落外星人</vt:lpstr>
      <vt:lpstr>13.5 击落外星人</vt:lpstr>
      <vt:lpstr>13.5 击落外星人</vt:lpstr>
      <vt:lpstr>13.5 击落外星人</vt:lpstr>
      <vt:lpstr>13.5 击落外星人</vt:lpstr>
      <vt:lpstr>13.6 结束游戏</vt:lpstr>
      <vt:lpstr>13.8 小结</vt:lpstr>
      <vt:lpstr>13.8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14</cp:revision>
  <dcterms:created xsi:type="dcterms:W3CDTF">2023-04-03T03:10:02Z</dcterms:created>
  <dcterms:modified xsi:type="dcterms:W3CDTF">2025-06-05T15:28:09Z</dcterms:modified>
</cp:coreProperties>
</file>