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0" r:id="rId2"/>
    <p:sldId id="366" r:id="rId3"/>
    <p:sldId id="257" r:id="rId4"/>
    <p:sldId id="370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28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F62429A-6AAD-4E22-91E9-51710AB92828}"/>
    <pc:docChg chg="modSld">
      <pc:chgData name="Scruel Tao" userId="5ea5c98d59b44d4b" providerId="LiveId" clId="{8F62429A-6AAD-4E22-91E9-51710AB92828}" dt="2023-06-02T13:48:40.088" v="0" actId="20577"/>
      <pc:docMkLst>
        <pc:docMk/>
      </pc:docMkLst>
      <pc:sldChg chg="modSp mod">
        <pc:chgData name="Scruel Tao" userId="5ea5c98d59b44d4b" providerId="LiveId" clId="{8F62429A-6AAD-4E22-91E9-51710AB92828}" dt="2023-06-02T13:48:40.088" v="0" actId="20577"/>
        <pc:sldMkLst>
          <pc:docMk/>
          <pc:sldMk cId="0" sldId="260"/>
        </pc:sldMkLst>
        <pc:spChg chg="mod">
          <ac:chgData name="Scruel Tao" userId="5ea5c98d59b44d4b" providerId="LiveId" clId="{8F62429A-6AAD-4E22-91E9-51710AB92828}" dt="2023-06-02T13:48:40.088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3CC7155B-2781-41E0-88B2-BB844CE8EF19}"/>
    <pc:docChg chg="undo custSel addSld delSld modSld sldOrd modMainMaster">
      <pc:chgData name="Scruel Tao" userId="5ea5c98d59b44d4b" providerId="LiveId" clId="{3CC7155B-2781-41E0-88B2-BB844CE8EF19}" dt="2023-05-16T03:59:23.242" v="70" actId="478"/>
      <pc:docMkLst>
        <pc:docMk/>
      </pc:docMkLst>
      <pc:sldChg chg="delSp modSp add del mod">
        <pc:chgData name="Scruel Tao" userId="5ea5c98d59b44d4b" providerId="LiveId" clId="{3CC7155B-2781-41E0-88B2-BB844CE8EF19}" dt="2023-05-04T01:22:43.913" v="58" actId="478"/>
        <pc:sldMkLst>
          <pc:docMk/>
          <pc:sldMk cId="1112998187" sldId="257"/>
        </pc:sldMkLst>
        <pc:spChg chg="mod">
          <ac:chgData name="Scruel Tao" userId="5ea5c98d59b44d4b" providerId="LiveId" clId="{3CC7155B-2781-41E0-88B2-BB844CE8EF19}" dt="2023-04-26T03:01:35.928" v="4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CC7155B-2781-41E0-88B2-BB844CE8EF19}" dt="2023-04-26T03:03:22.169" v="26" actId="20577"/>
          <ac:spMkLst>
            <pc:docMk/>
            <pc:sldMk cId="1112998187" sldId="257"/>
            <ac:spMk id="3" creationId="{AC7759D9-0BB4-08ED-8476-24F7D903D6DE}"/>
          </ac:spMkLst>
        </pc:spChg>
        <pc:spChg chg="del">
          <ac:chgData name="Scruel Tao" userId="5ea5c98d59b44d4b" providerId="LiveId" clId="{3CC7155B-2781-41E0-88B2-BB844CE8EF19}" dt="2023-05-04T01:22:43.913" v="58" actId="478"/>
          <ac:spMkLst>
            <pc:docMk/>
            <pc:sldMk cId="1112998187" sldId="257"/>
            <ac:spMk id="4" creationId="{6AD46250-9B6B-223F-E667-F7185C441368}"/>
          </ac:spMkLst>
        </pc:spChg>
      </pc:sldChg>
      <pc:sldChg chg="addSp delSp modSp mod">
        <pc:chgData name="Scruel Tao" userId="5ea5c98d59b44d4b" providerId="LiveId" clId="{3CC7155B-2781-41E0-88B2-BB844CE8EF19}" dt="2023-05-16T03:59:16.982" v="69" actId="478"/>
        <pc:sldMkLst>
          <pc:docMk/>
          <pc:sldMk cId="0" sldId="260"/>
        </pc:sldMkLst>
        <pc:spChg chg="del">
          <ac:chgData name="Scruel Tao" userId="5ea5c98d59b44d4b" providerId="LiveId" clId="{3CC7155B-2781-41E0-88B2-BB844CE8EF19}" dt="2023-05-16T03:59:16.982" v="69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CC7155B-2781-41E0-88B2-BB844CE8EF19}" dt="2023-05-03T00:11:39.158" v="43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3CC7155B-2781-41E0-88B2-BB844CE8EF19}" dt="2023-05-03T00:11:39.315" v="44"/>
          <ac:spMkLst>
            <pc:docMk/>
            <pc:sldMk cId="0" sldId="260"/>
            <ac:spMk id="4" creationId="{1390A228-C702-50CB-624A-F0A58749DD73}"/>
          </ac:spMkLst>
        </pc:spChg>
        <pc:spChg chg="mod">
          <ac:chgData name="Scruel Tao" userId="5ea5c98d59b44d4b" providerId="LiveId" clId="{3CC7155B-2781-41E0-88B2-BB844CE8EF19}" dt="2023-04-29T18:29:56.592" v="39"/>
          <ac:spMkLst>
            <pc:docMk/>
            <pc:sldMk cId="0" sldId="260"/>
            <ac:spMk id="1227783" creationId="{F7B3941E-B689-22D6-F18C-358E4BAEDF5F}"/>
          </ac:spMkLst>
        </pc:spChg>
        <pc:picChg chg="add del">
          <ac:chgData name="Scruel Tao" userId="5ea5c98d59b44d4b" providerId="LiveId" clId="{3CC7155B-2781-41E0-88B2-BB844CE8EF19}" dt="2023-05-04T01:22:27.533" v="55" actId="22"/>
          <ac:picMkLst>
            <pc:docMk/>
            <pc:sldMk cId="0" sldId="260"/>
            <ac:picMk id="5" creationId="{32B6BDE4-F972-5A5D-FBA9-42B96867D0C2}"/>
          </ac:picMkLst>
        </pc:picChg>
      </pc:sldChg>
      <pc:sldChg chg="add del">
        <pc:chgData name="Scruel Tao" userId="5ea5c98d59b44d4b" providerId="LiveId" clId="{3CC7155B-2781-41E0-88B2-BB844CE8EF19}" dt="2023-05-01T18:25:53.176" v="42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3CC7155B-2781-41E0-88B2-BB844CE8EF19}" dt="2023-04-29T18:27:05.043" v="36" actId="113"/>
        <pc:sldMkLst>
          <pc:docMk/>
          <pc:sldMk cId="3519437269" sldId="279"/>
        </pc:sldMkLst>
        <pc:spChg chg="mod">
          <ac:chgData name="Scruel Tao" userId="5ea5c98d59b44d4b" providerId="LiveId" clId="{3CC7155B-2781-41E0-88B2-BB844CE8EF19}" dt="2023-04-26T08:27:24.835" v="32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3CC7155B-2781-41E0-88B2-BB844CE8EF19}" dt="2023-04-29T18:27:05.043" v="36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3CC7155B-2781-41E0-88B2-BB844CE8EF19}" dt="2023-04-29T14:09:08.564" v="35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3CC7155B-2781-41E0-88B2-BB844CE8EF19}" dt="2023-04-26T03:02:05.651" v="25"/>
        <pc:sldMkLst>
          <pc:docMk/>
          <pc:sldMk cId="364430658" sldId="282"/>
        </pc:sldMkLst>
        <pc:spChg chg="mod">
          <ac:chgData name="Scruel Tao" userId="5ea5c98d59b44d4b" providerId="LiveId" clId="{3CC7155B-2781-41E0-88B2-BB844CE8EF19}" dt="2023-04-26T03:02:05.651" v="25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 ord">
        <pc:chgData name="Scruel Tao" userId="5ea5c98d59b44d4b" providerId="LiveId" clId="{3CC7155B-2781-41E0-88B2-BB844CE8EF19}" dt="2023-05-04T18:25:59.691" v="68"/>
        <pc:sldMkLst>
          <pc:docMk/>
          <pc:sldMk cId="1500820250" sldId="283"/>
        </pc:sldMkLst>
        <pc:spChg chg="mod">
          <ac:chgData name="Scruel Tao" userId="5ea5c98d59b44d4b" providerId="LiveId" clId="{3CC7155B-2781-41E0-88B2-BB844CE8EF19}" dt="2023-04-29T18:27:06.052" v="37" actId="113"/>
          <ac:spMkLst>
            <pc:docMk/>
            <pc:sldMk cId="1500820250" sldId="283"/>
            <ac:spMk id="7" creationId="{12C899D8-51C5-D9B7-A323-E6EFE4AB5C33}"/>
          </ac:spMkLst>
        </pc:spChg>
      </pc:sldChg>
      <pc:sldChg chg="modSp add mod">
        <pc:chgData name="Scruel Tao" userId="5ea5c98d59b44d4b" providerId="LiveId" clId="{3CC7155B-2781-41E0-88B2-BB844CE8EF19}" dt="2023-04-29T18:27:07.093" v="38" actId="113"/>
        <pc:sldMkLst>
          <pc:docMk/>
          <pc:sldMk cId="4158855655" sldId="284"/>
        </pc:sldMkLst>
        <pc:spChg chg="mod">
          <ac:chgData name="Scruel Tao" userId="5ea5c98d59b44d4b" providerId="LiveId" clId="{3CC7155B-2781-41E0-88B2-BB844CE8EF19}" dt="2023-04-26T08:27:28.294" v="33"/>
          <ac:spMkLst>
            <pc:docMk/>
            <pc:sldMk cId="4158855655" sldId="284"/>
            <ac:spMk id="2" creationId="{BAD162F0-2175-84E9-2387-55F669162449}"/>
          </ac:spMkLst>
        </pc:spChg>
        <pc:spChg chg="mod">
          <ac:chgData name="Scruel Tao" userId="5ea5c98d59b44d4b" providerId="LiveId" clId="{3CC7155B-2781-41E0-88B2-BB844CE8EF19}" dt="2023-04-29T18:27:07.093" v="38" actId="113"/>
          <ac:spMkLst>
            <pc:docMk/>
            <pc:sldMk cId="4158855655" sldId="284"/>
            <ac:spMk id="7" creationId="{12C899D8-51C5-D9B7-A323-E6EFE4AB5C33}"/>
          </ac:spMkLst>
        </pc:spChg>
      </pc:sldChg>
      <pc:sldChg chg="add">
        <pc:chgData name="Scruel Tao" userId="5ea5c98d59b44d4b" providerId="LiveId" clId="{3CC7155B-2781-41E0-88B2-BB844CE8EF19}" dt="2023-04-29T14:09:06.253" v="34"/>
        <pc:sldMkLst>
          <pc:docMk/>
          <pc:sldMk cId="3892637029" sldId="285"/>
        </pc:sldMkLst>
      </pc:sldChg>
      <pc:sldChg chg="addSp delSp add del mod">
        <pc:chgData name="Scruel Tao" userId="5ea5c98d59b44d4b" providerId="LiveId" clId="{3CC7155B-2781-41E0-88B2-BB844CE8EF19}" dt="2023-05-04T01:22:41.916" v="57" actId="47"/>
        <pc:sldMkLst>
          <pc:docMk/>
          <pc:sldMk cId="1599418885" sldId="286"/>
        </pc:sldMkLst>
        <pc:picChg chg="add del">
          <ac:chgData name="Scruel Tao" userId="5ea5c98d59b44d4b" providerId="LiveId" clId="{3CC7155B-2781-41E0-88B2-BB844CE8EF19}" dt="2023-05-04T01:22:26.116" v="53" actId="22"/>
          <ac:picMkLst>
            <pc:docMk/>
            <pc:sldMk cId="1599418885" sldId="286"/>
            <ac:picMk id="4" creationId="{FC793773-8AB5-BDEF-EF06-A9FE05F34AD2}"/>
          </ac:picMkLst>
        </pc:picChg>
      </pc:sldChg>
      <pc:sldChg chg="add del">
        <pc:chgData name="Scruel Tao" userId="5ea5c98d59b44d4b" providerId="LiveId" clId="{3CC7155B-2781-41E0-88B2-BB844CE8EF19}" dt="2023-05-04T18:19:58.655" v="64" actId="47"/>
        <pc:sldMkLst>
          <pc:docMk/>
          <pc:sldMk cId="3161108256" sldId="363"/>
        </pc:sldMkLst>
      </pc:sldChg>
      <pc:sldChg chg="add del">
        <pc:chgData name="Scruel Tao" userId="5ea5c98d59b44d4b" providerId="LiveId" clId="{3CC7155B-2781-41E0-88B2-BB844CE8EF19}" dt="2023-05-04T18:25:29.066" v="66" actId="47"/>
        <pc:sldMkLst>
          <pc:docMk/>
          <pc:sldMk cId="858978597" sldId="365"/>
        </pc:sldMkLst>
      </pc:sldChg>
      <pc:sldChg chg="add">
        <pc:chgData name="Scruel Tao" userId="5ea5c98d59b44d4b" providerId="LiveId" clId="{3CC7155B-2781-41E0-88B2-BB844CE8EF19}" dt="2023-05-04T18:25:24.961" v="65"/>
        <pc:sldMkLst>
          <pc:docMk/>
          <pc:sldMk cId="3625446739" sldId="366"/>
        </pc:sldMkLst>
      </pc:sldChg>
      <pc:sldChg chg="add del">
        <pc:chgData name="Scruel Tao" userId="5ea5c98d59b44d4b" providerId="LiveId" clId="{3CC7155B-2781-41E0-88B2-BB844CE8EF19}" dt="2023-05-04T01:22:46.008" v="60" actId="47"/>
        <pc:sldMkLst>
          <pc:docMk/>
          <pc:sldMk cId="3161108256" sldId="396"/>
        </pc:sldMkLst>
      </pc:sldChg>
      <pc:sldChg chg="add del">
        <pc:chgData name="Scruel Tao" userId="5ea5c98d59b44d4b" providerId="LiveId" clId="{3CC7155B-2781-41E0-88B2-BB844CE8EF19}" dt="2023-05-05T02:29:44.379" v="62" actId="47"/>
        <pc:sldMkLst>
          <pc:docMk/>
          <pc:sldMk cId="2678463667" sldId="397"/>
        </pc:sldMkLst>
      </pc:sldChg>
      <pc:sldMasterChg chg="modSldLayout">
        <pc:chgData name="Scruel Tao" userId="5ea5c98d59b44d4b" providerId="LiveId" clId="{3CC7155B-2781-41E0-88B2-BB844CE8EF19}" dt="2023-05-16T03:59:23.242" v="70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3CC7155B-2781-41E0-88B2-BB844CE8EF19}" dt="2023-05-03T01:09:24.313" v="49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3CC7155B-2781-41E0-88B2-BB844CE8EF19}" dt="2023-05-03T01:09:24.313" v="49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3CC7155B-2781-41E0-88B2-BB844CE8EF19}" dt="2023-05-03T00:11:45.948" v="45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CC7155B-2781-41E0-88B2-BB844CE8EF19}" dt="2023-05-03T00:11:46.166" v="46"/>
            <ac:spMkLst>
              <pc:docMk/>
              <pc:sldMasterMk cId="1766057859" sldId="2147483648"/>
              <pc:sldLayoutMk cId="2116765151" sldId="2147483650"/>
              <ac:spMk id="8" creationId="{BEB3E3A8-3316-B706-FD12-D3CE90BB24EE}"/>
            </ac:spMkLst>
          </pc:spChg>
        </pc:sldLayoutChg>
        <pc:sldLayoutChg chg="addSp delSp modSp mod">
          <pc:chgData name="Scruel Tao" userId="5ea5c98d59b44d4b" providerId="LiveId" clId="{3CC7155B-2781-41E0-88B2-BB844CE8EF19}" dt="2023-05-03T01:09:33.893" v="51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3CC7155B-2781-41E0-88B2-BB844CE8EF19}" dt="2023-05-03T01:09:30.658" v="50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3CC7155B-2781-41E0-88B2-BB844CE8EF19}" dt="2023-05-03T01:09:33.893" v="51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3CC7155B-2781-41E0-88B2-BB844CE8EF19}" dt="2023-05-03T00:11:48.353" v="47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CC7155B-2781-41E0-88B2-BB844CE8EF19}" dt="2023-05-03T00:11:48.597" v="48"/>
            <ac:spMkLst>
              <pc:docMk/>
              <pc:sldMasterMk cId="1766057859" sldId="2147483648"/>
              <pc:sldLayoutMk cId="2296489930" sldId="2147483652"/>
              <ac:spMk id="9" creationId="{F8DE3781-482F-3A31-4994-91B6B695F7BB}"/>
            </ac:spMkLst>
          </pc:spChg>
        </pc:sldLayoutChg>
        <pc:sldLayoutChg chg="delSp">
          <pc:chgData name="Scruel Tao" userId="5ea5c98d59b44d4b" providerId="LiveId" clId="{3CC7155B-2781-41E0-88B2-BB844CE8EF19}" dt="2023-05-16T03:59:23.242" v="70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3CC7155B-2781-41E0-88B2-BB844CE8EF19}" dt="2023-05-16T03:59:23.242" v="70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9D530-6D3E-C0E3-8482-D718E8907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9D5DA9-B76B-0E99-CB75-C5DDD5C66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DC09436-CCC6-3DB1-7929-4546E26AB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043BAA-62EA-5F0B-237F-A1FE29B25E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40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1C8B1-0660-D221-3E9D-D35D6CDBC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EA3140-E18A-E408-6017-5FB94ED09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7DA390-FDFE-C32F-2BF3-EE7CF73D8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6E3FB7-79B5-3AF3-64C9-3254F5ABB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1C44F-E8DC-F690-0AD4-EFD5B8AFE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FE8689-1DDB-16AE-4737-B33EB8218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7BB879-BA4D-1620-7A3D-3F1ABE9B2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1FD52E-AEA1-2A57-3479-B4F0B07BB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E52BF-65DE-4A8D-43E3-60F262F3D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F2D4D1-EF47-041D-02A2-9F43E8B7BF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E25D96-A006-1941-38DF-F60FF748A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C64302-D5D8-0F92-638A-374F40312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3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1876-4FFD-926A-AFDB-7FAB196B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F4E52D-B545-80E5-9338-57A6B0A0B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7C50E-19B7-30C2-72AA-523245E5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A581D-6BA9-F168-3A86-73C856B39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54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B39A4-9624-CFC6-3116-ED80EAC98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598229-8546-4EFA-7D45-BF8FC7C4EA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5422CB-7BB6-4E95-0C6B-966325668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B47836-1241-18EE-4814-D34D8BB28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7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5C36-F4D9-C8A9-F2B6-66405154A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731431-F09D-F4FF-90E7-1EB6AF6686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B7D554-5AD8-A47E-8FC2-E5DB1B946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9CE39E-BF77-5A24-F50D-C630B8442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2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4B808-962E-5E42-59A0-719CDBE94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BD5853-DEC8-CA32-12B3-094F86A80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F020C2B-FE84-7CA8-E408-35201E0A2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2D373-DF96-1833-2BD8-1CC8836BA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93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7813-DB58-6E26-3352-140DFDDC5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05EC9F-D8CC-01F7-F796-412A795ED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FD58E5-4993-81F3-8AEB-D224A705C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F6F269-5C18-E973-4028-18B3E63FB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83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CAF49-7A35-C3E8-A130-CF5FD5BED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8684F72-B112-14F4-25A0-3A7C0EDB9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A3B09B-C6A4-6504-D86B-8D2936E44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E6AEE4-3161-6B4E-C4A1-C3B749365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55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C95F5-9C75-10A0-C80D-F69AC6E2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1959E4-A3E7-7152-96C9-14584DF412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BEC62D-ED3D-C34A-4FAF-1826FDE09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37F0F3-0DB6-0BF6-C8F5-C1A7A8D53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B3E3A8-3316-B706-FD12-D3CE90BB24EE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DE3781-482F-3A31-4994-91B6B695F7BB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390A228-C702-50CB-624A-F0A58749DD73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A9970-6A1C-9F0E-27DC-DDBC1C20D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238914-A764-25C6-9388-0947BB728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0342" y="1890713"/>
            <a:ext cx="5731315" cy="4351337"/>
          </a:xfr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76F989C9-4F39-133F-49AF-DAB0317A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记分</a:t>
            </a:r>
          </a:p>
        </p:txBody>
      </p:sp>
    </p:spTree>
    <p:extLst>
      <p:ext uri="{BB962C8B-B14F-4D97-AF65-F5344CB8AC3E}">
        <p14:creationId xmlns:p14="http://schemas.microsoft.com/office/powerpoint/2010/main" val="111546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B9B5B-F09C-5A71-C779-74400E646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7CF4C-7C75-8B7B-9566-9F0EF043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我们可以继续优化用户体验，例如，常见的心理学小伎俩，给得分加个零，即为 </a:t>
            </a:r>
            <a:r>
              <a:rPr lang="en-US" altLang="zh-CN" dirty="0"/>
              <a:t>10 </a:t>
            </a:r>
            <a:r>
              <a:rPr lang="zh-CN" altLang="en-US" dirty="0"/>
              <a:t>的整数倍，并且将逗号用作千位分隔符。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相关的代码可见原书</a:t>
            </a:r>
            <a:r>
              <a:rPr lang="en-US" altLang="zh-CN" dirty="0"/>
              <a:t> 14.3.7 </a:t>
            </a:r>
            <a:r>
              <a:rPr lang="zh-CN" altLang="en-US" dirty="0"/>
              <a:t>小节。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8BF575E-5E8B-D774-365D-937F9692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记分</a:t>
            </a:r>
          </a:p>
        </p:txBody>
      </p:sp>
    </p:spTree>
    <p:extLst>
      <p:ext uri="{BB962C8B-B14F-4D97-AF65-F5344CB8AC3E}">
        <p14:creationId xmlns:p14="http://schemas.microsoft.com/office/powerpoint/2010/main" val="360767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B52C2-6DA8-9B4D-DA9E-1B3DF54F1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995B0A2-A521-22D2-41E5-9EC3DA2A9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5728" y="1890713"/>
            <a:ext cx="5700544" cy="4351337"/>
          </a:xfr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D5F86484-5F28-FCB0-0D90-CAD85102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记分</a:t>
            </a:r>
          </a:p>
        </p:txBody>
      </p:sp>
    </p:spTree>
    <p:extLst>
      <p:ext uri="{BB962C8B-B14F-4D97-AF65-F5344CB8AC3E}">
        <p14:creationId xmlns:p14="http://schemas.microsoft.com/office/powerpoint/2010/main" val="301270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31CA0-A350-B184-E0DD-4852479C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3BC73-518B-3A0A-0707-4FD90CE4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接着继续迭代，让我们给游戏面板上加上</a:t>
            </a:r>
            <a:r>
              <a:rPr lang="zh-CN" altLang="en-US" u="sng" dirty="0"/>
              <a:t>最高分、等级及剩余飞船数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相关的代码可见原书</a:t>
            </a:r>
            <a:r>
              <a:rPr lang="en-US" altLang="zh-CN" dirty="0"/>
              <a:t> 14.3.8~14.3.10 </a:t>
            </a:r>
            <a:r>
              <a:rPr lang="zh-CN" altLang="en-US" dirty="0"/>
              <a:t>小节。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8C24438-62C0-E9B2-5D9D-7155FC0F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记分</a:t>
            </a:r>
          </a:p>
        </p:txBody>
      </p:sp>
    </p:spTree>
    <p:extLst>
      <p:ext uri="{BB962C8B-B14F-4D97-AF65-F5344CB8AC3E}">
        <p14:creationId xmlns:p14="http://schemas.microsoft.com/office/powerpoint/2010/main" val="245313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F67CC-1B2B-7E74-4F27-85505E42E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D9CCBF-2677-0F69-D131-0463EB7F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记分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154E274-2B4C-67BC-2EA5-87CD53B7F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2097" y="1890713"/>
            <a:ext cx="5667805" cy="4351337"/>
          </a:xfrm>
        </p:spPr>
      </p:pic>
    </p:spTree>
    <p:extLst>
      <p:ext uri="{BB962C8B-B14F-4D97-AF65-F5344CB8AC3E}">
        <p14:creationId xmlns:p14="http://schemas.microsoft.com/office/powerpoint/2010/main" val="7809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14.4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在本章中，你学习了如何创建用于开始新游戏的 </a:t>
            </a:r>
            <a:r>
              <a:rPr lang="en-US" altLang="zh-CN" dirty="0"/>
              <a:t>Play </a:t>
            </a:r>
            <a:r>
              <a:rPr lang="zh-CN" altLang="en-US" dirty="0"/>
              <a:t>按钮，如何检测鼠标事件，以及如何在游戏处于活动状态时隐藏鼠标。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你可以利用学到的知识在游戏中创建其他按钮，如显示游戏玩法的 </a:t>
            </a:r>
            <a:r>
              <a:rPr lang="en-US" altLang="zh-CN" dirty="0"/>
              <a:t>Help </a:t>
            </a:r>
            <a:r>
              <a:rPr lang="zh-CN" altLang="en-US" dirty="0"/>
              <a:t>按钮。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你还学习了如何随游戏的进行调整节奏，如何实现记分系统，以及如何以文本和非文本方式显示信息。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记分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14.1 </a:t>
            </a:r>
            <a:r>
              <a:rPr lang="zh-CN" altLang="en-US" dirty="0"/>
              <a:t>添加 </a:t>
            </a:r>
            <a:r>
              <a:rPr lang="en-US" altLang="zh-CN" dirty="0"/>
              <a:t>Play </a:t>
            </a:r>
            <a:r>
              <a:rPr lang="zh-CN" altLang="en-US" dirty="0"/>
              <a:t>按钮</a:t>
            </a:r>
            <a:endParaRPr lang="en-US" altLang="zh-CN" dirty="0"/>
          </a:p>
          <a:p>
            <a:r>
              <a:rPr lang="en-US" altLang="zh-CN" dirty="0"/>
              <a:t>14.2 </a:t>
            </a:r>
            <a:r>
              <a:rPr lang="zh-CN" altLang="en-US" dirty="0"/>
              <a:t>提高难度</a:t>
            </a:r>
            <a:endParaRPr lang="en-US" altLang="zh-CN" dirty="0"/>
          </a:p>
          <a:p>
            <a:r>
              <a:rPr lang="en-US" altLang="zh-CN" dirty="0"/>
              <a:t>14.3 </a:t>
            </a:r>
            <a:r>
              <a:rPr lang="zh-CN" altLang="en-US" dirty="0"/>
              <a:t>记分</a:t>
            </a:r>
            <a:endParaRPr lang="en-US" altLang="zh-CN" dirty="0"/>
          </a:p>
          <a:p>
            <a:r>
              <a:rPr lang="en-US" altLang="zh-CN" dirty="0"/>
              <a:t>14.4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AECEA-9356-6CCF-CC09-B68D3313F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DCD36-C960-26A5-1269-902C177B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14.1 </a:t>
            </a:r>
            <a:r>
              <a:rPr lang="zh-CN" altLang="en-US" dirty="0"/>
              <a:t>添加 </a:t>
            </a:r>
            <a:r>
              <a:rPr lang="en-US" altLang="zh-CN" dirty="0"/>
              <a:t>Play </a:t>
            </a:r>
            <a:r>
              <a:rPr lang="zh-CN" altLang="en-US" dirty="0"/>
              <a:t>按钮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D4B1A-4FD8-7A89-31EC-BC94B090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u="sng" dirty="0"/>
          </a:p>
        </p:txBody>
      </p:sp>
    </p:spTree>
    <p:extLst>
      <p:ext uri="{BB962C8B-B14F-4D97-AF65-F5344CB8AC3E}">
        <p14:creationId xmlns:p14="http://schemas.microsoft.com/office/powerpoint/2010/main" val="34256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440E-9FE8-A1CB-71C1-97BFEDEE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46D30-7D45-F120-11E8-AC0D25C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本节将添加一个 </a:t>
            </a:r>
            <a:r>
              <a:rPr lang="en-US" altLang="zh-CN" dirty="0"/>
              <a:t>Play </a:t>
            </a:r>
            <a:r>
              <a:rPr lang="zh-CN" altLang="en-US" dirty="0"/>
              <a:t>按钮，它在游戏开始前出现，并在游戏结束后再次出现，让玩家能够开始新游戏。</a:t>
            </a:r>
            <a:endParaRPr lang="en-US" altLang="zh-CN" dirty="0"/>
          </a:p>
          <a:p>
            <a:pPr marL="0" indent="0">
              <a:buNone/>
            </a:pPr>
            <a:endParaRPr lang="en-US" altLang="zh-CN" sz="2400" u="sng" dirty="0"/>
          </a:p>
          <a:p>
            <a:pPr marL="0" indent="0">
              <a:buNone/>
            </a:pPr>
            <a:r>
              <a:rPr lang="zh-CN" altLang="en-US" dirty="0"/>
              <a:t>相关的代码可见原书</a:t>
            </a:r>
            <a:r>
              <a:rPr lang="en-US" altLang="zh-CN" dirty="0"/>
              <a:t> 14.1.1~14.1.6 </a:t>
            </a:r>
            <a:r>
              <a:rPr lang="zh-CN" altLang="en-US" dirty="0"/>
              <a:t>小节。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0A4FEA-9421-97E2-9CFE-47E08F40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 </a:t>
            </a:r>
            <a:r>
              <a:rPr lang="zh-CN" altLang="en-US" dirty="0"/>
              <a:t>添加 </a:t>
            </a:r>
            <a:r>
              <a:rPr lang="en-US" altLang="zh-CN" dirty="0"/>
              <a:t>Play </a:t>
            </a:r>
            <a:r>
              <a:rPr lang="zh-CN" altLang="en-US" dirty="0"/>
              <a:t>按钮</a:t>
            </a:r>
          </a:p>
        </p:txBody>
      </p:sp>
    </p:spTree>
    <p:extLst>
      <p:ext uri="{BB962C8B-B14F-4D97-AF65-F5344CB8AC3E}">
        <p14:creationId xmlns:p14="http://schemas.microsoft.com/office/powerpoint/2010/main" val="176010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09793-5E08-849F-3C45-50E9A940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13CB9A-6CC6-96DF-43DA-3F4161352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8330" y="1890713"/>
            <a:ext cx="5815339" cy="4351337"/>
          </a:xfr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63916F74-E475-C807-CD57-F095D560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 </a:t>
            </a:r>
            <a:r>
              <a:rPr lang="zh-CN" altLang="en-US" dirty="0"/>
              <a:t>添加 </a:t>
            </a:r>
            <a:r>
              <a:rPr lang="en-US" altLang="zh-CN" dirty="0"/>
              <a:t>Play </a:t>
            </a:r>
            <a:r>
              <a:rPr lang="zh-CN" altLang="en-US" dirty="0"/>
              <a:t>按钮</a:t>
            </a:r>
          </a:p>
        </p:txBody>
      </p:sp>
    </p:spTree>
    <p:extLst>
      <p:ext uri="{BB962C8B-B14F-4D97-AF65-F5344CB8AC3E}">
        <p14:creationId xmlns:p14="http://schemas.microsoft.com/office/powerpoint/2010/main" val="200489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59BAA-56D6-A7CC-7E8C-22FA51F0F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C9216-7A31-5FD6-4D06-ABB4FAD16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为了实现这一小小的功能，我们将在 </a:t>
            </a:r>
            <a:r>
              <a:rPr lang="en-US" altLang="zh-CN" dirty="0"/>
              <a:t>14.1.1 </a:t>
            </a:r>
            <a:r>
              <a:rPr lang="zh-CN" altLang="en-US" dirty="0"/>
              <a:t>中创建 </a:t>
            </a:r>
            <a:r>
              <a:rPr lang="en-US" altLang="zh-CN" dirty="0"/>
              <a:t>Button </a:t>
            </a:r>
            <a:r>
              <a:rPr lang="zh-CN" altLang="en-US" dirty="0"/>
              <a:t>类，并在 </a:t>
            </a:r>
            <a:r>
              <a:rPr lang="en-US" altLang="zh-CN" dirty="0"/>
              <a:t>14.1.2 </a:t>
            </a:r>
            <a:r>
              <a:rPr lang="zh-CN" altLang="en-US" dirty="0"/>
              <a:t>中将其绘制到屏幕中去。然后再 </a:t>
            </a:r>
            <a:r>
              <a:rPr lang="en-US" altLang="zh-CN" dirty="0"/>
              <a:t>14.1.3~14.1.4 </a:t>
            </a:r>
            <a:r>
              <a:rPr lang="zh-CN" altLang="en-US" dirty="0"/>
              <a:t>中为其赋予“开始游戏”的功能，最后在 </a:t>
            </a:r>
            <a:r>
              <a:rPr lang="en-US" altLang="zh-CN" dirty="0"/>
              <a:t>14.1.5 </a:t>
            </a:r>
            <a:r>
              <a:rPr lang="zh-CN" altLang="en-US" dirty="0"/>
              <a:t>中防止误触隐藏按钮。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为了游戏用户的体验，我们也将在游戏开始后，通过 </a:t>
            </a:r>
            <a:r>
              <a:rPr lang="en-US" altLang="zh-CN" dirty="0"/>
              <a:t>14.1.6 </a:t>
            </a:r>
            <a:r>
              <a:rPr lang="zh-CN" altLang="en-US" dirty="0"/>
              <a:t>中的代码，隐藏游戏过程中不必要展示的鼠标。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83108ED-7462-5DBD-6129-06CEC212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 </a:t>
            </a:r>
            <a:r>
              <a:rPr lang="zh-CN" altLang="en-US" dirty="0"/>
              <a:t>添加 </a:t>
            </a:r>
            <a:r>
              <a:rPr lang="en-US" altLang="zh-CN" dirty="0"/>
              <a:t>Play </a:t>
            </a:r>
            <a:r>
              <a:rPr lang="zh-CN" altLang="en-US" dirty="0"/>
              <a:t>按钮</a:t>
            </a:r>
          </a:p>
        </p:txBody>
      </p:sp>
    </p:spTree>
    <p:extLst>
      <p:ext uri="{BB962C8B-B14F-4D97-AF65-F5344CB8AC3E}">
        <p14:creationId xmlns:p14="http://schemas.microsoft.com/office/powerpoint/2010/main" val="276377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BB164-AD36-ACA8-40D4-9E7CF375A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B455D-1A83-9178-4893-8FFCC058A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当前，整群外星人被全部击落后，玩家将提高一个等级，但游戏的难度不变。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下面来增加一点儿趣味性：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每当玩家将屏幕上的外星人全部击落后，都加快游戏的节奏，让游戏玩起来更难。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相关的代码可见原书</a:t>
            </a:r>
            <a:r>
              <a:rPr lang="en-US" altLang="zh-CN" dirty="0"/>
              <a:t> 14.2.1~14.2.2 </a:t>
            </a:r>
            <a:r>
              <a:rPr lang="zh-CN" altLang="en-US" dirty="0"/>
              <a:t>小节。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DCDF039-3122-5944-3308-4A6D9773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</a:t>
            </a:r>
            <a:r>
              <a:rPr lang="zh-CN" altLang="en-US" dirty="0"/>
              <a:t>提高难度</a:t>
            </a:r>
          </a:p>
        </p:txBody>
      </p:sp>
    </p:spTree>
    <p:extLst>
      <p:ext uri="{BB962C8B-B14F-4D97-AF65-F5344CB8AC3E}">
        <p14:creationId xmlns:p14="http://schemas.microsoft.com/office/powerpoint/2010/main" val="190388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AA46B-731A-AD55-7871-4539D067F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773DB-B928-88DD-BDF2-0D5345D9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下面来实现记分系统，以实时地跟踪玩家的得分，并显示最高分、等级和余下的飞船数。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得分是游戏的一项统计信息，因此我们需要在 </a:t>
            </a:r>
            <a:r>
              <a:rPr lang="en-US" altLang="zh-CN" dirty="0" err="1"/>
              <a:t>GameStats</a:t>
            </a:r>
            <a:r>
              <a:rPr lang="en-US" altLang="zh-CN" dirty="0"/>
              <a:t> </a:t>
            </a:r>
            <a:r>
              <a:rPr lang="zh-CN" altLang="en-US" dirty="0"/>
              <a:t>中添加一个 </a:t>
            </a:r>
            <a:r>
              <a:rPr lang="en-US" altLang="zh-CN" dirty="0"/>
              <a:t>score </a:t>
            </a:r>
            <a:r>
              <a:rPr lang="zh-CN" altLang="en-US" dirty="0"/>
              <a:t>属性，这个变量属性表示分数。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相关的代码可见原书</a:t>
            </a:r>
            <a:r>
              <a:rPr lang="en-US" altLang="zh-CN" dirty="0"/>
              <a:t> 14.3.1~14.3.6 </a:t>
            </a:r>
            <a:r>
              <a:rPr lang="zh-CN" altLang="en-US" dirty="0"/>
              <a:t>小节。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2004E6B-14CA-8175-277A-862FC574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记分</a:t>
            </a:r>
          </a:p>
        </p:txBody>
      </p:sp>
    </p:spTree>
    <p:extLst>
      <p:ext uri="{BB962C8B-B14F-4D97-AF65-F5344CB8AC3E}">
        <p14:creationId xmlns:p14="http://schemas.microsoft.com/office/powerpoint/2010/main" val="314461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558</Words>
  <Application>Microsoft Office PowerPoint</Application>
  <PresentationFormat>宽屏</PresentationFormat>
  <Paragraphs>60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华文琥珀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第14 章 记分</vt:lpstr>
      <vt:lpstr>14.1 添加 Play 按钮</vt:lpstr>
      <vt:lpstr>14.1 添加 Play 按钮</vt:lpstr>
      <vt:lpstr>14.1 添加 Play 按钮</vt:lpstr>
      <vt:lpstr>14.1 添加 Play 按钮</vt:lpstr>
      <vt:lpstr>14.2 提高难度</vt:lpstr>
      <vt:lpstr>14.3 记分</vt:lpstr>
      <vt:lpstr>14.3 记分</vt:lpstr>
      <vt:lpstr>14.3 记分</vt:lpstr>
      <vt:lpstr>14.3 记分</vt:lpstr>
      <vt:lpstr>14.3 记分</vt:lpstr>
      <vt:lpstr>14.3 记分</vt:lpstr>
      <vt:lpstr>14.4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6</cp:revision>
  <dcterms:created xsi:type="dcterms:W3CDTF">2023-04-03T03:10:02Z</dcterms:created>
  <dcterms:modified xsi:type="dcterms:W3CDTF">2025-06-05T15:43:05Z</dcterms:modified>
</cp:coreProperties>
</file>