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0" r:id="rId2"/>
    <p:sldId id="367" r:id="rId3"/>
    <p:sldId id="257" r:id="rId4"/>
    <p:sldId id="380" r:id="rId5"/>
    <p:sldId id="377" r:id="rId6"/>
    <p:sldId id="381" r:id="rId7"/>
    <p:sldId id="382" r:id="rId8"/>
    <p:sldId id="378" r:id="rId9"/>
    <p:sldId id="383" r:id="rId10"/>
    <p:sldId id="384" r:id="rId11"/>
    <p:sldId id="379" r:id="rId12"/>
    <p:sldId id="28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D4"/>
    <a:srgbClr val="F6E979"/>
    <a:srgbClr val="92B3AD"/>
    <a:srgbClr val="12857E"/>
    <a:srgbClr val="000000"/>
    <a:srgbClr val="FFFFFF"/>
    <a:srgbClr val="993300"/>
    <a:srgbClr val="CC3300"/>
    <a:srgbClr val="66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61" d="100"/>
          <a:sy n="61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8495EC7F-A5A7-48C0-A00F-0C799F38365E}"/>
    <pc:docChg chg="undo custSel addSld delSld modSld sldOrd modMainMaster">
      <pc:chgData name="Scruel Tao" userId="5ea5c98d59b44d4b" providerId="LiveId" clId="{8495EC7F-A5A7-48C0-A00F-0C799F38365E}" dt="2023-05-16T03:58:13.951" v="95" actId="478"/>
      <pc:docMkLst>
        <pc:docMk/>
      </pc:docMkLst>
      <pc:sldChg chg="delSp modSp add del mod">
        <pc:chgData name="Scruel Tao" userId="5ea5c98d59b44d4b" providerId="LiveId" clId="{8495EC7F-A5A7-48C0-A00F-0C799F38365E}" dt="2023-05-04T01:21:04.827" v="74" actId="478"/>
        <pc:sldMkLst>
          <pc:docMk/>
          <pc:sldMk cId="1112998187" sldId="257"/>
        </pc:sldMkLst>
        <pc:spChg chg="mod">
          <ac:chgData name="Scruel Tao" userId="5ea5c98d59b44d4b" providerId="LiveId" clId="{8495EC7F-A5A7-48C0-A00F-0C799F38365E}" dt="2023-04-26T03:05:54.294" v="39" actId="2711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8495EC7F-A5A7-48C0-A00F-0C799F38365E}" dt="2023-04-26T03:05:55.961" v="41" actId="20577"/>
          <ac:spMkLst>
            <pc:docMk/>
            <pc:sldMk cId="1112998187" sldId="257"/>
            <ac:spMk id="3" creationId="{AC7759D9-0BB4-08ED-8476-24F7D903D6DE}"/>
          </ac:spMkLst>
        </pc:spChg>
        <pc:spChg chg="del">
          <ac:chgData name="Scruel Tao" userId="5ea5c98d59b44d4b" providerId="LiveId" clId="{8495EC7F-A5A7-48C0-A00F-0C799F38365E}" dt="2023-05-04T01:21:04.827" v="74" actId="478"/>
          <ac:spMkLst>
            <pc:docMk/>
            <pc:sldMk cId="1112998187" sldId="257"/>
            <ac:spMk id="4" creationId="{6AD46250-9B6B-223F-E667-F7185C441368}"/>
          </ac:spMkLst>
        </pc:spChg>
      </pc:sldChg>
      <pc:sldChg chg="addSp delSp modSp mod">
        <pc:chgData name="Scruel Tao" userId="5ea5c98d59b44d4b" providerId="LiveId" clId="{8495EC7F-A5A7-48C0-A00F-0C799F38365E}" dt="2023-05-16T03:58:06.020" v="94" actId="478"/>
        <pc:sldMkLst>
          <pc:docMk/>
          <pc:sldMk cId="0" sldId="260"/>
        </pc:sldMkLst>
        <pc:spChg chg="del">
          <ac:chgData name="Scruel Tao" userId="5ea5c98d59b44d4b" providerId="LiveId" clId="{8495EC7F-A5A7-48C0-A00F-0C799F38365E}" dt="2023-05-16T03:58:06.020" v="94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8495EC7F-A5A7-48C0-A00F-0C799F38365E}" dt="2023-05-03T00:11:03.491" v="63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8495EC7F-A5A7-48C0-A00F-0C799F38365E}" dt="2023-05-03T00:11:03.711" v="64"/>
          <ac:spMkLst>
            <pc:docMk/>
            <pc:sldMk cId="0" sldId="260"/>
            <ac:spMk id="4" creationId="{AE0A3D4C-3E1C-5A03-D304-AFFBDDF5EEC2}"/>
          </ac:spMkLst>
        </pc:spChg>
        <pc:spChg chg="mod">
          <ac:chgData name="Scruel Tao" userId="5ea5c98d59b44d4b" providerId="LiveId" clId="{8495EC7F-A5A7-48C0-A00F-0C799F38365E}" dt="2023-04-29T18:29:50.470" v="57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8495EC7F-A5A7-48C0-A00F-0C799F38365E}" dt="2023-05-01T18:24:46.793" v="60" actId="47"/>
        <pc:sldMkLst>
          <pc:docMk/>
          <pc:sldMk cId="2706538019" sldId="277"/>
        </pc:sldMkLst>
      </pc:sldChg>
      <pc:sldChg chg="modSp add del mod modAnim">
        <pc:chgData name="Scruel Tao" userId="5ea5c98d59b44d4b" providerId="LiveId" clId="{8495EC7F-A5A7-48C0-A00F-0C799F38365E}" dt="2023-05-04T18:24:53.689" v="93"/>
        <pc:sldMkLst>
          <pc:docMk/>
          <pc:sldMk cId="3519437269" sldId="279"/>
        </pc:sldMkLst>
        <pc:spChg chg="mod">
          <ac:chgData name="Scruel Tao" userId="5ea5c98d59b44d4b" providerId="LiveId" clId="{8495EC7F-A5A7-48C0-A00F-0C799F38365E}" dt="2023-05-04T18:24:53.689" v="93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8.798" v="55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8495EC7F-A5A7-48C0-A00F-0C799F38365E}" dt="2023-04-29T14:08:35.211" v="54" actId="47"/>
        <pc:sldMkLst>
          <pc:docMk/>
          <pc:sldMk cId="3745708182" sldId="280"/>
        </pc:sldMkLst>
      </pc:sldChg>
      <pc:sldChg chg="modSp add del mod">
        <pc:chgData name="Scruel Tao" userId="5ea5c98d59b44d4b" providerId="LiveId" clId="{8495EC7F-A5A7-48C0-A00F-0C799F38365E}" dt="2023-04-26T03:06:05.888" v="44"/>
        <pc:sldMkLst>
          <pc:docMk/>
          <pc:sldMk cId="364430658" sldId="282"/>
        </pc:sldMkLst>
        <pc:spChg chg="mod">
          <ac:chgData name="Scruel Tao" userId="5ea5c98d59b44d4b" providerId="LiveId" clId="{8495EC7F-A5A7-48C0-A00F-0C799F38365E}" dt="2023-04-26T03:06:05.888" v="44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8495EC7F-A5A7-48C0-A00F-0C799F38365E}" dt="2023-04-29T18:26:49.821" v="56" actId="113"/>
        <pc:sldMkLst>
          <pc:docMk/>
          <pc:sldMk cId="3695613070" sldId="283"/>
        </pc:sldMkLst>
        <pc:spChg chg="mod">
          <ac:chgData name="Scruel Tao" userId="5ea5c98d59b44d4b" providerId="LiveId" clId="{8495EC7F-A5A7-48C0-A00F-0C799F38365E}" dt="2023-04-26T08:26:25.562" v="51" actId="2711"/>
          <ac:spMkLst>
            <pc:docMk/>
            <pc:sldMk cId="3695613070" sldId="283"/>
            <ac:spMk id="2" creationId="{BAD162F0-2175-84E9-2387-55F669162449}"/>
          </ac:spMkLst>
        </pc:spChg>
        <pc:spChg chg="mod">
          <ac:chgData name="Scruel Tao" userId="5ea5c98d59b44d4b" providerId="LiveId" clId="{8495EC7F-A5A7-48C0-A00F-0C799F38365E}" dt="2023-04-29T18:26:49.821" v="56" actId="113"/>
          <ac:spMkLst>
            <pc:docMk/>
            <pc:sldMk cId="3695613070" sldId="283"/>
            <ac:spMk id="7" creationId="{12C899D8-51C5-D9B7-A323-E6EFE4AB5C33}"/>
          </ac:spMkLst>
        </pc:spChg>
      </pc:sldChg>
      <pc:sldChg chg="add">
        <pc:chgData name="Scruel Tao" userId="5ea5c98d59b44d4b" providerId="LiveId" clId="{8495EC7F-A5A7-48C0-A00F-0C799F38365E}" dt="2023-04-29T14:08:32.482" v="53"/>
        <pc:sldMkLst>
          <pc:docMk/>
          <pc:sldMk cId="1608296795" sldId="284"/>
        </pc:sldMkLst>
      </pc:sldChg>
      <pc:sldChg chg="add del">
        <pc:chgData name="Scruel Tao" userId="5ea5c98d59b44d4b" providerId="LiveId" clId="{8495EC7F-A5A7-48C0-A00F-0C799F38365E}" dt="2023-04-26T08:26:29.474" v="52" actId="47"/>
        <pc:sldMkLst>
          <pc:docMk/>
          <pc:sldMk cId="3483218487" sldId="284"/>
        </pc:sldMkLst>
      </pc:sldChg>
      <pc:sldChg chg="add del">
        <pc:chgData name="Scruel Tao" userId="5ea5c98d59b44d4b" providerId="LiveId" clId="{8495EC7F-A5A7-48C0-A00F-0C799F38365E}" dt="2023-05-01T18:25:39.044" v="62" actId="47"/>
        <pc:sldMkLst>
          <pc:docMk/>
          <pc:sldMk cId="4004556367" sldId="285"/>
        </pc:sldMkLst>
      </pc:sldChg>
      <pc:sldChg chg="add del">
        <pc:chgData name="Scruel Tao" userId="5ea5c98d59b44d4b" providerId="LiveId" clId="{8495EC7F-A5A7-48C0-A00F-0C799F38365E}" dt="2023-05-04T01:21:03.097" v="73" actId="47"/>
        <pc:sldMkLst>
          <pc:docMk/>
          <pc:sldMk cId="1599418885" sldId="286"/>
        </pc:sldMkLst>
      </pc:sldChg>
      <pc:sldChg chg="add del">
        <pc:chgData name="Scruel Tao" userId="5ea5c98d59b44d4b" providerId="LiveId" clId="{8495EC7F-A5A7-48C0-A00F-0C799F38365E}" dt="2023-05-05T02:29:28.215" v="81" actId="47"/>
        <pc:sldMkLst>
          <pc:docMk/>
          <pc:sldMk cId="3161108256" sldId="363"/>
        </pc:sldMkLst>
      </pc:sldChg>
      <pc:sldChg chg="add del">
        <pc:chgData name="Scruel Tao" userId="5ea5c98d59b44d4b" providerId="LiveId" clId="{8495EC7F-A5A7-48C0-A00F-0C799F38365E}" dt="2023-05-04T18:19:24.744" v="83" actId="47"/>
        <pc:sldMkLst>
          <pc:docMk/>
          <pc:sldMk cId="944781482" sldId="364"/>
        </pc:sldMkLst>
      </pc:sldChg>
      <pc:sldChg chg="add del ord">
        <pc:chgData name="Scruel Tao" userId="5ea5c98d59b44d4b" providerId="LiveId" clId="{8495EC7F-A5A7-48C0-A00F-0C799F38365E}" dt="2023-05-05T02:29:26.145" v="79"/>
        <pc:sldMkLst>
          <pc:docMk/>
          <pc:sldMk cId="1971683567" sldId="364"/>
        </pc:sldMkLst>
      </pc:sldChg>
      <pc:sldChg chg="add del">
        <pc:chgData name="Scruel Tao" userId="5ea5c98d59b44d4b" providerId="LiveId" clId="{8495EC7F-A5A7-48C0-A00F-0C799F38365E}" dt="2023-05-04T18:23:12.236" v="89" actId="47"/>
        <pc:sldMkLst>
          <pc:docMk/>
          <pc:sldMk cId="858978597" sldId="365"/>
        </pc:sldMkLst>
      </pc:sldChg>
      <pc:sldChg chg="add del">
        <pc:chgData name="Scruel Tao" userId="5ea5c98d59b44d4b" providerId="LiveId" clId="{8495EC7F-A5A7-48C0-A00F-0C799F38365E}" dt="2023-05-04T18:19:53.834" v="87" actId="47"/>
        <pc:sldMkLst>
          <pc:docMk/>
          <pc:sldMk cId="3451108309" sldId="366"/>
        </pc:sldMkLst>
      </pc:sldChg>
      <pc:sldChg chg="add del">
        <pc:chgData name="Scruel Tao" userId="5ea5c98d59b44d4b" providerId="LiveId" clId="{8495EC7F-A5A7-48C0-A00F-0C799F38365E}" dt="2023-05-04T18:24:46.767" v="91" actId="47"/>
        <pc:sldMkLst>
          <pc:docMk/>
          <pc:sldMk cId="3625446739" sldId="366"/>
        </pc:sldMkLst>
      </pc:sldChg>
      <pc:sldChg chg="add">
        <pc:chgData name="Scruel Tao" userId="5ea5c98d59b44d4b" providerId="LiveId" clId="{8495EC7F-A5A7-48C0-A00F-0C799F38365E}" dt="2023-05-04T18:24:45.728" v="90"/>
        <pc:sldMkLst>
          <pc:docMk/>
          <pc:sldMk cId="2812476340" sldId="367"/>
        </pc:sldMkLst>
      </pc:sldChg>
      <pc:sldChg chg="add">
        <pc:chgData name="Scruel Tao" userId="5ea5c98d59b44d4b" providerId="LiveId" clId="{8495EC7F-A5A7-48C0-A00F-0C799F38365E}" dt="2023-05-04T18:24:48.854" v="92"/>
        <pc:sldMkLst>
          <pc:docMk/>
          <pc:sldMk cId="39072809" sldId="368"/>
        </pc:sldMkLst>
      </pc:sldChg>
      <pc:sldMasterChg chg="modSldLayout">
        <pc:chgData name="Scruel Tao" userId="5ea5c98d59b44d4b" providerId="LiveId" clId="{8495EC7F-A5A7-48C0-A00F-0C799F38365E}" dt="2023-05-16T03:58:13.951" v="95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8495EC7F-A5A7-48C0-A00F-0C799F38365E}" dt="2023-05-03T01:08:39.529" v="71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8495EC7F-A5A7-48C0-A00F-0C799F38365E}" dt="2023-05-03T01:08:39.529" v="71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8495EC7F-A5A7-48C0-A00F-0C799F38365E}" dt="2023-05-03T00:11:09.227" v="65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8495EC7F-A5A7-48C0-A00F-0C799F38365E}" dt="2023-05-03T00:11:09.442" v="66"/>
            <ac:spMkLst>
              <pc:docMk/>
              <pc:sldMasterMk cId="1766057859" sldId="2147483648"/>
              <pc:sldLayoutMk cId="2116765151" sldId="2147483650"/>
              <ac:spMk id="8" creationId="{6705FACE-117E-822E-C311-3F2841890248}"/>
            </ac:spMkLst>
          </pc:spChg>
        </pc:sldLayoutChg>
        <pc:sldLayoutChg chg="addSp delSp modSp mod">
          <pc:chgData name="Scruel Tao" userId="5ea5c98d59b44d4b" providerId="LiveId" clId="{8495EC7F-A5A7-48C0-A00F-0C799F38365E}" dt="2023-05-03T01:08:33.516" v="70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8495EC7F-A5A7-48C0-A00F-0C799F38365E}" dt="2023-05-03T01:08:28.783" v="69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8495EC7F-A5A7-48C0-A00F-0C799F38365E}" dt="2023-05-03T01:08:33.516" v="70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8495EC7F-A5A7-48C0-A00F-0C799F38365E}" dt="2023-05-03T00:11:11.794" v="67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8495EC7F-A5A7-48C0-A00F-0C799F38365E}" dt="2023-05-03T00:11:11.998" v="68"/>
            <ac:spMkLst>
              <pc:docMk/>
              <pc:sldMasterMk cId="1766057859" sldId="2147483648"/>
              <pc:sldLayoutMk cId="2296489930" sldId="2147483652"/>
              <ac:spMk id="9" creationId="{ADA0A9BE-24D7-1D81-8987-8595D1922D5A}"/>
            </ac:spMkLst>
          </pc:spChg>
        </pc:sldLayoutChg>
        <pc:sldLayoutChg chg="delSp">
          <pc:chgData name="Scruel Tao" userId="5ea5c98d59b44d4b" providerId="LiveId" clId="{8495EC7F-A5A7-48C0-A00F-0C799F38365E}" dt="2023-05-16T03:58:13.951" v="95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8495EC7F-A5A7-48C0-A00F-0C799F38365E}" dt="2023-05-16T03:58:13.951" v="95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EE0719F7-5D9A-434F-94D9-1FE244660D86}"/>
    <pc:docChg chg="modSld">
      <pc:chgData name="Scruel Tao" userId="5ea5c98d59b44d4b" providerId="LiveId" clId="{EE0719F7-5D9A-434F-94D9-1FE244660D86}" dt="2023-06-02T13:48:17.930" v="0" actId="20577"/>
      <pc:docMkLst>
        <pc:docMk/>
      </pc:docMkLst>
      <pc:sldChg chg="modSp mod">
        <pc:chgData name="Scruel Tao" userId="5ea5c98d59b44d4b" providerId="LiveId" clId="{EE0719F7-5D9A-434F-94D9-1FE244660D86}" dt="2023-06-02T13:48:17.930" v="0" actId="20577"/>
        <pc:sldMkLst>
          <pc:docMk/>
          <pc:sldMk cId="0" sldId="260"/>
        </pc:sldMkLst>
        <pc:spChg chg="mod">
          <ac:chgData name="Scruel Tao" userId="5ea5c98d59b44d4b" providerId="LiveId" clId="{EE0719F7-5D9A-434F-94D9-1FE244660D86}" dt="2023-06-02T13:48:17.930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1876-4FFD-926A-AFDB-7FAB196B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8F4E52D-B545-80E5-9338-57A6B0A0B5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77C50E-19B7-30C2-72AA-523245E5C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AA581D-6BA9-F168-3A86-73C856B39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554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05EE7-1C82-1518-FCAD-9516B92CC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81670A-D0E2-B912-71C3-178C1447F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A0E29A-4A25-DD0B-22ED-9C88386E5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BC9659-34B6-74AE-D065-22CAF6486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25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CB40D-6E1B-70B6-1324-A1847200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506E474-69F7-C249-41A0-D88FBAF62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AC6FAC-D220-7084-761E-DA26A586E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746A90-2D50-52AF-FA98-75157F60F0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762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0C2F5-12C1-FECF-B498-C4E1C6A6F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239639-60FD-235B-8A27-337F7F222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3C22A9-D66C-50CA-FF3C-F55778489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7FCF35-2F6A-FF6E-4D24-FF0409DF1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7264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3C36D-23CB-0F90-2AF6-73EEEFD24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8FA10D4-497B-318F-A3AD-49290DF32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FAAC18-9FCD-7F7B-94BD-AADFBF092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4629AB-9097-CD4C-D088-71A5EE02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491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A51F-EA60-27C6-EC92-385AE95B4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152DFC-6249-4060-162A-7B8134A40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D02F81-0186-E5A8-17B1-D499A2B02C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9AA3DA-A123-8B8C-4BF8-658EBE38D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40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1FD16-2776-28DF-5527-B6A341D0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5BF8A8-2607-B50E-A99C-F918264F0D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4274E9-308F-6B09-F3CA-A1858B0E1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FF654B-8A92-AEDE-F0D2-BEDCDC011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38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705FACE-117E-822E-C311-3F2841890248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DA0A9BE-24D7-1D81-8987-8595D1922D5A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2025/6/6 Fri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E0A3D4C-3E1C-5A03-D304-AFFBDDF5EEC2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6C167-E739-51B7-378D-3B9DD0E73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9650B21-04EB-6EDC-D90D-C144548F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DDBB2D96-3C66-6C67-B8E0-3B4182BA6C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34181" y="1890713"/>
            <a:ext cx="5723638" cy="4351337"/>
          </a:xfrm>
        </p:spPr>
      </p:pic>
    </p:spTree>
    <p:extLst>
      <p:ext uri="{BB962C8B-B14F-4D97-AF65-F5344CB8AC3E}">
        <p14:creationId xmlns:p14="http://schemas.microsoft.com/office/powerpoint/2010/main" val="3992307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10EB6-52AC-669C-9473-43B9E4587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6333-D3DA-EED6-1706-00EA9D02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这部分内容可参考原书，主要介绍了 </a:t>
            </a:r>
            <a:r>
              <a:rPr lang="en-US" altLang="zh-CN" dirty="0"/>
              <a:t>Hacker News API </a:t>
            </a:r>
            <a:r>
              <a:rPr lang="zh-CN" altLang="en-US" dirty="0"/>
              <a:t>的 </a:t>
            </a:r>
            <a:r>
              <a:rPr lang="en-US" altLang="zh-CN" dirty="0"/>
              <a:t>API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2905686A-8A18-45A0-BEF8-EE287999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17.3 Hacker News 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8761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17.4 </a:t>
            </a:r>
            <a:r>
              <a:rPr lang="zh-CN" altLang="en-US"/>
              <a:t>小结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在本章中，你学习了如何使用 </a:t>
            </a:r>
            <a:r>
              <a:rPr lang="en-US" altLang="zh-CN" dirty="0"/>
              <a:t>API </a:t>
            </a:r>
            <a:r>
              <a:rPr lang="zh-CN" altLang="en-US" dirty="0"/>
              <a:t>来编写独立的程序，以自动采集所需的数据并进行可视化。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你不仅使用了 </a:t>
            </a:r>
            <a:r>
              <a:rPr lang="en-US" altLang="zh-CN" dirty="0"/>
              <a:t>GitHub API </a:t>
            </a:r>
            <a:r>
              <a:rPr lang="zh-CN" altLang="en-US" dirty="0"/>
              <a:t>来探索 </a:t>
            </a:r>
            <a:r>
              <a:rPr lang="en-US" altLang="zh-CN" dirty="0"/>
              <a:t>GitHub </a:t>
            </a:r>
            <a:r>
              <a:rPr lang="zh-CN" altLang="en-US" dirty="0"/>
              <a:t>上星数最多的 </a:t>
            </a:r>
            <a:r>
              <a:rPr lang="en-US" altLang="zh-CN" dirty="0"/>
              <a:t>Python </a:t>
            </a:r>
            <a:r>
              <a:rPr lang="zh-CN" altLang="en-US" dirty="0"/>
              <a:t>项目，还大致了解了 </a:t>
            </a:r>
            <a:r>
              <a:rPr lang="en-US" altLang="zh-CN" dirty="0"/>
              <a:t>Hacker News API</a:t>
            </a:r>
            <a:r>
              <a:rPr lang="zh-CN" altLang="en-US" dirty="0"/>
              <a:t>，学到了如何使用 </a:t>
            </a:r>
            <a:r>
              <a:rPr lang="en-US" altLang="zh-CN" dirty="0"/>
              <a:t>Requests </a:t>
            </a:r>
            <a:r>
              <a:rPr lang="zh-CN" altLang="en-US" dirty="0"/>
              <a:t>包来自动执行 </a:t>
            </a:r>
            <a:r>
              <a:rPr lang="en-US" altLang="zh-CN" dirty="0"/>
              <a:t>API </a:t>
            </a:r>
            <a:r>
              <a:rPr lang="zh-CN" altLang="en-US" dirty="0"/>
              <a:t>调用，以及如何处理调用的结果。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本章还简要地介绍了一些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/>
              <a:t>设置</a:t>
            </a:r>
            <a:r>
              <a:rPr lang="zh-CN" altLang="en-US" dirty="0"/>
              <a:t>，</a:t>
            </a:r>
            <a:r>
              <a:rPr lang="zh-CN" altLang="en-US"/>
              <a:t>可用</a:t>
            </a:r>
            <a:r>
              <a:rPr lang="zh-CN" altLang="en-US" dirty="0"/>
              <a:t>其进一步定制生成的图形的外观。</a:t>
            </a:r>
          </a:p>
        </p:txBody>
      </p:sp>
    </p:spTree>
    <p:extLst>
      <p:ext uri="{BB962C8B-B14F-4D97-AF65-F5344CB8AC3E}">
        <p14:creationId xmlns:p14="http://schemas.microsoft.com/office/powerpoint/2010/main" val="364430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281247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使用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  <a:p>
            <a:r>
              <a:rPr lang="en-US" altLang="zh-CN" dirty="0"/>
              <a:t>17.3 Hacker News API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3F005-E06A-33D2-A8C7-FAA8128A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9C641-3E54-7EFE-133C-694960B80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17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使用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API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24E22A-1B5C-B92A-4863-2FA7FEC8A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</a:p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  <a:p>
            <a:r>
              <a:rPr lang="en-US" altLang="zh-CN" dirty="0"/>
              <a:t>17.3 Hacker News API</a:t>
            </a:r>
          </a:p>
          <a:p>
            <a:r>
              <a:rPr lang="en-US" altLang="zh-CN" dirty="0"/>
              <a:t>17.4 </a:t>
            </a:r>
            <a:r>
              <a:rPr lang="zh-CN" altLang="en-US" dirty="0"/>
              <a:t>小结</a:t>
            </a:r>
          </a:p>
        </p:txBody>
      </p:sp>
    </p:spTree>
    <p:extLst>
      <p:ext uri="{BB962C8B-B14F-4D97-AF65-F5344CB8AC3E}">
        <p14:creationId xmlns:p14="http://schemas.microsoft.com/office/powerpoint/2010/main" val="279427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7440E-9FE8-A1CB-71C1-97BFEDEE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146D30-7D45-F120-11E8-AC0D25CE1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本章介绍如何编写一个独立的程序，对获取的数据进行可视化。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这个程序将使用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应用程序接口（</a:t>
            </a: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application program </a:t>
            </a:r>
            <a:r>
              <a:rPr lang="en-US" altLang="zh-CN" b="1" dirty="0" err="1">
                <a:solidFill>
                  <a:schemeClr val="accent1">
                    <a:lumMod val="75000"/>
                  </a:schemeClr>
                </a:solidFill>
              </a:rPr>
              <a:t>interface,API</a:t>
            </a:r>
            <a:r>
              <a:rPr lang="zh-CN" altLang="en-US" b="1" dirty="0">
                <a:solidFill>
                  <a:schemeClr val="accent1">
                    <a:lumMod val="75000"/>
                  </a:schemeClr>
                </a:solidFill>
              </a:rPr>
              <a:t>）</a:t>
            </a:r>
            <a:r>
              <a:rPr lang="zh-CN" altLang="en-US" dirty="0"/>
              <a:t>自动请求网站的特定信息，再对这些信息进行可视化。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这样编写的程序始终使用最新的数据进行可视化，因此即便数据瞬息万变，图形呈现的信息也是最新的。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00A4FEA-9421-97E2-9CFE-47E08F40F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01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77123-0175-BC7C-8195-2B86EE0F3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B7FB93-8E35-5EAC-79AA-C3FFF38A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API </a:t>
            </a:r>
            <a:r>
              <a:rPr lang="zh-CN" altLang="en-US" dirty="0"/>
              <a:t>是网站的一部分，用于与程序进行交互。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这些程序使用非常具体的 </a:t>
            </a:r>
            <a:r>
              <a:rPr lang="en-US" altLang="zh-CN" dirty="0"/>
              <a:t>URL </a:t>
            </a:r>
            <a:r>
              <a:rPr lang="zh-CN" altLang="en-US" dirty="0"/>
              <a:t>请求特定的信息，而这种请求称为 </a:t>
            </a:r>
            <a:r>
              <a:rPr lang="en-US" altLang="zh-CN" dirty="0"/>
              <a:t>API </a:t>
            </a:r>
            <a:r>
              <a:rPr lang="zh-CN" altLang="en-US" dirty="0"/>
              <a:t>调用。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请求的数据一般将以易于处理的格式（如 </a:t>
            </a:r>
            <a:r>
              <a:rPr lang="en-US" altLang="zh-CN" dirty="0"/>
              <a:t>JSON </a:t>
            </a:r>
            <a:r>
              <a:rPr lang="zh-CN" altLang="en-US" dirty="0"/>
              <a:t>或 </a:t>
            </a:r>
            <a:r>
              <a:rPr lang="en-US" altLang="zh-CN" dirty="0"/>
              <a:t>CSV</a:t>
            </a:r>
            <a:r>
              <a:rPr lang="zh-CN" altLang="en-US" dirty="0"/>
              <a:t>）返回。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使用外部数据源的应用程序（如集成了社交媒体网站的应用程序）大多依赖 </a:t>
            </a:r>
            <a:r>
              <a:rPr lang="en-US" altLang="zh-CN" dirty="0"/>
              <a:t>API </a:t>
            </a:r>
            <a:r>
              <a:rPr lang="zh-CN" altLang="en-US" dirty="0"/>
              <a:t>调用。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44C2425-8B1D-5CEC-7F3D-FB9903F98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935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A4515-6A0A-FA80-5217-FEA7077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AA04E-BFC6-75E5-F1DC-D82238147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为了在 </a:t>
            </a:r>
            <a:r>
              <a:rPr lang="en-US" altLang="zh-CN" dirty="0"/>
              <a:t>Python </a:t>
            </a:r>
            <a:r>
              <a:rPr lang="zh-CN" altLang="en-US" dirty="0"/>
              <a:t>中发送 </a:t>
            </a:r>
            <a:r>
              <a:rPr lang="en-US" altLang="zh-CN" dirty="0"/>
              <a:t>API </a:t>
            </a:r>
            <a:r>
              <a:rPr lang="zh-CN" altLang="en-US" dirty="0"/>
              <a:t>请求，我们可以使用之前书中提到过的 </a:t>
            </a:r>
            <a:r>
              <a:rPr lang="en-US" altLang="zh-CN" dirty="0" err="1"/>
              <a:t>httpx</a:t>
            </a:r>
            <a:r>
              <a:rPr lang="zh-CN" altLang="en-US" dirty="0"/>
              <a:t>，不过作者这里又用回了 </a:t>
            </a:r>
            <a:r>
              <a:rPr lang="en-US" altLang="zh-CN" dirty="0"/>
              <a:t>requests</a:t>
            </a:r>
            <a:r>
              <a:rPr lang="zh-CN" altLang="en-US" dirty="0"/>
              <a:t>，所以我们需要安装它：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python -m pip install --user requests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接下来原书科普了 </a:t>
            </a:r>
            <a:r>
              <a:rPr lang="en-US" altLang="zh-CN" dirty="0"/>
              <a:t>Git </a:t>
            </a:r>
            <a:r>
              <a:rPr lang="zh-CN" altLang="en-US" dirty="0"/>
              <a:t>和 </a:t>
            </a:r>
            <a:r>
              <a:rPr lang="en-US" altLang="zh-CN" dirty="0" err="1"/>
              <a:t>Github</a:t>
            </a:r>
            <a:r>
              <a:rPr lang="zh-CN" altLang="en-US" dirty="0"/>
              <a:t>，并在 </a:t>
            </a:r>
            <a:r>
              <a:rPr lang="en-US" altLang="zh-CN" dirty="0"/>
              <a:t>17.1.2~17.1.7</a:t>
            </a:r>
            <a:r>
              <a:rPr lang="zh-CN" altLang="en-US" dirty="0"/>
              <a:t> 中详细介绍了如何用浏览器直接访问 </a:t>
            </a:r>
            <a:r>
              <a:rPr lang="en-US" altLang="zh-CN" dirty="0"/>
              <a:t>API</a:t>
            </a:r>
            <a:r>
              <a:rPr lang="zh-CN" altLang="en-US" dirty="0"/>
              <a:t>，在代码中请求 </a:t>
            </a:r>
            <a:r>
              <a:rPr lang="en-US" altLang="zh-CN" dirty="0"/>
              <a:t>API</a:t>
            </a:r>
            <a:r>
              <a:rPr lang="zh-CN" altLang="en-US" dirty="0"/>
              <a:t>，及查看 </a:t>
            </a:r>
            <a:r>
              <a:rPr lang="en-US" altLang="zh-CN" dirty="0"/>
              <a:t>API </a:t>
            </a:r>
            <a:r>
              <a:rPr lang="zh-CN" altLang="en-US" dirty="0"/>
              <a:t>的一些基本信息，可按需阅读内容。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34AE96A-5225-9AFB-73E2-A529DCE4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17.1 </a:t>
            </a:r>
            <a:r>
              <a:rPr lang="zh-CN" altLang="en-US" dirty="0"/>
              <a:t>使用 </a:t>
            </a:r>
            <a:r>
              <a:rPr lang="en-US" altLang="zh-CN" dirty="0"/>
              <a:t>API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034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0699-7012-5F7F-A4D8-9DB9E3DF5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17632-B06E-E488-990E-AFED7AD8F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下面使用收集到的数据来创建图形，以呈现 </a:t>
            </a:r>
            <a:r>
              <a:rPr lang="en-US" altLang="zh-CN" dirty="0"/>
              <a:t>GitHub </a:t>
            </a:r>
            <a:r>
              <a:rPr lang="zh-CN" altLang="en-US" dirty="0"/>
              <a:t>上 </a:t>
            </a:r>
            <a:r>
              <a:rPr lang="en-US" altLang="zh-CN" dirty="0"/>
              <a:t>Python </a:t>
            </a:r>
            <a:r>
              <a:rPr lang="zh-CN" altLang="en-US" dirty="0"/>
              <a:t>项目的受欢迎程度。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我们将创建一个交互式条形图</a:t>
            </a:r>
            <a:r>
              <a:rPr lang="en-US" altLang="zh-CN" dirty="0"/>
              <a:t>,</a:t>
            </a:r>
            <a:r>
              <a:rPr lang="zh-CN" altLang="en-US" dirty="0"/>
              <a:t>其中条形的高度表示项目获得了多少颗星，而单击条形将进入相应项目在 </a:t>
            </a:r>
            <a:r>
              <a:rPr lang="en-US" altLang="zh-CN" dirty="0"/>
              <a:t>GitHub </a:t>
            </a:r>
            <a:r>
              <a:rPr lang="zh-CN" altLang="en-US" dirty="0"/>
              <a:t>上的主页。</a:t>
            </a:r>
            <a:endParaRPr lang="en-US" altLang="zh-CN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00F0A5E-CBD4-F8E1-DCD7-24B29A531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</p:spTree>
    <p:extLst>
      <p:ext uri="{BB962C8B-B14F-4D97-AF65-F5344CB8AC3E}">
        <p14:creationId xmlns:p14="http://schemas.microsoft.com/office/powerpoint/2010/main" val="2908661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67C04-EE50-5CE2-8E1C-C3EF83E3F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E0DAF2E-491C-5337-CE83-DC767236A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05730" y="1890713"/>
            <a:ext cx="6380540" cy="4351337"/>
          </a:xfr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3844420C-7AC3-CF13-9525-48A11DB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17.2 </a:t>
            </a:r>
            <a:r>
              <a:rPr lang="zh-CN" altLang="en-US" dirty="0"/>
              <a:t>使用 </a:t>
            </a:r>
            <a:r>
              <a:rPr lang="en-US" altLang="zh-CN" dirty="0" err="1"/>
              <a:t>Plotly</a:t>
            </a:r>
            <a:r>
              <a:rPr lang="en-US" altLang="zh-CN" dirty="0"/>
              <a:t> </a:t>
            </a:r>
            <a:r>
              <a:rPr lang="zh-CN" altLang="en-US" dirty="0"/>
              <a:t>可视化仓库</a:t>
            </a:r>
          </a:p>
        </p:txBody>
      </p:sp>
    </p:spTree>
    <p:extLst>
      <p:ext uri="{BB962C8B-B14F-4D97-AF65-F5344CB8AC3E}">
        <p14:creationId xmlns:p14="http://schemas.microsoft.com/office/powerpoint/2010/main" val="3756583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560</Words>
  <Application>Microsoft Office PowerPoint</Application>
  <PresentationFormat>宽屏</PresentationFormat>
  <Paragraphs>53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等线</vt:lpstr>
      <vt:lpstr>华文琥珀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第17 章 使用 API</vt:lpstr>
      <vt:lpstr>第17 章 使用 API</vt:lpstr>
      <vt:lpstr>17.1 使用 API</vt:lpstr>
      <vt:lpstr>17.1 使用 API</vt:lpstr>
      <vt:lpstr>17.1 使用 API</vt:lpstr>
      <vt:lpstr>17.2 使用 Plotly 可视化仓库</vt:lpstr>
      <vt:lpstr>17.2 使用 Plotly 可视化仓库</vt:lpstr>
      <vt:lpstr>17.2 使用 Plotly 可视化仓库</vt:lpstr>
      <vt:lpstr>17.3 Hacker News API</vt:lpstr>
      <vt:lpstr>17.4 小结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8</cp:revision>
  <dcterms:created xsi:type="dcterms:W3CDTF">2023-04-03T03:10:02Z</dcterms:created>
  <dcterms:modified xsi:type="dcterms:W3CDTF">2025-06-05T16:33:59Z</dcterms:modified>
</cp:coreProperties>
</file>