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367" r:id="rId3"/>
    <p:sldId id="257" r:id="rId4"/>
    <p:sldId id="377" r:id="rId5"/>
    <p:sldId id="380" r:id="rId6"/>
    <p:sldId id="381" r:id="rId7"/>
    <p:sldId id="382" r:id="rId8"/>
    <p:sldId id="383" r:id="rId9"/>
    <p:sldId id="378" r:id="rId10"/>
    <p:sldId id="384" r:id="rId11"/>
    <p:sldId id="385" r:id="rId12"/>
    <p:sldId id="379" r:id="rId13"/>
    <p:sldId id="282" r:id="rId14"/>
    <p:sldId id="38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AD4"/>
    <a:srgbClr val="F6E979"/>
    <a:srgbClr val="92B3AD"/>
    <a:srgbClr val="12857E"/>
    <a:srgbClr val="000000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7486479E-7D59-4A4A-8E73-346480EC436C}"/>
    <pc:docChg chg="undo custSel addSld delSld modSld modMainMaster">
      <pc:chgData name="Scruel Tao" userId="5ea5c98d59b44d4b" providerId="LiveId" clId="{7486479E-7D59-4A4A-8E73-346480EC436C}" dt="2023-05-16T03:57:46.970" v="105" actId="478"/>
      <pc:docMkLst>
        <pc:docMk/>
      </pc:docMkLst>
      <pc:sldChg chg="modSp add del mod">
        <pc:chgData name="Scruel Tao" userId="5ea5c98d59b44d4b" providerId="LiveId" clId="{7486479E-7D59-4A4A-8E73-346480EC436C}" dt="2023-04-26T03:07:53.376" v="29" actId="20577"/>
        <pc:sldMkLst>
          <pc:docMk/>
          <pc:sldMk cId="1112998187" sldId="257"/>
        </pc:sldMkLst>
        <pc:spChg chg="mod">
          <ac:chgData name="Scruel Tao" userId="5ea5c98d59b44d4b" providerId="LiveId" clId="{7486479E-7D59-4A4A-8E73-346480EC436C}" dt="2023-04-26T03:07:34.085" v="4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7486479E-7D59-4A4A-8E73-346480EC436C}" dt="2023-04-26T03:07:53.376" v="29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add del mod">
        <pc:chgData name="Scruel Tao" userId="5ea5c98d59b44d4b" providerId="LiveId" clId="{7486479E-7D59-4A4A-8E73-346480EC436C}" dt="2023-05-16T03:57:40.917" v="104" actId="478"/>
        <pc:sldMkLst>
          <pc:docMk/>
          <pc:sldMk cId="0" sldId="260"/>
        </pc:sldMkLst>
        <pc:spChg chg="del">
          <ac:chgData name="Scruel Tao" userId="5ea5c98d59b44d4b" providerId="LiveId" clId="{7486479E-7D59-4A4A-8E73-346480EC436C}" dt="2023-05-16T03:57:40.917" v="104" actId="478"/>
          <ac:spMkLst>
            <pc:docMk/>
            <pc:sldMk cId="0" sldId="260"/>
            <ac:spMk id="2" creationId="{51B8E4C0-E15B-4BD0-7B5B-A44A3D5B0C34}"/>
          </ac:spMkLst>
        </pc:spChg>
        <pc:spChg chg="del mod">
          <ac:chgData name="Scruel Tao" userId="5ea5c98d59b44d4b" providerId="LiveId" clId="{7486479E-7D59-4A4A-8E73-346480EC436C}" dt="2023-05-03T00:09:49.692" v="74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7486479E-7D59-4A4A-8E73-346480EC436C}" dt="2023-05-03T00:09:49.906" v="75"/>
          <ac:spMkLst>
            <pc:docMk/>
            <pc:sldMk cId="0" sldId="260"/>
            <ac:spMk id="4" creationId="{D990AF59-F9AF-BFCF-A18F-3F9B81BB6A38}"/>
          </ac:spMkLst>
        </pc:spChg>
        <pc:spChg chg="mod">
          <ac:chgData name="Scruel Tao" userId="5ea5c98d59b44d4b" providerId="LiveId" clId="{7486479E-7D59-4A4A-8E73-346480EC436C}" dt="2023-04-29T18:29:45.296" v="58"/>
          <ac:spMkLst>
            <pc:docMk/>
            <pc:sldMk cId="0" sldId="260"/>
            <ac:spMk id="1227783" creationId="{F7B3941E-B689-22D6-F18C-358E4BAEDF5F}"/>
          </ac:spMkLst>
        </pc:spChg>
      </pc:sldChg>
      <pc:sldChg chg="modSp add del mod">
        <pc:chgData name="Scruel Tao" userId="5ea5c98d59b44d4b" providerId="LiveId" clId="{7486479E-7D59-4A4A-8E73-346480EC436C}" dt="2023-05-01T18:25:31.035" v="71" actId="47"/>
        <pc:sldMkLst>
          <pc:docMk/>
          <pc:sldMk cId="2706538019" sldId="277"/>
        </pc:sldMkLst>
        <pc:spChg chg="mod">
          <ac:chgData name="Scruel Tao" userId="5ea5c98d59b44d4b" providerId="LiveId" clId="{7486479E-7D59-4A4A-8E73-346480EC436C}" dt="2023-05-01T18:24:27.789" v="69" actId="27636"/>
          <ac:spMkLst>
            <pc:docMk/>
            <pc:sldMk cId="2706538019" sldId="277"/>
            <ac:spMk id="3" creationId="{AC7759D9-0BB4-08ED-8476-24F7D903D6DE}"/>
          </ac:spMkLst>
        </pc:spChg>
      </pc:sldChg>
      <pc:sldChg chg="modSp add del mod modAnim">
        <pc:chgData name="Scruel Tao" userId="5ea5c98d59b44d4b" providerId="LiveId" clId="{7486479E-7D59-4A4A-8E73-346480EC436C}" dt="2023-04-29T18:26:33.131" v="41" actId="113"/>
        <pc:sldMkLst>
          <pc:docMk/>
          <pc:sldMk cId="3519437269" sldId="279"/>
        </pc:sldMkLst>
        <pc:spChg chg="mod">
          <ac:chgData name="Scruel Tao" userId="5ea5c98d59b44d4b" providerId="LiveId" clId="{7486479E-7D59-4A4A-8E73-346480EC436C}" dt="2023-04-26T03:08:00.057" v="31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7486479E-7D59-4A4A-8E73-346480EC436C}" dt="2023-04-29T18:26:33.131" v="41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7486479E-7D59-4A4A-8E73-346480EC436C}" dt="2023-04-29T14:08:10.041" v="40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7486479E-7D59-4A4A-8E73-346480EC436C}" dt="2023-04-26T03:07:56.413" v="30"/>
        <pc:sldMkLst>
          <pc:docMk/>
          <pc:sldMk cId="364430658" sldId="282"/>
        </pc:sldMkLst>
        <pc:spChg chg="mod">
          <ac:chgData name="Scruel Tao" userId="5ea5c98d59b44d4b" providerId="LiveId" clId="{7486479E-7D59-4A4A-8E73-346480EC436C}" dt="2023-04-26T03:07:56.413" v="30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7486479E-7D59-4A4A-8E73-346480EC436C}" dt="2023-04-29T18:26:34.711" v="42" actId="113"/>
        <pc:sldMkLst>
          <pc:docMk/>
          <pc:sldMk cId="3077687512" sldId="283"/>
        </pc:sldMkLst>
        <pc:spChg chg="mod">
          <ac:chgData name="Scruel Tao" userId="5ea5c98d59b44d4b" providerId="LiveId" clId="{7486479E-7D59-4A4A-8E73-346480EC436C}" dt="2023-04-26T08:25:30.763" v="36"/>
          <ac:spMkLst>
            <pc:docMk/>
            <pc:sldMk cId="3077687512" sldId="283"/>
            <ac:spMk id="2" creationId="{BAD162F0-2175-84E9-2387-55F669162449}"/>
          </ac:spMkLst>
        </pc:spChg>
        <pc:spChg chg="mod">
          <ac:chgData name="Scruel Tao" userId="5ea5c98d59b44d4b" providerId="LiveId" clId="{7486479E-7D59-4A4A-8E73-346480EC436C}" dt="2023-04-29T18:26:34.711" v="42" actId="113"/>
          <ac:spMkLst>
            <pc:docMk/>
            <pc:sldMk cId="3077687512" sldId="283"/>
            <ac:spMk id="7" creationId="{12C899D8-51C5-D9B7-A323-E6EFE4AB5C33}"/>
          </ac:spMkLst>
        </pc:spChg>
      </pc:sldChg>
      <pc:sldChg chg="modSp add mod">
        <pc:chgData name="Scruel Tao" userId="5ea5c98d59b44d4b" providerId="LiveId" clId="{7486479E-7D59-4A4A-8E73-346480EC436C}" dt="2023-04-29T18:26:35.776" v="43" actId="113"/>
        <pc:sldMkLst>
          <pc:docMk/>
          <pc:sldMk cId="2639999144" sldId="284"/>
        </pc:sldMkLst>
        <pc:spChg chg="mod">
          <ac:chgData name="Scruel Tao" userId="5ea5c98d59b44d4b" providerId="LiveId" clId="{7486479E-7D59-4A4A-8E73-346480EC436C}" dt="2023-04-26T08:25:36.047" v="37"/>
          <ac:spMkLst>
            <pc:docMk/>
            <pc:sldMk cId="2639999144" sldId="284"/>
            <ac:spMk id="2" creationId="{BAD162F0-2175-84E9-2387-55F669162449}"/>
          </ac:spMkLst>
        </pc:spChg>
        <pc:spChg chg="mod">
          <ac:chgData name="Scruel Tao" userId="5ea5c98d59b44d4b" providerId="LiveId" clId="{7486479E-7D59-4A4A-8E73-346480EC436C}" dt="2023-04-29T18:26:35.776" v="43" actId="113"/>
          <ac:spMkLst>
            <pc:docMk/>
            <pc:sldMk cId="2639999144" sldId="284"/>
            <ac:spMk id="7" creationId="{12C899D8-51C5-D9B7-A323-E6EFE4AB5C33}"/>
          </ac:spMkLst>
        </pc:spChg>
      </pc:sldChg>
      <pc:sldChg chg="add del">
        <pc:chgData name="Scruel Tao" userId="5ea5c98d59b44d4b" providerId="LiveId" clId="{7486479E-7D59-4A4A-8E73-346480EC436C}" dt="2023-04-26T08:25:38.127" v="38" actId="47"/>
        <pc:sldMkLst>
          <pc:docMk/>
          <pc:sldMk cId="3495677586" sldId="285"/>
        </pc:sldMkLst>
      </pc:sldChg>
      <pc:sldChg chg="add">
        <pc:chgData name="Scruel Tao" userId="5ea5c98d59b44d4b" providerId="LiveId" clId="{7486479E-7D59-4A4A-8E73-346480EC436C}" dt="2023-04-29T14:08:07.684" v="39"/>
        <pc:sldMkLst>
          <pc:docMk/>
          <pc:sldMk cId="4253267239" sldId="285"/>
        </pc:sldMkLst>
      </pc:sldChg>
      <pc:sldChg chg="add del">
        <pc:chgData name="Scruel Tao" userId="5ea5c98d59b44d4b" providerId="LiveId" clId="{7486479E-7D59-4A4A-8E73-346480EC436C}" dt="2023-05-04T01:18:42.768" v="93" actId="47"/>
        <pc:sldMkLst>
          <pc:docMk/>
          <pc:sldMk cId="1599418885" sldId="286"/>
        </pc:sldMkLst>
        <pc:spChg chg="mod ord">
          <ac:chgData name="Scruel Tao" userId="5ea5c98d59b44d4b" providerId="LiveId" clId="{7486479E-7D59-4A4A-8E73-346480EC436C}" dt="2023-04-29T18:29:30.355" v="50" actId="700"/>
          <ac:spMkLst>
            <pc:docMk/>
            <pc:sldMk cId="1599418885" sldId="286"/>
            <ac:spMk id="2" creationId="{51B8E4C0-E15B-4BD0-7B5B-A44A3D5B0C34}"/>
          </ac:spMkLst>
        </pc:spChg>
        <pc:spChg chg="add del mod ord">
          <ac:chgData name="Scruel Tao" userId="5ea5c98d59b44d4b" providerId="LiveId" clId="{7486479E-7D59-4A4A-8E73-346480EC436C}" dt="2023-04-29T18:29:22.752" v="48" actId="700"/>
          <ac:spMkLst>
            <pc:docMk/>
            <pc:sldMk cId="1599418885" sldId="286"/>
            <ac:spMk id="4" creationId="{8868B89E-ED9C-1E57-59C7-ECDB476B9BB7}"/>
          </ac:spMkLst>
        </pc:spChg>
        <pc:spChg chg="mod ord">
          <ac:chgData name="Scruel Tao" userId="5ea5c98d59b44d4b" providerId="LiveId" clId="{7486479E-7D59-4A4A-8E73-346480EC436C}" dt="2023-04-29T18:29:42.185" v="56" actId="368"/>
          <ac:spMkLst>
            <pc:docMk/>
            <pc:sldMk cId="1599418885" sldId="286"/>
            <ac:spMk id="1227783" creationId="{F7B3941E-B689-22D6-F18C-358E4BAEDF5F}"/>
          </ac:spMkLst>
        </pc:spChg>
      </pc:sldChg>
      <pc:sldChg chg="add del">
        <pc:chgData name="Scruel Tao" userId="5ea5c98d59b44d4b" providerId="LiveId" clId="{7486479E-7D59-4A4A-8E73-346480EC436C}" dt="2023-05-04T01:20:41.841" v="95" actId="47"/>
        <pc:sldMkLst>
          <pc:docMk/>
          <pc:sldMk cId="3161108256" sldId="311"/>
        </pc:sldMkLst>
      </pc:sldChg>
      <pc:sldChg chg="add del">
        <pc:chgData name="Scruel Tao" userId="5ea5c98d59b44d4b" providerId="LiveId" clId="{7486479E-7D59-4A4A-8E73-346480EC436C}" dt="2023-05-05T02:29:15.888" v="97" actId="47"/>
        <pc:sldMkLst>
          <pc:docMk/>
          <pc:sldMk cId="1183300941" sldId="363"/>
        </pc:sldMkLst>
      </pc:sldChg>
      <pc:sldChg chg="add del">
        <pc:chgData name="Scruel Tao" userId="5ea5c98d59b44d4b" providerId="LiveId" clId="{7486479E-7D59-4A4A-8E73-346480EC436C}" dt="2023-05-04T18:19:08.111" v="99" actId="47"/>
        <pc:sldMkLst>
          <pc:docMk/>
          <pc:sldMk cId="3161108256" sldId="364"/>
        </pc:sldMkLst>
      </pc:sldChg>
      <pc:sldChg chg="add del">
        <pc:chgData name="Scruel Tao" userId="5ea5c98d59b44d4b" providerId="LiveId" clId="{7486479E-7D59-4A4A-8E73-346480EC436C}" dt="2023-05-04T18:20:59.027" v="101" actId="47"/>
        <pc:sldMkLst>
          <pc:docMk/>
          <pc:sldMk cId="858978597" sldId="365"/>
        </pc:sldMkLst>
      </pc:sldChg>
      <pc:sldChg chg="add del">
        <pc:chgData name="Scruel Tao" userId="5ea5c98d59b44d4b" providerId="LiveId" clId="{7486479E-7D59-4A4A-8E73-346480EC436C}" dt="2023-05-04T18:24:33.096" v="103" actId="47"/>
        <pc:sldMkLst>
          <pc:docMk/>
          <pc:sldMk cId="7680947" sldId="366"/>
        </pc:sldMkLst>
      </pc:sldChg>
      <pc:sldChg chg="add">
        <pc:chgData name="Scruel Tao" userId="5ea5c98d59b44d4b" providerId="LiveId" clId="{7486479E-7D59-4A4A-8E73-346480EC436C}" dt="2023-05-04T18:24:31.704" v="102"/>
        <pc:sldMkLst>
          <pc:docMk/>
          <pc:sldMk cId="3625446739" sldId="367"/>
        </pc:sldMkLst>
      </pc:sldChg>
      <pc:sldMasterChg chg="modSldLayout">
        <pc:chgData name="Scruel Tao" userId="5ea5c98d59b44d4b" providerId="LiveId" clId="{7486479E-7D59-4A4A-8E73-346480EC436C}" dt="2023-05-16T03:57:46.970" v="105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7486479E-7D59-4A4A-8E73-346480EC436C}" dt="2023-05-03T01:06:34.349" v="91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7486479E-7D59-4A4A-8E73-346480EC436C}" dt="2023-05-03T01:06:34.349" v="91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7486479E-7D59-4A4A-8E73-346480EC436C}" dt="2023-05-03T00:09:59.928" v="76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7486479E-7D59-4A4A-8E73-346480EC436C}" dt="2023-05-03T00:10:00.783" v="77"/>
            <ac:spMkLst>
              <pc:docMk/>
              <pc:sldMasterMk cId="1766057859" sldId="2147483648"/>
              <pc:sldLayoutMk cId="2116765151" sldId="2147483650"/>
              <ac:spMk id="8" creationId="{619EB732-2FA6-F861-D7F0-B11E6EC36B56}"/>
            </ac:spMkLst>
          </pc:spChg>
        </pc:sldLayoutChg>
        <pc:sldLayoutChg chg="addSp delSp modSp mod">
          <pc:chgData name="Scruel Tao" userId="5ea5c98d59b44d4b" providerId="LiveId" clId="{7486479E-7D59-4A4A-8E73-346480EC436C}" dt="2023-05-03T01:06:20.152" v="90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7486479E-7D59-4A4A-8E73-346480EC436C}" dt="2023-05-03T01:06:20.152" v="90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7486479E-7D59-4A4A-8E73-346480EC436C}" dt="2023-05-03T01:06:08.325" v="89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 mod">
            <ac:chgData name="Scruel Tao" userId="5ea5c98d59b44d4b" providerId="LiveId" clId="{7486479E-7D59-4A4A-8E73-346480EC436C}" dt="2023-05-03T00:10:07.979" v="82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7486479E-7D59-4A4A-8E73-346480EC436C}" dt="2023-05-03T00:10:08.154" v="83"/>
            <ac:spMkLst>
              <pc:docMk/>
              <pc:sldMasterMk cId="1766057859" sldId="2147483648"/>
              <pc:sldLayoutMk cId="2296489930" sldId="2147483652"/>
              <ac:spMk id="9" creationId="{9EACDBD1-4888-B06E-66A0-640C81C2F07F}"/>
            </ac:spMkLst>
          </pc:spChg>
        </pc:sldLayoutChg>
        <pc:sldLayoutChg chg="delSp">
          <pc:chgData name="Scruel Tao" userId="5ea5c98d59b44d4b" providerId="LiveId" clId="{7486479E-7D59-4A4A-8E73-346480EC436C}" dt="2023-05-16T03:57:46.970" v="105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7486479E-7D59-4A4A-8E73-346480EC436C}" dt="2023-05-16T03:57:46.970" v="105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64B02C6E-ABEE-4458-A8E9-9B90A4AB0ED8}"/>
    <pc:docChg chg="modSld">
      <pc:chgData name="Scruel Tao" userId="5ea5c98d59b44d4b" providerId="LiveId" clId="{64B02C6E-ABEE-4458-A8E9-9B90A4AB0ED8}" dt="2023-06-02T13:48:07.065" v="0" actId="20577"/>
      <pc:docMkLst>
        <pc:docMk/>
      </pc:docMkLst>
      <pc:sldChg chg="modSp mod">
        <pc:chgData name="Scruel Tao" userId="5ea5c98d59b44d4b" providerId="LiveId" clId="{64B02C6E-ABEE-4458-A8E9-9B90A4AB0ED8}" dt="2023-06-02T13:48:07.065" v="0" actId="20577"/>
        <pc:sldMkLst>
          <pc:docMk/>
          <pc:sldMk cId="0" sldId="260"/>
        </pc:sldMkLst>
        <pc:spChg chg="mod">
          <ac:chgData name="Scruel Tao" userId="5ea5c98d59b44d4b" providerId="LiveId" clId="{64B02C6E-ABEE-4458-A8E9-9B90A4AB0ED8}" dt="2023-06-02T13:48:07.065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00AA0-17CC-CF6B-FEAF-02878DC6D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0B406A1-14F2-C16E-DD6C-25CD842D1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0B88548-F3A2-1C27-06E7-3B23E5778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 </a:t>
            </a:r>
            <a:r>
              <a:rPr lang="en-US" altLang="zh-CN" dirty="0"/>
              <a:t>11 </a:t>
            </a:r>
            <a:r>
              <a:rPr lang="zh-CN" altLang="en-US" dirty="0"/>
              <a:t>章介绍过，装饰器（</a:t>
            </a:r>
            <a:r>
              <a:rPr lang="en-US" altLang="zh-CN" dirty="0"/>
              <a:t>decorator</a:t>
            </a:r>
            <a:r>
              <a:rPr lang="zh-CN" altLang="en-US" dirty="0"/>
              <a:t>）是放在函数定义前面的指令，用于改变函数的行为。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E5A85-3755-498D-005B-EF67EF665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84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1876-4FFD-926A-AFDB-7FAB196B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F4E52D-B545-80E5-9338-57A6B0A0B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7C50E-19B7-30C2-72AA-523245E5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A581D-6BA9-F168-3A86-73C856B3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0D7B0-5C38-C816-BCF4-BD809B83E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B1A3CF-25D1-94F9-27F4-9E840CEA8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95BA55-0DFB-27B5-7C62-D7F28F501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9C3BCB-648B-417F-4E67-F79276AAB8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394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D87CB-AF24-AAD7-ACE5-920A71A6E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3785655-DDD4-E07C-BD30-76E99F6694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BFE514-2E67-AC4E-C994-691F5404B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B36A81-9D3B-4D5E-ACF9-FEE34C49CC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2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5F351-A709-7002-4DF6-D87EFC372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791911-1C3D-2BA4-B01D-01D083E25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6CBF73-0840-2E25-64B6-81F640E47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类似的，根据原书，我们可以创建一个添加新条目的页面。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C1A05D-142D-EC67-4214-5ADB19D6A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1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53A3-D179-F0A1-0385-03C0971D5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206057C-C98D-C55E-9F3B-58DAC95AB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82A477-DA41-6E9F-412C-9E97BDAF4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接着我们再创建一个添加新条目的页面。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A63AE0-99BD-C171-3AB2-9194CFAB5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038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84861-8249-417F-99C5-EE62936E4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013F69-EED7-DCFD-CAAE-26B61AECA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34DFDC-8AD4-26F4-297B-990CD5506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5617BE-288B-8A06-D436-575FE2E5E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50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CBBDB-00F1-0D1D-C8CB-BEE304EC2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9A0550-C61D-0608-5773-6EFD67309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9CCAEC-9A87-0725-D29C-44975649C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49302A-BA98-AC73-A3E8-EE31E5BCE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8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3CF66-4C7B-8CEA-D24B-8B7F43D03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D50FB9E-1B22-5CFB-DDC1-73300EDFA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8FCC0A-BCFC-AE22-3F69-3EF83271D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接着则参考原书的 </a:t>
            </a:r>
            <a:r>
              <a:rPr lang="en-US" altLang="zh-CN" dirty="0"/>
              <a:t>19.2.5~19.2.6</a:t>
            </a:r>
            <a:r>
              <a:rPr lang="zh-CN" altLang="en-US" dirty="0"/>
              <a:t>，实现注册和注销两个功能。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1EEED9-E905-B396-AF4C-535BC3321F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3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9EB732-2FA6-F861-D7F0-B11E6EC36B56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ACDBD1-4888-B06E-66A0-640C81C2F07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990AF59-F9AF-BFCF-A18F-3F9B81BB6A38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B6D78-8B2A-01DC-FD5A-CF4F34FA0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8F402-D92C-82C8-D237-83C699799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首先使用命令 </a:t>
            </a:r>
            <a:r>
              <a:rPr lang="en-US" altLang="zh-CN" dirty="0" err="1"/>
              <a:t>startapp</a:t>
            </a:r>
            <a:r>
              <a:rPr lang="en-US" altLang="zh-CN" dirty="0"/>
              <a:t> </a:t>
            </a:r>
            <a:r>
              <a:rPr lang="zh-CN" altLang="en-US" dirty="0"/>
              <a:t>创建一个名为 </a:t>
            </a:r>
            <a:r>
              <a:rPr lang="en-US" altLang="zh-CN" dirty="0"/>
              <a:t>accounts </a:t>
            </a:r>
            <a:r>
              <a:rPr lang="zh-CN" altLang="en-US" dirty="0"/>
              <a:t>的应用程序：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python manage.py </a:t>
            </a:r>
            <a:r>
              <a:rPr lang="en-US" altLang="zh-CN" dirty="0" err="1">
                <a:highlight>
                  <a:srgbClr val="C0C0C0"/>
                </a:highlight>
              </a:rPr>
              <a:t>startapp</a:t>
            </a:r>
            <a:r>
              <a:rPr lang="en-US" altLang="zh-CN" dirty="0">
                <a:highlight>
                  <a:srgbClr val="C0C0C0"/>
                </a:highlight>
              </a:rPr>
              <a:t> accounts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因为默认的身份验证系统是围绕着用户账户</a:t>
            </a:r>
            <a:r>
              <a:rPr lang="en-US" altLang="zh-CN" dirty="0"/>
              <a:t>(user account)</a:t>
            </a:r>
            <a:r>
              <a:rPr lang="zh-CN" altLang="en-US" dirty="0"/>
              <a:t>的概念建立的，所以使用名称 </a:t>
            </a:r>
            <a:r>
              <a:rPr lang="en-US" altLang="zh-CN" dirty="0"/>
              <a:t>accounts </a:t>
            </a:r>
            <a:r>
              <a:rPr lang="zh-CN" altLang="en-US" dirty="0"/>
              <a:t>可简化我们与这个默认系统集成的工作。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这里的 </a:t>
            </a:r>
            <a:r>
              <a:rPr lang="en-US" altLang="zh-CN" dirty="0" err="1"/>
              <a:t>startapp</a:t>
            </a:r>
            <a:r>
              <a:rPr lang="en-US" altLang="zh-CN" dirty="0"/>
              <a:t> </a:t>
            </a:r>
            <a:r>
              <a:rPr lang="zh-CN" altLang="en-US" dirty="0"/>
              <a:t>命令新建目录 </a:t>
            </a:r>
            <a:r>
              <a:rPr lang="en-US" altLang="zh-CN" dirty="0"/>
              <a:t>account</a:t>
            </a:r>
            <a:r>
              <a:rPr lang="zh-CN" altLang="en-US" dirty="0"/>
              <a:t>，该目录的结构与应用程序 </a:t>
            </a:r>
            <a:r>
              <a:rPr lang="en-US" altLang="zh-CN" dirty="0" err="1"/>
              <a:t>learning_logs</a:t>
            </a:r>
            <a:r>
              <a:rPr lang="en-US" altLang="zh-CN" dirty="0"/>
              <a:t> </a:t>
            </a:r>
            <a:r>
              <a:rPr lang="zh-CN" altLang="en-US" dirty="0"/>
              <a:t>相同。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参考原书</a:t>
            </a:r>
            <a:r>
              <a:rPr lang="en-US" altLang="zh-CN" dirty="0"/>
              <a:t> 19.2.2~19.2.4 </a:t>
            </a:r>
            <a:r>
              <a:rPr lang="zh-CN" altLang="en-US" dirty="0"/>
              <a:t>小节后，我们可以写出一个登陆页面。</a:t>
            </a:r>
            <a:r>
              <a:rPr lang="en-US" altLang="zh-CN" dirty="0"/>
              <a:t> 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31FDAC6-40D3-9613-CD9B-2F5EFFB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</a:t>
            </a:r>
            <a:r>
              <a:rPr lang="zh-CN" altLang="en-US" dirty="0"/>
              <a:t>创建用户账户</a:t>
            </a:r>
          </a:p>
        </p:txBody>
      </p:sp>
    </p:spTree>
    <p:extLst>
      <p:ext uri="{BB962C8B-B14F-4D97-AF65-F5344CB8AC3E}">
        <p14:creationId xmlns:p14="http://schemas.microsoft.com/office/powerpoint/2010/main" val="353427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3FBD9-9CD1-4F8B-5AE2-71A6A59A3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86E830-A649-4918-9914-6CF27B844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8759" y="1890713"/>
            <a:ext cx="6614482" cy="4351337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63F66E00-1B33-22E4-B0E6-7E1CFB5A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</a:t>
            </a:r>
            <a:r>
              <a:rPr lang="zh-CN" altLang="en-US" dirty="0"/>
              <a:t>创建用户账户</a:t>
            </a:r>
          </a:p>
        </p:txBody>
      </p:sp>
    </p:spTree>
    <p:extLst>
      <p:ext uri="{BB962C8B-B14F-4D97-AF65-F5344CB8AC3E}">
        <p14:creationId xmlns:p14="http://schemas.microsoft.com/office/powerpoint/2010/main" val="293869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92C6D-537D-EAC3-556F-CCEAC2774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520CD-F75D-9AC5-A839-D1151243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用户应该能够在学习笔记中输入私有数据，因此我们将创建一个系统，先确定各项数据所属的用户。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再限制用户对页面的访问，让他们只能使用自己的数据。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本节将修改模型 </a:t>
            </a:r>
            <a:r>
              <a:rPr lang="en-US" altLang="zh-CN" dirty="0"/>
              <a:t>Topic</a:t>
            </a:r>
            <a:r>
              <a:rPr lang="zh-CN" altLang="en-US" dirty="0"/>
              <a:t>，让每个主题都归属于特定的用户。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这也将影响条目，因为每个条目都属于特定的主题。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Django </a:t>
            </a:r>
            <a:r>
              <a:rPr lang="zh-CN" altLang="en-US" dirty="0"/>
              <a:t>提供了装饰器 </a:t>
            </a:r>
            <a:r>
              <a:rPr lang="en-US" altLang="zh-CN" dirty="0">
                <a:highlight>
                  <a:srgbClr val="C0C0C0"/>
                </a:highlight>
              </a:rPr>
              <a:t>@login_required</a:t>
            </a:r>
            <a:r>
              <a:rPr lang="zh-CN" altLang="en-US" dirty="0"/>
              <a:t>，有助于轻松地限制对某些页面的访问。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通过这一章我们将了解到 </a:t>
            </a:r>
            <a:r>
              <a:rPr lang="en-US" altLang="zh-CN" dirty="0"/>
              <a:t>Django </a:t>
            </a:r>
            <a:r>
              <a:rPr lang="zh-CN" altLang="en-US" dirty="0"/>
              <a:t>内置功能的便捷和强大，也实现了相关的功能，内容请参考原书。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B56FCB5-4141-610A-D6CC-2C7EFC8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</a:t>
            </a:r>
            <a:r>
              <a:rPr lang="zh-CN" altLang="en-US" dirty="0"/>
              <a:t>让用户拥有自己的数据</a:t>
            </a:r>
          </a:p>
        </p:txBody>
      </p:sp>
    </p:spTree>
    <p:extLst>
      <p:ext uri="{BB962C8B-B14F-4D97-AF65-F5344CB8AC3E}">
        <p14:creationId xmlns:p14="http://schemas.microsoft.com/office/powerpoint/2010/main" val="379392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在本章中，你学习了如何使用表单来让用户添加新主题，添加新条目，以及编辑既有条目。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接着学习了如何实现用户账户，既让老用户能够登录和注销，也能使用 </a:t>
            </a:r>
            <a:r>
              <a:rPr lang="en-US" altLang="zh-CN" dirty="0"/>
              <a:t>Django </a:t>
            </a:r>
            <a:r>
              <a:rPr lang="zh-CN" altLang="en-US" dirty="0"/>
              <a:t>提供的表单 </a:t>
            </a:r>
            <a:r>
              <a:rPr lang="en-US" altLang="zh-CN" dirty="0" err="1"/>
              <a:t>UserCreationForm</a:t>
            </a:r>
            <a:r>
              <a:rPr lang="en-US" altLang="zh-CN" dirty="0"/>
              <a:t> </a:t>
            </a:r>
            <a:r>
              <a:rPr lang="zh-CN" altLang="en-US" dirty="0"/>
              <a:t>让用户创建新账户。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建立简单的用户身份验证和注册系统后，你通过装饰器</a:t>
            </a:r>
            <a:r>
              <a:rPr lang="en-US" altLang="zh-CN" dirty="0">
                <a:highlight>
                  <a:srgbClr val="C0C0C0"/>
                </a:highlight>
              </a:rPr>
              <a:t>@login_required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/>
              <a:t>禁止了未登录的用户访问特定的页面。然后使用外键将数据关联到特定的用户，还迁移了要求指定默认数据的数据库。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5CFD-1C31-6331-5CB1-54A4F1E21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06E95-9566-405F-0CA1-2B3E2BFE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C7B6D2-E624-CE64-785A-8926A086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最后，你学习了如何修改视图函数，让用户只能看到属于自己的数据。你使用方法 </a:t>
            </a:r>
            <a:r>
              <a:rPr lang="en-US" altLang="zh-CN" dirty="0"/>
              <a:t>filter() </a:t>
            </a:r>
            <a:r>
              <a:rPr lang="zh-CN" altLang="en-US" dirty="0"/>
              <a:t>来获取合适的数据，并且将请求的数据的所有者与当前登录的用户进行了比较。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该让哪些数据可随便访问，又该对哪些数据进行保护呢？这可能并非总是那么显而易见的，但是通过不断地练习就能掌握这种</a:t>
            </a:r>
            <a:r>
              <a:rPr lang="zh-CN" altLang="en-US"/>
              <a:t>技能。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33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用户账户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19.1 </a:t>
            </a:r>
            <a:r>
              <a:rPr lang="zh-CN" altLang="en-US" dirty="0"/>
              <a:t>让用户能够输入数据</a:t>
            </a:r>
            <a:endParaRPr lang="en-US" altLang="zh-CN" dirty="0"/>
          </a:p>
          <a:p>
            <a:r>
              <a:rPr lang="en-US" altLang="zh-CN" dirty="0"/>
              <a:t>19.2 </a:t>
            </a:r>
            <a:r>
              <a:rPr lang="zh-CN" altLang="en-US" dirty="0"/>
              <a:t>创建用户账户</a:t>
            </a:r>
            <a:endParaRPr lang="en-US" altLang="zh-CN" dirty="0"/>
          </a:p>
          <a:p>
            <a:r>
              <a:rPr lang="en-US" altLang="zh-CN" dirty="0"/>
              <a:t>19.3 </a:t>
            </a:r>
            <a:r>
              <a:rPr lang="zh-CN" altLang="en-US" dirty="0"/>
              <a:t>让用户拥有自己的数据</a:t>
            </a:r>
            <a:endParaRPr lang="en-US" altLang="zh-CN" dirty="0"/>
          </a:p>
          <a:p>
            <a:r>
              <a:rPr lang="en-US" altLang="zh-CN" dirty="0"/>
              <a:t>19.4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440E-9FE8-A1CB-71C1-97BFEDEE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46D30-7D45-F120-11E8-AC0D25C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Web </a:t>
            </a:r>
            <a:r>
              <a:rPr lang="zh-CN" altLang="en-US" dirty="0"/>
              <a:t>应用程序的核心是让任何地方的任何用户都能够注册账户并使用它。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本章将创建一些表单，让用户能够添加主题和条目并编辑既有的条目。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你将了解到，</a:t>
            </a:r>
            <a:r>
              <a:rPr lang="en-US" altLang="zh-CN" dirty="0"/>
              <a:t>Django </a:t>
            </a:r>
            <a:r>
              <a:rPr lang="zh-CN" altLang="en-US" dirty="0"/>
              <a:t>能够防范对基于表单的网页发起的常见攻击</a:t>
            </a:r>
            <a:r>
              <a:rPr lang="en-US" altLang="zh-CN" dirty="0"/>
              <a:t>,</a:t>
            </a:r>
            <a:r>
              <a:rPr lang="zh-CN" altLang="en-US" dirty="0"/>
              <a:t>让你无须花大量时间考虑应用程序的安全问题。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本章还将实现用户身份验证系统。我们将创建一个注册页面，供用 户创建自己的账户，并让一些页面仅供已登录的用户访问。然后修改一些视图函数，使用户只能看到自己的数据。我们还将学习如何确保用户数据的安全。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0A4FEA-9421-97E2-9CFE-47E08F40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19.1 </a:t>
            </a:r>
            <a:r>
              <a:rPr lang="zh-CN" altLang="en-US" dirty="0"/>
              <a:t>让用户能够输入数据</a:t>
            </a:r>
          </a:p>
        </p:txBody>
      </p:sp>
    </p:spTree>
    <p:extLst>
      <p:ext uri="{BB962C8B-B14F-4D97-AF65-F5344CB8AC3E}">
        <p14:creationId xmlns:p14="http://schemas.microsoft.com/office/powerpoint/2010/main" val="176010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CF408-F0BF-3046-F020-76B8EEC08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397DB-D1FD-74B2-B323-6E76750EB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我们将编写一个表单模型类，然后创建一个 </a:t>
            </a:r>
            <a:r>
              <a:rPr lang="en-US" altLang="zh-CN" dirty="0" err="1"/>
              <a:t>new_topic</a:t>
            </a:r>
            <a:r>
              <a:rPr lang="en-US" altLang="zh-CN" dirty="0"/>
              <a:t> </a:t>
            </a:r>
            <a:r>
              <a:rPr lang="zh-CN" altLang="en-US" dirty="0"/>
              <a:t>页面并定义 </a:t>
            </a:r>
            <a:r>
              <a:rPr lang="en-US" altLang="zh-CN" dirty="0"/>
              <a:t>URL </a:t>
            </a:r>
            <a:r>
              <a:rPr lang="zh-CN" altLang="en-US" dirty="0"/>
              <a:t>模式，然后定义其对应的视图函数，编写处理网页请求的代码，最后创建模板以显示。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具体实现方式可参考原书 </a:t>
            </a:r>
            <a:r>
              <a:rPr lang="en-US" altLang="zh-CN" dirty="0"/>
              <a:t>19.1.1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70D8797-27CD-684B-FBD1-C89BE50F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19.1.1 </a:t>
            </a:r>
            <a:r>
              <a:rPr lang="zh-CN" altLang="en-US" dirty="0"/>
              <a:t>添加新主题</a:t>
            </a:r>
          </a:p>
        </p:txBody>
      </p:sp>
    </p:spTree>
    <p:extLst>
      <p:ext uri="{BB962C8B-B14F-4D97-AF65-F5344CB8AC3E}">
        <p14:creationId xmlns:p14="http://schemas.microsoft.com/office/powerpoint/2010/main" val="208580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4E1C6-09F3-E2BD-DAD5-52F9D654D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EFAD9C-0D07-658F-A3AF-84B9164D0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2745" y="1890713"/>
            <a:ext cx="6666510" cy="4351337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AF504E4D-6156-D5CB-C55B-50AC8089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19.1.1 </a:t>
            </a:r>
            <a:r>
              <a:rPr lang="zh-CN" altLang="en-US" dirty="0"/>
              <a:t>添加新主题</a:t>
            </a:r>
          </a:p>
        </p:txBody>
      </p:sp>
    </p:spTree>
    <p:extLst>
      <p:ext uri="{BB962C8B-B14F-4D97-AF65-F5344CB8AC3E}">
        <p14:creationId xmlns:p14="http://schemas.microsoft.com/office/powerpoint/2010/main" val="374413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1248B-898B-6D0E-CCC2-1EE1E26FB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57ABD6A-E693-2588-3249-6D2B2B65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19.1.2 </a:t>
            </a:r>
            <a:r>
              <a:rPr lang="zh-CN" altLang="en-US" dirty="0"/>
              <a:t>添加新条目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E0E8993-F70A-90BE-1D0C-0223A10B8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6132" y="2024751"/>
            <a:ext cx="7499735" cy="4083260"/>
          </a:xfrm>
        </p:spPr>
      </p:pic>
    </p:spTree>
    <p:extLst>
      <p:ext uri="{BB962C8B-B14F-4D97-AF65-F5344CB8AC3E}">
        <p14:creationId xmlns:p14="http://schemas.microsoft.com/office/powerpoint/2010/main" val="102713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2ED7A-8854-34EA-6103-0193A7C31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E703571-092A-7015-C5AA-B1AB40F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19.1.3 </a:t>
            </a:r>
            <a:r>
              <a:rPr lang="zh-CN" altLang="en-US" dirty="0"/>
              <a:t>编辑条目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FB8548A-6E5D-D5F6-13E3-33CAFA4FB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8855" y="1890713"/>
            <a:ext cx="5294290" cy="4351337"/>
          </a:xfrm>
        </p:spPr>
      </p:pic>
    </p:spTree>
    <p:extLst>
      <p:ext uri="{BB962C8B-B14F-4D97-AF65-F5344CB8AC3E}">
        <p14:creationId xmlns:p14="http://schemas.microsoft.com/office/powerpoint/2010/main" val="90088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8EB7B-8C4C-37E2-CA12-AEB2955F9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08EEE-BD6D-C79B-8BBB-095DAEC1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本节将建立用户注册和身份验证系统，让用户能够注册账户、登录和注销。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为此，我们将新建一个应用程序，其中包含与处理用户账户相关的所有功能。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这个应用程序将尽可能使用 </a:t>
            </a:r>
            <a:r>
              <a:rPr lang="en-US" altLang="zh-CN" dirty="0"/>
              <a:t>Django </a:t>
            </a:r>
            <a:r>
              <a:rPr lang="zh-CN" altLang="en-US" dirty="0"/>
              <a:t>自带的用户身份验证系统来完成工作。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本节还将对模型 </a:t>
            </a:r>
            <a:r>
              <a:rPr lang="en-US" altLang="zh-CN" dirty="0"/>
              <a:t>Topic </a:t>
            </a:r>
            <a:r>
              <a:rPr lang="zh-CN" altLang="en-US" dirty="0"/>
              <a:t>稍作修改，让每个主题都归属于特定的用户。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1D405F4-C533-46F6-DEB8-747AA5B3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</a:t>
            </a:r>
            <a:r>
              <a:rPr lang="zh-CN" altLang="en-US" dirty="0"/>
              <a:t>创建用户账户</a:t>
            </a:r>
          </a:p>
        </p:txBody>
      </p:sp>
    </p:spTree>
    <p:extLst>
      <p:ext uri="{BB962C8B-B14F-4D97-AF65-F5344CB8AC3E}">
        <p14:creationId xmlns:p14="http://schemas.microsoft.com/office/powerpoint/2010/main" val="296205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911</Words>
  <Application>Microsoft Office PowerPoint</Application>
  <PresentationFormat>宽屏</PresentationFormat>
  <Paragraphs>68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华文琥珀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第19 章 用户账户</vt:lpstr>
      <vt:lpstr>19.1 让用户能够输入数据</vt:lpstr>
      <vt:lpstr>19.1.1 添加新主题</vt:lpstr>
      <vt:lpstr>19.1.1 添加新主题</vt:lpstr>
      <vt:lpstr>19.1.2 添加新条目</vt:lpstr>
      <vt:lpstr>19.1.3 编辑条目</vt:lpstr>
      <vt:lpstr>19.2 创建用户账户</vt:lpstr>
      <vt:lpstr>19.2 创建用户账户</vt:lpstr>
      <vt:lpstr>19.2 创建用户账户</vt:lpstr>
      <vt:lpstr>19.3 让用户拥有自己的数据</vt:lpstr>
      <vt:lpstr>19.4 小结</vt:lpstr>
      <vt:lpstr>19.4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14</cp:revision>
  <dcterms:created xsi:type="dcterms:W3CDTF">2023-04-03T03:10:02Z</dcterms:created>
  <dcterms:modified xsi:type="dcterms:W3CDTF">2025-06-05T17:30:22Z</dcterms:modified>
</cp:coreProperties>
</file>