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6"/>
  </p:notesMasterIdLst>
  <p:handoutMasterIdLst>
    <p:handoutMasterId r:id="rId37"/>
  </p:handoutMasterIdLst>
  <p:sldIdLst>
    <p:sldId id="377" r:id="rId2"/>
    <p:sldId id="366" r:id="rId3"/>
    <p:sldId id="257" r:id="rId4"/>
    <p:sldId id="258" r:id="rId5"/>
    <p:sldId id="287" r:id="rId6"/>
    <p:sldId id="259" r:id="rId7"/>
    <p:sldId id="261" r:id="rId8"/>
    <p:sldId id="270" r:id="rId9"/>
    <p:sldId id="283" r:id="rId10"/>
    <p:sldId id="264" r:id="rId11"/>
    <p:sldId id="262" r:id="rId12"/>
    <p:sldId id="263" r:id="rId13"/>
    <p:sldId id="367" r:id="rId14"/>
    <p:sldId id="371" r:id="rId15"/>
    <p:sldId id="369" r:id="rId16"/>
    <p:sldId id="372" r:id="rId17"/>
    <p:sldId id="370" r:id="rId18"/>
    <p:sldId id="271" r:id="rId19"/>
    <p:sldId id="311" r:id="rId20"/>
    <p:sldId id="280" r:id="rId21"/>
    <p:sldId id="282" r:id="rId22"/>
    <p:sldId id="281" r:id="rId23"/>
    <p:sldId id="275" r:id="rId24"/>
    <p:sldId id="373" r:id="rId25"/>
    <p:sldId id="374" r:id="rId26"/>
    <p:sldId id="376" r:id="rId27"/>
    <p:sldId id="284" r:id="rId28"/>
    <p:sldId id="285" r:id="rId29"/>
    <p:sldId id="272" r:id="rId30"/>
    <p:sldId id="273" r:id="rId31"/>
    <p:sldId id="286" r:id="rId32"/>
    <p:sldId id="279" r:id="rId33"/>
    <p:sldId id="274" r:id="rId34"/>
    <p:sldId id="27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8FF"/>
    <a:srgbClr val="F0F0F0"/>
    <a:srgbClr val="008AB1"/>
    <a:srgbClr val="FFFFFF"/>
    <a:srgbClr val="FFFAD4"/>
    <a:srgbClr val="F6E979"/>
    <a:srgbClr val="92B3AD"/>
    <a:srgbClr val="12857E"/>
    <a:srgbClr val="0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7" autoAdjust="0"/>
    <p:restoredTop sz="87590" autoAdjust="0"/>
  </p:normalViewPr>
  <p:slideViewPr>
    <p:cSldViewPr snapToGrid="0">
      <p:cViewPr varScale="1">
        <p:scale>
          <a:sx n="68" d="100"/>
          <a:sy n="68" d="100"/>
        </p:scale>
        <p:origin x="38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3470" y="7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F2F99C1F-7DFD-4850-835A-88AC504601BD}"/>
    <pc:docChg chg="undo custSel delSld modSld">
      <pc:chgData name="Scruel Tao" userId="5ea5c98d59b44d4b" providerId="LiveId" clId="{F2F99C1F-7DFD-4850-835A-88AC504601BD}" dt="2023-12-03T14:24:02.020" v="2438"/>
      <pc:docMkLst>
        <pc:docMk/>
      </pc:docMkLst>
      <pc:sldChg chg="modNotesTx">
        <pc:chgData name="Scruel Tao" userId="5ea5c98d59b44d4b" providerId="LiveId" clId="{F2F99C1F-7DFD-4850-835A-88AC504601BD}" dt="2023-08-12T11:05:57.445" v="29" actId="20577"/>
        <pc:sldMkLst>
          <pc:docMk/>
          <pc:sldMk cId="1199684676" sldId="259"/>
        </pc:sldMkLst>
      </pc:sldChg>
      <pc:sldChg chg="modSp modNotesTx">
        <pc:chgData name="Scruel Tao" userId="5ea5c98d59b44d4b" providerId="LiveId" clId="{F2F99C1F-7DFD-4850-835A-88AC504601BD}" dt="2023-08-13T16:16:36.089" v="1194" actId="207"/>
        <pc:sldMkLst>
          <pc:docMk/>
          <pc:sldMk cId="3351160539" sldId="261"/>
        </pc:sldMkLst>
        <pc:spChg chg="mod">
          <ac:chgData name="Scruel Tao" userId="5ea5c98d59b44d4b" providerId="LiveId" clId="{F2F99C1F-7DFD-4850-835A-88AC504601BD}" dt="2023-08-13T16:16:36.089" v="1194" actId="207"/>
          <ac:spMkLst>
            <pc:docMk/>
            <pc:sldMk cId="3351160539" sldId="261"/>
            <ac:spMk id="5" creationId="{334FF01F-2A65-44F6-34F9-69AC934A31D7}"/>
          </ac:spMkLst>
        </pc:spChg>
      </pc:sldChg>
      <pc:sldChg chg="modNotesTx">
        <pc:chgData name="Scruel Tao" userId="5ea5c98d59b44d4b" providerId="LiveId" clId="{F2F99C1F-7DFD-4850-835A-88AC504601BD}" dt="2023-08-12T11:19:53.003" v="808" actId="20577"/>
        <pc:sldMkLst>
          <pc:docMk/>
          <pc:sldMk cId="1122177192" sldId="262"/>
        </pc:sldMkLst>
      </pc:sldChg>
      <pc:sldChg chg="modSp modNotesTx">
        <pc:chgData name="Scruel Tao" userId="5ea5c98d59b44d4b" providerId="LiveId" clId="{F2F99C1F-7DFD-4850-835A-88AC504601BD}" dt="2023-12-02T09:47:19.048" v="1956" actId="20577"/>
        <pc:sldMkLst>
          <pc:docMk/>
          <pc:sldMk cId="3725727672" sldId="264"/>
        </pc:sldMkLst>
        <pc:spChg chg="mod">
          <ac:chgData name="Scruel Tao" userId="5ea5c98d59b44d4b" providerId="LiveId" clId="{F2F99C1F-7DFD-4850-835A-88AC504601BD}" dt="2023-08-12T11:18:10.330" v="732" actId="20577"/>
          <ac:spMkLst>
            <pc:docMk/>
            <pc:sldMk cId="3725727672" sldId="264"/>
            <ac:spMk id="15" creationId="{57CD949C-3C60-4F11-3188-DAAC2954E147}"/>
          </ac:spMkLst>
        </pc:spChg>
      </pc:sldChg>
      <pc:sldChg chg="modNotesTx">
        <pc:chgData name="Scruel Tao" userId="5ea5c98d59b44d4b" providerId="LiveId" clId="{F2F99C1F-7DFD-4850-835A-88AC504601BD}" dt="2023-12-02T09:43:14.732" v="1803" actId="20577"/>
        <pc:sldMkLst>
          <pc:docMk/>
          <pc:sldMk cId="192831406" sldId="270"/>
        </pc:sldMkLst>
      </pc:sldChg>
      <pc:sldChg chg="addSp modSp mod modAnim modNotesTx">
        <pc:chgData name="Scruel Tao" userId="5ea5c98d59b44d4b" providerId="LiveId" clId="{F2F99C1F-7DFD-4850-835A-88AC504601BD}" dt="2023-12-02T09:54:44.877" v="1972"/>
        <pc:sldMkLst>
          <pc:docMk/>
          <pc:sldMk cId="555885545" sldId="271"/>
        </pc:sldMkLst>
        <pc:spChg chg="add mod">
          <ac:chgData name="Scruel Tao" userId="5ea5c98d59b44d4b" providerId="LiveId" clId="{F2F99C1F-7DFD-4850-835A-88AC504601BD}" dt="2023-12-02T09:54:20.153" v="1970" actId="1076"/>
          <ac:spMkLst>
            <pc:docMk/>
            <pc:sldMk cId="555885545" sldId="271"/>
            <ac:spMk id="4" creationId="{164C637D-E8E2-D8F7-F848-8C0CABBFE0F5}"/>
          </ac:spMkLst>
        </pc:spChg>
        <pc:picChg chg="mod">
          <ac:chgData name="Scruel Tao" userId="5ea5c98d59b44d4b" providerId="LiveId" clId="{F2F99C1F-7DFD-4850-835A-88AC504601BD}" dt="2023-12-02T09:54:12.832" v="1968" actId="1076"/>
          <ac:picMkLst>
            <pc:docMk/>
            <pc:sldMk cId="555885545" sldId="271"/>
            <ac:picMk id="13" creationId="{E02580EA-DC05-D002-FEB4-DD7CC58CFB9E}"/>
          </ac:picMkLst>
        </pc:picChg>
      </pc:sldChg>
      <pc:sldChg chg="modSp mod modAnim">
        <pc:chgData name="Scruel Tao" userId="5ea5c98d59b44d4b" providerId="LiveId" clId="{F2F99C1F-7DFD-4850-835A-88AC504601BD}" dt="2023-12-02T10:08:11.112" v="2434" actId="1076"/>
        <pc:sldMkLst>
          <pc:docMk/>
          <pc:sldMk cId="1518949093" sldId="272"/>
        </pc:sldMkLst>
        <pc:spChg chg="mod">
          <ac:chgData name="Scruel Tao" userId="5ea5c98d59b44d4b" providerId="LiveId" clId="{F2F99C1F-7DFD-4850-835A-88AC504601BD}" dt="2023-12-02T10:08:07.021" v="2433" actId="20577"/>
          <ac:spMkLst>
            <pc:docMk/>
            <pc:sldMk cId="1518949093" sldId="272"/>
            <ac:spMk id="3" creationId="{939F03AE-10F4-D882-D99A-D5393469A114}"/>
          </ac:spMkLst>
        </pc:spChg>
        <pc:spChg chg="mod">
          <ac:chgData name="Scruel Tao" userId="5ea5c98d59b44d4b" providerId="LiveId" clId="{F2F99C1F-7DFD-4850-835A-88AC504601BD}" dt="2023-12-02T10:08:11.112" v="2434" actId="1076"/>
          <ac:spMkLst>
            <pc:docMk/>
            <pc:sldMk cId="1518949093" sldId="272"/>
            <ac:spMk id="4" creationId="{7F9F47DD-E49D-A929-FBF6-0571BAC29FB6}"/>
          </ac:spMkLst>
        </pc:spChg>
      </pc:sldChg>
      <pc:sldChg chg="modNotesTx">
        <pc:chgData name="Scruel Tao" userId="5ea5c98d59b44d4b" providerId="LiveId" clId="{F2F99C1F-7DFD-4850-835A-88AC504601BD}" dt="2023-12-02T10:00:52.377" v="2402" actId="20577"/>
        <pc:sldMkLst>
          <pc:docMk/>
          <pc:sldMk cId="1525970791" sldId="275"/>
        </pc:sldMkLst>
      </pc:sldChg>
      <pc:sldChg chg="modNotesTx">
        <pc:chgData name="Scruel Tao" userId="5ea5c98d59b44d4b" providerId="LiveId" clId="{F2F99C1F-7DFD-4850-835A-88AC504601BD}" dt="2023-08-12T11:24:59.267" v="1191" actId="20577"/>
        <pc:sldMkLst>
          <pc:docMk/>
          <pc:sldMk cId="1751565490" sldId="276"/>
        </pc:sldMkLst>
      </pc:sldChg>
      <pc:sldChg chg="modSp mod">
        <pc:chgData name="Scruel Tao" userId="5ea5c98d59b44d4b" providerId="LiveId" clId="{F2F99C1F-7DFD-4850-835A-88AC504601BD}" dt="2023-12-02T09:44:34.348" v="1804" actId="20578"/>
        <pc:sldMkLst>
          <pc:docMk/>
          <pc:sldMk cId="1355169620" sldId="283"/>
        </pc:sldMkLst>
        <pc:spChg chg="mod">
          <ac:chgData name="Scruel Tao" userId="5ea5c98d59b44d4b" providerId="LiveId" clId="{F2F99C1F-7DFD-4850-835A-88AC504601BD}" dt="2023-12-02T09:44:34.348" v="1804" actId="20578"/>
          <ac:spMkLst>
            <pc:docMk/>
            <pc:sldMk cId="1355169620" sldId="283"/>
            <ac:spMk id="5" creationId="{334FF01F-2A65-44F6-34F9-69AC934A31D7}"/>
          </ac:spMkLst>
        </pc:spChg>
      </pc:sldChg>
      <pc:sldChg chg="modNotesTx">
        <pc:chgData name="Scruel Tao" userId="5ea5c98d59b44d4b" providerId="LiveId" clId="{F2F99C1F-7DFD-4850-835A-88AC504601BD}" dt="2023-08-13T17:27:47.120" v="1554" actId="20577"/>
        <pc:sldMkLst>
          <pc:docMk/>
          <pc:sldMk cId="4038958788" sldId="285"/>
        </pc:sldMkLst>
      </pc:sldChg>
      <pc:sldChg chg="modNotesTx">
        <pc:chgData name="Scruel Tao" userId="5ea5c98d59b44d4b" providerId="LiveId" clId="{F2F99C1F-7DFD-4850-835A-88AC504601BD}" dt="2023-08-12T11:21:11.175" v="965" actId="20577"/>
        <pc:sldMkLst>
          <pc:docMk/>
          <pc:sldMk cId="1263324175" sldId="367"/>
        </pc:sldMkLst>
      </pc:sldChg>
      <pc:sldChg chg="modSp mod modNotesTx">
        <pc:chgData name="Scruel Tao" userId="5ea5c98d59b44d4b" providerId="LiveId" clId="{F2F99C1F-7DFD-4850-835A-88AC504601BD}" dt="2023-08-12T11:23:35.249" v="1128" actId="20577"/>
        <pc:sldMkLst>
          <pc:docMk/>
          <pc:sldMk cId="1718870275" sldId="369"/>
        </pc:sldMkLst>
        <pc:spChg chg="mod">
          <ac:chgData name="Scruel Tao" userId="5ea5c98d59b44d4b" providerId="LiveId" clId="{F2F99C1F-7DFD-4850-835A-88AC504601BD}" dt="2023-08-12T11:23:35.249" v="1128" actId="20577"/>
          <ac:spMkLst>
            <pc:docMk/>
            <pc:sldMk cId="1718870275" sldId="369"/>
            <ac:spMk id="5" creationId="{334FF01F-2A65-44F6-34F9-69AC934A31D7}"/>
          </ac:spMkLst>
        </pc:spChg>
      </pc:sldChg>
      <pc:sldChg chg="modTransition modNotesTx">
        <pc:chgData name="Scruel Tao" userId="5ea5c98d59b44d4b" providerId="LiveId" clId="{F2F99C1F-7DFD-4850-835A-88AC504601BD}" dt="2023-12-03T14:23:50.477" v="2435"/>
        <pc:sldMkLst>
          <pc:docMk/>
          <pc:sldMk cId="2826834387" sldId="371"/>
        </pc:sldMkLst>
      </pc:sldChg>
      <pc:sldChg chg="modSp mod modTransition">
        <pc:chgData name="Scruel Tao" userId="5ea5c98d59b44d4b" providerId="LiveId" clId="{F2F99C1F-7DFD-4850-835A-88AC504601BD}" dt="2023-12-03T14:23:53.462" v="2436"/>
        <pc:sldMkLst>
          <pc:docMk/>
          <pc:sldMk cId="883490720" sldId="372"/>
        </pc:sldMkLst>
        <pc:spChg chg="mod">
          <ac:chgData name="Scruel Tao" userId="5ea5c98d59b44d4b" providerId="LiveId" clId="{F2F99C1F-7DFD-4850-835A-88AC504601BD}" dt="2023-08-12T11:23:40.018" v="1129" actId="20577"/>
          <ac:spMkLst>
            <pc:docMk/>
            <pc:sldMk cId="883490720" sldId="372"/>
            <ac:spMk id="5" creationId="{334FF01F-2A65-44F6-34F9-69AC934A31D7}"/>
          </ac:spMkLst>
        </pc:spChg>
      </pc:sldChg>
      <pc:sldChg chg="modTransition modNotesTx">
        <pc:chgData name="Scruel Tao" userId="5ea5c98d59b44d4b" providerId="LiveId" clId="{F2F99C1F-7DFD-4850-835A-88AC504601BD}" dt="2023-12-03T14:24:00.175" v="2437"/>
        <pc:sldMkLst>
          <pc:docMk/>
          <pc:sldMk cId="1540976929" sldId="374"/>
        </pc:sldMkLst>
      </pc:sldChg>
      <pc:sldChg chg="modTransition">
        <pc:chgData name="Scruel Tao" userId="5ea5c98d59b44d4b" providerId="LiveId" clId="{F2F99C1F-7DFD-4850-835A-88AC504601BD}" dt="2023-12-03T14:24:02.020" v="2438"/>
        <pc:sldMkLst>
          <pc:docMk/>
          <pc:sldMk cId="2094629854" sldId="376"/>
        </pc:sldMkLst>
      </pc:sldChg>
      <pc:sldChg chg="del">
        <pc:chgData name="Scruel Tao" userId="5ea5c98d59b44d4b" providerId="LiveId" clId="{F2F99C1F-7DFD-4850-835A-88AC504601BD}" dt="2023-12-02T09:52:27.797" v="1957" actId="47"/>
        <pc:sldMkLst>
          <pc:docMk/>
          <pc:sldMk cId="1292145" sldId="377"/>
        </pc:sldMkLst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465759839" sldId="2147483661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465759839" sldId="2147483661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465759839" sldId="2147483661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465759839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EAED540-8A80-49F0-B104-556597C30F3B}"/>
    <pc:docChg chg="custSel addSld modSld sldOrd">
      <pc:chgData name="Scruel Tao" userId="5ea5c98d59b44d4b" providerId="LiveId" clId="{8EAED540-8A80-49F0-B104-556597C30F3B}" dt="2024-01-05T11:53:30.774" v="477" actId="962"/>
      <pc:docMkLst>
        <pc:docMk/>
      </pc:docMkLst>
      <pc:sldChg chg="modSp">
        <pc:chgData name="Scruel Tao" userId="5ea5c98d59b44d4b" providerId="LiveId" clId="{8EAED540-8A80-49F0-B104-556597C30F3B}" dt="2024-01-05T11:53:30.774" v="477" actId="962"/>
        <pc:sldMkLst>
          <pc:docMk/>
          <pc:sldMk cId="1112998187" sldId="257"/>
        </pc:sldMkLst>
        <pc:spChg chg="mod">
          <ac:chgData name="Scruel Tao" userId="5ea5c98d59b44d4b" providerId="LiveId" clId="{8EAED540-8A80-49F0-B104-556597C30F3B}" dt="2024-01-05T11:53:30.774" v="477" actId="962"/>
          <ac:spMkLst>
            <pc:docMk/>
            <pc:sldMk cId="1112998187" sldId="257"/>
            <ac:spMk id="2" creationId="{1422DFF6-0952-1023-64E3-97184D36BE3F}"/>
          </ac:spMkLst>
        </pc:spChg>
      </pc:sldChg>
      <pc:sldChg chg="modSp mod">
        <pc:chgData name="Scruel Tao" userId="5ea5c98d59b44d4b" providerId="LiveId" clId="{8EAED540-8A80-49F0-B104-556597C30F3B}" dt="2024-01-05T11:51:49.660" v="475" actId="13244"/>
        <pc:sldMkLst>
          <pc:docMk/>
          <pc:sldMk cId="3636494425" sldId="258"/>
        </pc:sldMkLst>
        <pc:spChg chg="mod">
          <ac:chgData name="Scruel Tao" userId="5ea5c98d59b44d4b" providerId="LiveId" clId="{8EAED540-8A80-49F0-B104-556597C30F3B}" dt="2024-01-05T11:50:04.844" v="472" actId="962"/>
          <ac:spMkLst>
            <pc:docMk/>
            <pc:sldMk cId="3636494425" sldId="258"/>
            <ac:spMk id="2" creationId="{ABA783DF-49A6-7EF1-661E-C574E2C2F386}"/>
          </ac:spMkLst>
        </pc:spChg>
        <pc:spChg chg="ord">
          <ac:chgData name="Scruel Tao" userId="5ea5c98d59b44d4b" providerId="LiveId" clId="{8EAED540-8A80-49F0-B104-556597C30F3B}" dt="2024-01-05T11:51:49.660" v="475" actId="13244"/>
          <ac:spMkLst>
            <pc:docMk/>
            <pc:sldMk cId="3636494425" sldId="258"/>
            <ac:spMk id="66" creationId="{983A5980-DFF1-C5D2-408C-E0485B57A0C0}"/>
          </ac:spMkLst>
        </pc:spChg>
      </pc:sldChg>
      <pc:sldChg chg="modSp">
        <pc:chgData name="Scruel Tao" userId="5ea5c98d59b44d4b" providerId="LiveId" clId="{8EAED540-8A80-49F0-B104-556597C30F3B}" dt="2024-01-05T11:48:09.045" v="468" actId="962"/>
        <pc:sldMkLst>
          <pc:docMk/>
          <pc:sldMk cId="0" sldId="260"/>
        </pc:sldMkLst>
        <pc:picChg chg="mod">
          <ac:chgData name="Scruel Tao" userId="5ea5c98d59b44d4b" providerId="LiveId" clId="{8EAED540-8A80-49F0-B104-556597C30F3B}" dt="2024-01-05T11:48:09.045" v="468" actId="962"/>
          <ac:picMkLst>
            <pc:docMk/>
            <pc:sldMk cId="0" sldId="260"/>
            <ac:picMk id="11" creationId="{4C6E84E5-1708-27F1-0BCD-1C6D65C46764}"/>
          </ac:picMkLst>
        </pc:picChg>
      </pc:sldChg>
      <pc:sldChg chg="modSp mod modNotesTx">
        <pc:chgData name="Scruel Tao" userId="5ea5c98d59b44d4b" providerId="LiveId" clId="{8EAED540-8A80-49F0-B104-556597C30F3B}" dt="2023-09-14T04:58:31.685" v="466" actId="20577"/>
        <pc:sldMkLst>
          <pc:docMk/>
          <pc:sldMk cId="3351160539" sldId="261"/>
        </pc:sldMkLst>
        <pc:spChg chg="mod">
          <ac:chgData name="Scruel Tao" userId="5ea5c98d59b44d4b" providerId="LiveId" clId="{8EAED540-8A80-49F0-B104-556597C30F3B}" dt="2023-09-14T04:56:18.429" v="142" actId="14100"/>
          <ac:spMkLst>
            <pc:docMk/>
            <pc:sldMk cId="3351160539" sldId="261"/>
            <ac:spMk id="14" creationId="{670E3534-8F35-5B26-8418-171E013CEE09}"/>
          </ac:spMkLst>
        </pc:spChg>
      </pc:sldChg>
      <pc:sldChg chg="modSp mod">
        <pc:chgData name="Scruel Tao" userId="5ea5c98d59b44d4b" providerId="LiveId" clId="{8EAED540-8A80-49F0-B104-556597C30F3B}" dt="2023-08-15T03:05:48.078" v="0" actId="2711"/>
        <pc:sldMkLst>
          <pc:docMk/>
          <pc:sldMk cId="3625446739" sldId="366"/>
        </pc:sldMkLst>
        <pc:spChg chg="mod">
          <ac:chgData name="Scruel Tao" userId="5ea5c98d59b44d4b" providerId="LiveId" clId="{8EAED540-8A80-49F0-B104-556597C30F3B}" dt="2023-08-15T03:05:48.078" v="0" actId="2711"/>
          <ac:spMkLst>
            <pc:docMk/>
            <pc:sldMk cId="3625446739" sldId="366"/>
            <ac:spMk id="5" creationId="{14B5F31E-85DD-B8D9-9ED7-E32A03C57260}"/>
          </ac:spMkLst>
        </pc:spChg>
      </pc:sldChg>
      <pc:sldChg chg="addSp delSp modSp add mod ord delAnim">
        <pc:chgData name="Scruel Tao" userId="5ea5c98d59b44d4b" providerId="LiveId" clId="{8EAED540-8A80-49F0-B104-556597C30F3B}" dt="2023-09-14T04:56:08.212" v="139" actId="21"/>
        <pc:sldMkLst>
          <pc:docMk/>
          <pc:sldMk cId="1292145" sldId="377"/>
        </pc:sldMkLst>
        <pc:spChg chg="mod">
          <ac:chgData name="Scruel Tao" userId="5ea5c98d59b44d4b" providerId="LiveId" clId="{8EAED540-8A80-49F0-B104-556597C30F3B}" dt="2023-09-14T04:56:02.390" v="136" actId="20577"/>
          <ac:spMkLst>
            <pc:docMk/>
            <pc:sldMk cId="1292145" sldId="377"/>
            <ac:spMk id="2" creationId="{ABA783DF-49A6-7EF1-661E-C574E2C2F386}"/>
          </ac:spMkLst>
        </pc:spChg>
        <pc:spChg chg="add mod">
          <ac:chgData name="Scruel Tao" userId="5ea5c98d59b44d4b" providerId="LiveId" clId="{8EAED540-8A80-49F0-B104-556597C30F3B}" dt="2023-09-14T04:56:05.028" v="138" actId="21"/>
          <ac:spMkLst>
            <pc:docMk/>
            <pc:sldMk cId="1292145" sldId="377"/>
            <ac:spMk id="4" creationId="{C963C569-0B0D-5422-217B-9C9D6339CD49}"/>
          </ac:spMkLst>
        </pc:spChg>
        <pc:spChg chg="mod">
          <ac:chgData name="Scruel Tao" userId="5ea5c98d59b44d4b" providerId="LiveId" clId="{8EAED540-8A80-49F0-B104-556597C30F3B}" dt="2023-09-14T04:56:03.953" v="137" actId="21"/>
          <ac:spMkLst>
            <pc:docMk/>
            <pc:sldMk cId="1292145" sldId="377"/>
            <ac:spMk id="5" creationId="{334FF01F-2A65-44F6-34F9-69AC934A31D7}"/>
          </ac:spMkLst>
        </pc:spChg>
        <pc:spChg chg="del">
          <ac:chgData name="Scruel Tao" userId="5ea5c98d59b44d4b" providerId="LiveId" clId="{8EAED540-8A80-49F0-B104-556597C30F3B}" dt="2023-09-14T04:56:08.212" v="139" actId="21"/>
          <ac:spMkLst>
            <pc:docMk/>
            <pc:sldMk cId="1292145" sldId="377"/>
            <ac:spMk id="14" creationId="{670E3534-8F35-5B26-8418-171E013CEE09}"/>
          </ac:spMkLst>
        </pc:spChg>
        <pc:picChg chg="del">
          <ac:chgData name="Scruel Tao" userId="5ea5c98d59b44d4b" providerId="LiveId" clId="{8EAED540-8A80-49F0-B104-556597C30F3B}" dt="2023-09-14T04:56:05.028" v="138" actId="21"/>
          <ac:picMkLst>
            <pc:docMk/>
            <pc:sldMk cId="1292145" sldId="377"/>
            <ac:picMk id="13" creationId="{7C633EC2-82A6-5F6A-D9A3-326C1E77FDA3}"/>
          </ac:picMkLst>
        </pc:picChg>
      </pc:sld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6-05T04:03:11.995" v="12051" actId="1076"/>
      <pc:docMkLst>
        <pc:docMk/>
      </pc:docMkLst>
      <pc:sldChg chg="addSp delSp modSp mod modTransition">
        <pc:chgData name="Scruel Tao" userId="5ea5c98d59b44d4b" providerId="LiveId" clId="{42F73B06-DA81-4C67-8473-07E158E9C79B}" dt="2023-05-05T10:01:51.588" v="5834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6T02:56:00.022" v="305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6T10:56:44.356" v="305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 modTransition modAnim">
        <pc:chgData name="Scruel Tao" userId="5ea5c98d59b44d4b" providerId="LiveId" clId="{42F73B06-DA81-4C67-8473-07E158E9C79B}" dt="2023-05-12T17:00:46.954" v="6683" actId="20577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 ord">
          <ac:chgData name="Scruel Tao" userId="5ea5c98d59b44d4b" providerId="LiveId" clId="{42F73B06-DA81-4C67-8473-07E158E9C79B}" dt="2023-05-06T20:38:55.339" v="6417" actId="166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5-12T17:00:46.954" v="6683" actId="20577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9T03:10:50.134" v="3505" actId="20577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5-03T01:50:08.841" v="5435" actId="2711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5-03T00:01:34.275" v="5422"/>
          <ac:picMkLst>
            <pc:docMk/>
            <pc:sldMk cId="3636494425" sldId="258"/>
            <ac:picMk id="68" creationId="{50E66276-9285-8541-5867-A74B28A14697}"/>
          </ac:picMkLst>
        </pc:picChg>
      </pc:sldChg>
      <pc:sldChg chg="modSp mod modTransition modAnim modNotesTx">
        <pc:chgData name="Scruel Tao" userId="5ea5c98d59b44d4b" providerId="LiveId" clId="{42F73B06-DA81-4C67-8473-07E158E9C79B}" dt="2023-06-03T12:14:04.542" v="11548" actId="207"/>
        <pc:sldMkLst>
          <pc:docMk/>
          <pc:sldMk cId="1199684676" sldId="259"/>
        </pc:sldMkLst>
        <pc:spChg chg="mod">
          <ac:chgData name="Scruel Tao" userId="5ea5c98d59b44d4b" providerId="LiveId" clId="{42F73B06-DA81-4C67-8473-07E158E9C79B}" dt="2023-04-29T02:58:31.711" v="3136" actId="2711"/>
          <ac:spMkLst>
            <pc:docMk/>
            <pc:sldMk cId="1199684676" sldId="259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3T12:14:04.542" v="11548" actId="207"/>
          <ac:spMkLst>
            <pc:docMk/>
            <pc:sldMk cId="1199684676" sldId="259"/>
            <ac:spMk id="12" creationId="{17AECC1C-6944-9F68-770A-0455E86B2492}"/>
          </ac:spMkLst>
        </pc:spChg>
        <pc:picChg chg="mod">
          <ac:chgData name="Scruel Tao" userId="5ea5c98d59b44d4b" providerId="LiveId" clId="{42F73B06-DA81-4C67-8473-07E158E9C79B}" dt="2023-05-03T00:00:40.522" v="5406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mod modTransition setBg modNotes">
        <pc:chgData name="Scruel Tao" userId="5ea5c98d59b44d4b" providerId="LiveId" clId="{42F73B06-DA81-4C67-8473-07E158E9C79B}" dt="2023-06-02T13:45:08.635" v="7370" actId="20577"/>
        <pc:sldMkLst>
          <pc:docMk/>
          <pc:sldMk cId="0" sldId="260"/>
        </pc:sldMkLst>
        <pc:spChg chg="del">
          <ac:chgData name="Scruel Tao" userId="5ea5c98d59b44d4b" providerId="LiveId" clId="{42F73B06-DA81-4C67-8473-07E158E9C79B}" dt="2023-05-16T03:57:12.184" v="6716" actId="478"/>
          <ac:spMkLst>
            <pc:docMk/>
            <pc:sldMk cId="0" sldId="260"/>
            <ac:spMk id="2" creationId="{51B8E4C0-E15B-4BD0-7B5B-A44A3D5B0C34}"/>
          </ac:spMkLst>
        </pc:spChg>
        <pc:spChg chg="add mod">
          <ac:chgData name="Scruel Tao" userId="5ea5c98d59b44d4b" providerId="LiveId" clId="{42F73B06-DA81-4C67-8473-07E158E9C79B}" dt="2023-05-03T00:05:25.729" v="5424" actId="207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6-02T13:45:08.635" v="7370" actId="20577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5:54:50.280" v="2789" actId="113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 modTransition modAnim modNotesTx">
        <pc:chgData name="Scruel Tao" userId="5ea5c98d59b44d4b" providerId="LiveId" clId="{42F73B06-DA81-4C67-8473-07E158E9C79B}" dt="2023-05-12T18:18:07.102" v="6692" actId="20577"/>
        <pc:sldMkLst>
          <pc:docMk/>
          <pc:sldMk cId="3351160539" sldId="261"/>
        </pc:sldMkLst>
        <pc:spChg chg="mod">
          <ac:chgData name="Scruel Tao" userId="5ea5c98d59b44d4b" providerId="LiveId" clId="{42F73B06-DA81-4C67-8473-07E158E9C79B}" dt="2023-05-06T09:05:23.971" v="6370" actId="20577"/>
          <ac:spMkLst>
            <pc:docMk/>
            <pc:sldMk cId="3351160539" sldId="261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6T16:47:23.211" v="6372" actId="207"/>
          <ac:spMkLst>
            <pc:docMk/>
            <pc:sldMk cId="3351160539" sldId="261"/>
            <ac:spMk id="14" creationId="{670E3534-8F35-5B26-8418-171E013CEE09}"/>
          </ac:spMkLst>
        </pc:spChg>
        <pc:picChg chg="mod">
          <ac:chgData name="Scruel Tao" userId="5ea5c98d59b44d4b" providerId="LiveId" clId="{42F73B06-DA81-4C67-8473-07E158E9C79B}" dt="2023-05-12T18:17:59.430" v="6691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modSp mod modTransition modAnim modNotesTx">
        <pc:chgData name="Scruel Tao" userId="5ea5c98d59b44d4b" providerId="LiveId" clId="{42F73B06-DA81-4C67-8473-07E158E9C79B}" dt="2023-06-03T15:28:16.231" v="11549" actId="14826"/>
        <pc:sldMkLst>
          <pc:docMk/>
          <pc:sldMk cId="1122177192" sldId="262"/>
        </pc:sldMkLst>
        <pc:spChg chg="mod">
          <ac:chgData name="Scruel Tao" userId="5ea5c98d59b44d4b" providerId="LiveId" clId="{42F73B06-DA81-4C67-8473-07E158E9C79B}" dt="2023-04-29T02:58:22.608" v="3134" actId="2711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2:58:03.669" v="5600" actId="20577"/>
          <ac:spMkLst>
            <pc:docMk/>
            <pc:sldMk cId="1122177192" sldId="262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6-03T15:28:16.231" v="11549" actId="14826"/>
          <ac:picMkLst>
            <pc:docMk/>
            <pc:sldMk cId="1122177192" sldId="262"/>
            <ac:picMk id="4" creationId="{1025CE4E-D3BC-5184-15B8-313E85995FFB}"/>
          </ac:picMkLst>
        </pc:picChg>
      </pc:sldChg>
      <pc:sldChg chg="modSp mod modTransition modClrScheme chgLayout">
        <pc:chgData name="Scruel Tao" userId="5ea5c98d59b44d4b" providerId="LiveId" clId="{42F73B06-DA81-4C67-8473-07E158E9C79B}" dt="2023-05-14T16:29:25.572" v="6715" actId="167"/>
        <pc:sldMkLst>
          <pc:docMk/>
          <pc:sldMk cId="3745137309" sldId="263"/>
        </pc:sldMkLst>
        <pc:spChg chg="mod ord">
          <ac:chgData name="Scruel Tao" userId="5ea5c98d59b44d4b" providerId="LiveId" clId="{42F73B06-DA81-4C67-8473-07E158E9C79B}" dt="2023-04-29T11:27:32.306" v="3763" actId="700"/>
          <ac:spMkLst>
            <pc:docMk/>
            <pc:sldMk cId="3745137309" sldId="263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43.550" v="5591" actId="5793"/>
          <ac:spMkLst>
            <pc:docMk/>
            <pc:sldMk cId="3745137309" sldId="263"/>
            <ac:spMk id="8" creationId="{4EC194EB-1593-CBF2-055D-77D4ADFC943F}"/>
          </ac:spMkLst>
        </pc:spChg>
        <pc:spChg chg="mod">
          <ac:chgData name="Scruel Tao" userId="5ea5c98d59b44d4b" providerId="LiveId" clId="{42F73B06-DA81-4C67-8473-07E158E9C79B}" dt="2023-05-03T01:54:15.537" v="5470" actId="2711"/>
          <ac:spMkLst>
            <pc:docMk/>
            <pc:sldMk cId="3745137309" sldId="263"/>
            <ac:spMk id="14" creationId="{7382B610-BA58-D421-667D-2CC58252E53B}"/>
          </ac:spMkLst>
        </pc:spChg>
        <pc:spChg chg="mod">
          <ac:chgData name="Scruel Tao" userId="5ea5c98d59b44d4b" providerId="LiveId" clId="{42F73B06-DA81-4C67-8473-07E158E9C79B}" dt="2023-05-03T02:58:34.919" v="5605" actId="1076"/>
          <ac:spMkLst>
            <pc:docMk/>
            <pc:sldMk cId="3745137309" sldId="263"/>
            <ac:spMk id="22" creationId="{7B6674C0-F558-F52E-4B1A-A3B15762388C}"/>
          </ac:spMkLst>
        </pc:spChg>
        <pc:picChg chg="mod">
          <ac:chgData name="Scruel Tao" userId="5ea5c98d59b44d4b" providerId="LiveId" clId="{42F73B06-DA81-4C67-8473-07E158E9C79B}" dt="2023-04-29T16:34:30.638" v="4719" actId="14826"/>
          <ac:picMkLst>
            <pc:docMk/>
            <pc:sldMk cId="3745137309" sldId="263"/>
            <ac:picMk id="16" creationId="{6DA1B3CC-2227-CCDD-B3BF-D5E87A89708B}"/>
          </ac:picMkLst>
        </pc:picChg>
        <pc:picChg chg="mod ord">
          <ac:chgData name="Scruel Tao" userId="5ea5c98d59b44d4b" providerId="LiveId" clId="{42F73B06-DA81-4C67-8473-07E158E9C79B}" dt="2023-05-14T16:29:25.572" v="6715" actId="167"/>
          <ac:picMkLst>
            <pc:docMk/>
            <pc:sldMk cId="3745137309" sldId="263"/>
            <ac:picMk id="21" creationId="{87C92696-2285-C2FB-D306-11BA00515544}"/>
          </ac:picMkLst>
        </pc:picChg>
      </pc:sldChg>
      <pc:sldChg chg="modSp mod modTransition modClrScheme modAnim chgLayout modNotesTx">
        <pc:chgData name="Scruel Tao" userId="5ea5c98d59b44d4b" providerId="LiveId" clId="{42F73B06-DA81-4C67-8473-07E158E9C79B}" dt="2023-05-05T10:01:51.588" v="5834"/>
        <pc:sldMkLst>
          <pc:docMk/>
          <pc:sldMk cId="3725727672" sldId="264"/>
        </pc:sldMkLst>
        <pc:spChg chg="mod ord">
          <ac:chgData name="Scruel Tao" userId="5ea5c98d59b44d4b" providerId="LiveId" clId="{42F73B06-DA81-4C67-8473-07E158E9C79B}" dt="2023-04-29T14:37:04.942" v="4339" actId="700"/>
          <ac:spMkLst>
            <pc:docMk/>
            <pc:sldMk cId="3725727672" sldId="264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39.512" v="5590" actId="5793"/>
          <ac:spMkLst>
            <pc:docMk/>
            <pc:sldMk cId="3725727672" sldId="264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2:40:09.793" v="5562" actId="1076"/>
          <ac:spMkLst>
            <pc:docMk/>
            <pc:sldMk cId="3725727672" sldId="264"/>
            <ac:spMk id="15" creationId="{57CD949C-3C60-4F11-3188-DAAC2954E147}"/>
          </ac:spMkLst>
        </pc:spChg>
        <pc:picChg chg="mod">
          <ac:chgData name="Scruel Tao" userId="5ea5c98d59b44d4b" providerId="LiveId" clId="{42F73B06-DA81-4C67-8473-07E158E9C79B}" dt="2023-04-29T11:43:56.554" v="4237" actId="1076"/>
          <ac:picMkLst>
            <pc:docMk/>
            <pc:sldMk cId="3725727672" sldId="264"/>
            <ac:picMk id="9" creationId="{5508513D-8323-A6F7-C52C-5D05B49C07CC}"/>
          </ac:picMkLst>
        </pc:picChg>
        <pc:picChg chg="mod ord">
          <ac:chgData name="Scruel Tao" userId="5ea5c98d59b44d4b" providerId="LiveId" clId="{42F73B06-DA81-4C67-8473-07E158E9C79B}" dt="2023-04-29T14:37:11.883" v="4383" actId="1037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del mod modTransition modClrScheme delAnim modAnim chgLayout">
        <pc:chgData name="Scruel Tao" userId="5ea5c98d59b44d4b" providerId="LiveId" clId="{42F73B06-DA81-4C67-8473-07E158E9C79B}" dt="2023-06-02T15:30:44.703" v="8596" actId="2696"/>
        <pc:sldMkLst>
          <pc:docMk/>
          <pc:sldMk cId="3416507657" sldId="265"/>
        </pc:sldMkLst>
        <pc:spChg chg="mod ord">
          <ac:chgData name="Scruel Tao" userId="5ea5c98d59b44d4b" providerId="LiveId" clId="{42F73B06-DA81-4C67-8473-07E158E9C79B}" dt="2023-06-02T15:30:40.413" v="8594" actId="21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5-06T16:49:35.170" v="6373" actId="21"/>
          <ac:spMkLst>
            <pc:docMk/>
            <pc:sldMk cId="3416507657" sldId="265"/>
            <ac:spMk id="3" creationId="{9F610B5B-8735-5D53-AB8A-372E2C772012}"/>
          </ac:spMkLst>
        </pc:spChg>
        <pc:spChg chg="add del mod">
          <ac:chgData name="Scruel Tao" userId="5ea5c98d59b44d4b" providerId="LiveId" clId="{42F73B06-DA81-4C67-8473-07E158E9C79B}" dt="2023-04-29T11:30:33.535" v="3872" actId="21"/>
          <ac:spMkLst>
            <pc:docMk/>
            <pc:sldMk cId="3416507657" sldId="265"/>
            <ac:spMk id="4" creationId="{8A915FCA-922A-82FE-F01F-9AC6D7CF3406}"/>
          </ac:spMkLst>
        </pc:spChg>
        <pc:spChg chg="mod ord">
          <ac:chgData name="Scruel Tao" userId="5ea5c98d59b44d4b" providerId="LiveId" clId="{42F73B06-DA81-4C67-8473-07E158E9C79B}" dt="2023-06-02T15:30:30.356" v="8591" actId="21"/>
          <ac:spMkLst>
            <pc:docMk/>
            <pc:sldMk cId="3416507657" sldId="265"/>
            <ac:spMk id="5" creationId="{334FF01F-2A65-44F6-34F9-69AC934A31D7}"/>
          </ac:spMkLst>
        </pc:spChg>
        <pc:spChg chg="add del">
          <ac:chgData name="Scruel Tao" userId="5ea5c98d59b44d4b" providerId="LiveId" clId="{42F73B06-DA81-4C67-8473-07E158E9C79B}" dt="2023-05-06T16:49:40.194" v="6375" actId="22"/>
          <ac:spMkLst>
            <pc:docMk/>
            <pc:sldMk cId="3416507657" sldId="265"/>
            <ac:spMk id="6" creationId="{6138E7CB-416D-4AC2-092C-2DE171F6B713}"/>
          </ac:spMkLst>
        </pc:spChg>
        <pc:picChg chg="add del mod">
          <ac:chgData name="Scruel Tao" userId="5ea5c98d59b44d4b" providerId="LiveId" clId="{42F73B06-DA81-4C67-8473-07E158E9C79B}" dt="2023-06-02T15:30:26.440" v="8589" actId="21"/>
          <ac:picMkLst>
            <pc:docMk/>
            <pc:sldMk cId="3416507657" sldId="265"/>
            <ac:picMk id="4" creationId="{7850C5CF-974D-7A2E-4144-1F1D9936F5F1}"/>
          </ac:picMkLst>
        </pc:picChg>
        <pc:picChg chg="add del">
          <ac:chgData name="Scruel Tao" userId="5ea5c98d59b44d4b" providerId="LiveId" clId="{42F73B06-DA81-4C67-8473-07E158E9C79B}" dt="2023-06-02T15:30:25.904" v="8588" actId="21"/>
          <ac:picMkLst>
            <pc:docMk/>
            <pc:sldMk cId="3416507657" sldId="265"/>
            <ac:picMk id="7" creationId="{36F00B75-C062-53D8-BF31-1B8E92E9E481}"/>
          </ac:picMkLst>
        </pc:picChg>
        <pc:picChg chg="add del mod">
          <ac:chgData name="Scruel Tao" userId="5ea5c98d59b44d4b" providerId="LiveId" clId="{42F73B06-DA81-4C67-8473-07E158E9C79B}" dt="2023-05-06T16:51:54.324" v="6381" actId="21"/>
          <ac:picMkLst>
            <pc:docMk/>
            <pc:sldMk cId="3416507657" sldId="265"/>
            <ac:picMk id="8" creationId="{775AA5F3-CA0A-B7F9-1060-F4601EF41F6B}"/>
          </ac:picMkLst>
        </pc:picChg>
        <pc:picChg chg="add del mod ord">
          <ac:chgData name="Scruel Tao" userId="5ea5c98d59b44d4b" providerId="LiveId" clId="{42F73B06-DA81-4C67-8473-07E158E9C79B}" dt="2023-06-02T15:30:27.379" v="8590" actId="21"/>
          <ac:picMkLst>
            <pc:docMk/>
            <pc:sldMk cId="3416507657" sldId="265"/>
            <ac:picMk id="11" creationId="{44AA24C5-508C-4D40-7E65-55D5627E4671}"/>
          </ac:picMkLst>
        </pc:picChg>
        <pc:cxnChg chg="add del mod">
          <ac:chgData name="Scruel Tao" userId="5ea5c98d59b44d4b" providerId="LiveId" clId="{42F73B06-DA81-4C67-8473-07E158E9C79B}" dt="2023-05-06T16:53:54.908" v="6413" actId="21"/>
          <ac:cxnSpMkLst>
            <pc:docMk/>
            <pc:sldMk cId="3416507657" sldId="265"/>
            <ac:cxnSpMk id="10" creationId="{0A7B695A-9A9D-BC9D-7815-5CE2B5E48024}"/>
          </ac:cxnSpMkLst>
        </pc:cxnChg>
      </pc:sldChg>
      <pc:sldChg chg="addSp delSp modSp mod modTransition modClrScheme chgLayout">
        <pc:chgData name="Scruel Tao" userId="5ea5c98d59b44d4b" providerId="LiveId" clId="{42F73B06-DA81-4C67-8473-07E158E9C79B}" dt="2023-05-14T15:57:27.361" v="6710" actId="1076"/>
        <pc:sldMkLst>
          <pc:docMk/>
          <pc:sldMk cId="192831406" sldId="270"/>
        </pc:sldMkLst>
        <pc:spChg chg="mod ord">
          <ac:chgData name="Scruel Tao" userId="5ea5c98d59b44d4b" providerId="LiveId" clId="{42F73B06-DA81-4C67-8473-07E158E9C79B}" dt="2023-04-29T03:18:14.464" v="3592" actId="700"/>
          <ac:spMkLst>
            <pc:docMk/>
            <pc:sldMk cId="192831406" sldId="270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14:46:30.807" v="5631" actId="13926"/>
          <ac:spMkLst>
            <pc:docMk/>
            <pc:sldMk cId="192831406" sldId="270"/>
            <ac:spMk id="5" creationId="{334FF01F-2A65-44F6-34F9-69AC934A31D7}"/>
          </ac:spMkLst>
        </pc:spChg>
        <pc:spChg chg="del">
          <ac:chgData name="Scruel Tao" userId="5ea5c98d59b44d4b" providerId="LiveId" clId="{42F73B06-DA81-4C67-8473-07E158E9C79B}" dt="2023-04-29T03:14:16.958" v="3562" actId="478"/>
          <ac:spMkLst>
            <pc:docMk/>
            <pc:sldMk cId="192831406" sldId="270"/>
            <ac:spMk id="14" creationId="{BF2C039C-7D70-5BA8-10BF-AC65C1C472C2}"/>
          </ac:spMkLst>
        </pc:spChg>
        <pc:picChg chg="add del mod">
          <ac:chgData name="Scruel Tao" userId="5ea5c98d59b44d4b" providerId="LiveId" clId="{42F73B06-DA81-4C67-8473-07E158E9C79B}" dt="2023-05-14T15:54:29.917" v="6693" actId="478"/>
          <ac:picMkLst>
            <pc:docMk/>
            <pc:sldMk cId="192831406" sldId="270"/>
            <ac:picMk id="4" creationId="{218F2045-5618-349B-D17A-7C076511556E}"/>
          </ac:picMkLst>
        </pc:picChg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del mod">
          <ac:chgData name="Scruel Tao" userId="5ea5c98d59b44d4b" providerId="LiveId" clId="{42F73B06-DA81-4C67-8473-07E158E9C79B}" dt="2023-05-14T15:56:44.599" v="6704" actId="478"/>
          <ac:picMkLst>
            <pc:docMk/>
            <pc:sldMk cId="192831406" sldId="270"/>
            <ac:picMk id="6" creationId="{BC097D40-41E8-4C54-B8AE-5016EE65DBB3}"/>
          </ac:picMkLst>
        </pc:picChg>
        <pc:picChg chg="add del mod">
          <ac:chgData name="Scruel Tao" userId="5ea5c98d59b44d4b" providerId="LiveId" clId="{42F73B06-DA81-4C67-8473-07E158E9C79B}" dt="2023-04-29T03:14:05.640" v="3560" actId="478"/>
          <ac:picMkLst>
            <pc:docMk/>
            <pc:sldMk cId="192831406" sldId="270"/>
            <ac:picMk id="7" creationId="{1CAC3588-E08A-3D80-6CFF-0894136F15D6}"/>
          </ac:picMkLst>
        </pc:picChg>
        <pc:picChg chg="add del mod ord">
          <ac:chgData name="Scruel Tao" userId="5ea5c98d59b44d4b" providerId="LiveId" clId="{42F73B06-DA81-4C67-8473-07E158E9C79B}" dt="2023-05-14T15:54:37.164" v="6698" actId="478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42F73B06-DA81-4C67-8473-07E158E9C79B}" dt="2023-05-14T15:55:06.458" v="6702" actId="1076"/>
          <ac:picMkLst>
            <pc:docMk/>
            <pc:sldMk cId="192831406" sldId="270"/>
            <ac:picMk id="9" creationId="{C4E0BA8B-E96C-1CCA-0C38-38BA68E749FF}"/>
          </ac:picMkLst>
        </pc:picChg>
        <pc:picChg chg="del mod">
          <ac:chgData name="Scruel Tao" userId="5ea5c98d59b44d4b" providerId="LiveId" clId="{42F73B06-DA81-4C67-8473-07E158E9C79B}" dt="2023-04-29T03:16:51.147" v="3570" actId="478"/>
          <ac:picMkLst>
            <pc:docMk/>
            <pc:sldMk cId="192831406" sldId="270"/>
            <ac:picMk id="10" creationId="{ED7D2C24-3911-466C-3E76-669FC1671250}"/>
          </ac:picMkLst>
        </pc:picChg>
        <pc:picChg chg="add del">
          <ac:chgData name="Scruel Tao" userId="5ea5c98d59b44d4b" providerId="LiveId" clId="{42F73B06-DA81-4C67-8473-07E158E9C79B}" dt="2023-05-14T15:56:57.349" v="6706" actId="478"/>
          <ac:picMkLst>
            <pc:docMk/>
            <pc:sldMk cId="192831406" sldId="270"/>
            <ac:picMk id="11" creationId="{F6796458-43B3-A408-58F7-9C6627053A91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  <pc:picChg chg="add mod">
          <ac:chgData name="Scruel Tao" userId="5ea5c98d59b44d4b" providerId="LiveId" clId="{42F73B06-DA81-4C67-8473-07E158E9C79B}" dt="2023-05-14T15:57:27.361" v="6710" actId="1076"/>
          <ac:picMkLst>
            <pc:docMk/>
            <pc:sldMk cId="192831406" sldId="270"/>
            <ac:picMk id="13" creationId="{3CC94CF2-21C3-B572-38BB-A0944EC95AB0}"/>
          </ac:picMkLst>
        </pc:picChg>
      </pc:sldChg>
      <pc:sldChg chg="addSp delSp modSp mod modTransition addAnim delAnim modAnim modNotesTx">
        <pc:chgData name="Scruel Tao" userId="5ea5c98d59b44d4b" providerId="LiveId" clId="{42F73B06-DA81-4C67-8473-07E158E9C79B}" dt="2023-06-05T04:03:11.995" v="12051" actId="1076"/>
        <pc:sldMkLst>
          <pc:docMk/>
          <pc:sldMk cId="555885545" sldId="271"/>
        </pc:sldMkLst>
        <pc:spChg chg="mod">
          <ac:chgData name="Scruel Tao" userId="5ea5c98d59b44d4b" providerId="LiveId" clId="{42F73B06-DA81-4C67-8473-07E158E9C79B}" dt="2023-04-29T02:58:57.123" v="3142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5T03:51:56.596" v="11610" actId="20577"/>
          <ac:spMkLst>
            <pc:docMk/>
            <pc:sldMk cId="555885545" sldId="27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5-24T16:15:18.735" v="7046" actId="478"/>
          <ac:spMkLst>
            <pc:docMk/>
            <pc:sldMk cId="555885545" sldId="271"/>
            <ac:spMk id="6" creationId="{96411E61-71A7-90DE-7A32-314B47B9E195}"/>
          </ac:spMkLst>
        </pc:spChg>
        <pc:spChg chg="add del">
          <ac:chgData name="Scruel Tao" userId="5ea5c98d59b44d4b" providerId="LiveId" clId="{42F73B06-DA81-4C67-8473-07E158E9C79B}" dt="2023-06-05T03:42:21.629" v="11554" actId="22"/>
          <ac:spMkLst>
            <pc:docMk/>
            <pc:sldMk cId="555885545" sldId="271"/>
            <ac:spMk id="7" creationId="{7F85CC18-AC5D-FB60-DF4F-2F46924A2A37}"/>
          </ac:spMkLst>
        </pc:spChg>
        <pc:spChg chg="add del mod">
          <ac:chgData name="Scruel Tao" userId="5ea5c98d59b44d4b" providerId="LiveId" clId="{42F73B06-DA81-4C67-8473-07E158E9C79B}" dt="2023-06-05T04:01:37.954" v="11860" actId="21"/>
          <ac:spMkLst>
            <pc:docMk/>
            <pc:sldMk cId="555885545" sldId="271"/>
            <ac:spMk id="15" creationId="{108769B8-97BD-C0E6-4BBD-A8C8FC2C4C61}"/>
          </ac:spMkLst>
        </pc:spChg>
        <pc:picChg chg="del mod">
          <ac:chgData name="Scruel Tao" userId="5ea5c98d59b44d4b" providerId="LiveId" clId="{42F73B06-DA81-4C67-8473-07E158E9C79B}" dt="2023-05-03T02:59:08.232" v="5608" actId="21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6-05T03:57:20.556" v="11654" actId="478"/>
          <ac:picMkLst>
            <pc:docMk/>
            <pc:sldMk cId="555885545" sldId="271"/>
            <ac:picMk id="4" creationId="{7853697B-912C-5F40-1F6A-10CD14560FDC}"/>
          </ac:picMkLst>
        </pc:picChg>
        <pc:picChg chg="add del">
          <ac:chgData name="Scruel Tao" userId="5ea5c98d59b44d4b" providerId="LiveId" clId="{42F73B06-DA81-4C67-8473-07E158E9C79B}" dt="2023-04-29T11:31:30.689" v="3940" actId="22"/>
          <ac:picMkLst>
            <pc:docMk/>
            <pc:sldMk cId="555885545" sldId="271"/>
            <ac:picMk id="6" creationId="{1F5CF4D0-7940-CB3A-CEC6-7CB0F85F81D0}"/>
          </ac:picMkLst>
        </pc:picChg>
        <pc:picChg chg="add del mod">
          <ac:chgData name="Scruel Tao" userId="5ea5c98d59b44d4b" providerId="LiveId" clId="{42F73B06-DA81-4C67-8473-07E158E9C79B}" dt="2023-06-05T03:57:19.395" v="11653"/>
          <ac:picMkLst>
            <pc:docMk/>
            <pc:sldMk cId="555885545" sldId="271"/>
            <ac:picMk id="9" creationId="{0D3969B3-3018-A250-BC13-17E7CD0944C5}"/>
          </ac:picMkLst>
        </pc:picChg>
        <pc:picChg chg="del">
          <ac:chgData name="Scruel Tao" userId="5ea5c98d59b44d4b" providerId="LiveId" clId="{42F73B06-DA81-4C67-8473-07E158E9C79B}" dt="2023-04-29T03:04:59.264" v="3277" actId="478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42F73B06-DA81-4C67-8473-07E158E9C79B}" dt="2023-06-05T03:57:50.203" v="11656"/>
          <ac:picMkLst>
            <pc:docMk/>
            <pc:sldMk cId="555885545" sldId="271"/>
            <ac:picMk id="11" creationId="{23D3939C-8234-6298-7CAB-D7474C7B484D}"/>
          </ac:picMkLst>
        </pc:picChg>
        <pc:picChg chg="add mod">
          <ac:chgData name="Scruel Tao" userId="5ea5c98d59b44d4b" providerId="LiveId" clId="{42F73B06-DA81-4C67-8473-07E158E9C79B}" dt="2023-06-05T04:03:11.995" v="12051" actId="1076"/>
          <ac:picMkLst>
            <pc:docMk/>
            <pc:sldMk cId="555885545" sldId="271"/>
            <ac:picMk id="13" creationId="{E02580EA-DC05-D002-FEB4-DD7CC58CFB9E}"/>
          </ac:picMkLst>
        </pc:picChg>
        <pc:picChg chg="del">
          <ac:chgData name="Scruel Tao" userId="5ea5c98d59b44d4b" providerId="LiveId" clId="{42F73B06-DA81-4C67-8473-07E158E9C79B}" dt="2023-04-29T03:04:54.777" v="3276" actId="478"/>
          <ac:picMkLst>
            <pc:docMk/>
            <pc:sldMk cId="555885545" sldId="271"/>
            <ac:picMk id="14" creationId="{6A16C4FE-00E6-5357-100A-B8710B34F596}"/>
          </ac:picMkLst>
        </pc:picChg>
        <pc:picChg chg="add del">
          <ac:chgData name="Scruel Tao" userId="5ea5c98d59b44d4b" providerId="LiveId" clId="{42F73B06-DA81-4C67-8473-07E158E9C79B}" dt="2023-04-29T03:04:52.837" v="3275" actId="478"/>
          <ac:picMkLst>
            <pc:docMk/>
            <pc:sldMk cId="555885545" sldId="271"/>
            <ac:picMk id="16" creationId="{11C754BB-74AE-32B2-031C-7FF20420B575}"/>
          </ac:picMkLst>
        </pc:picChg>
      </pc:sldChg>
      <pc:sldChg chg="modSp mod modTransition modAnim modNotesTx">
        <pc:chgData name="Scruel Tao" userId="5ea5c98d59b44d4b" providerId="LiveId" clId="{42F73B06-DA81-4C67-8473-07E158E9C79B}" dt="2023-06-02T16:29:43.999" v="10627" actId="20577"/>
        <pc:sldMkLst>
          <pc:docMk/>
          <pc:sldMk cId="1518949093" sldId="272"/>
        </pc:sldMkLst>
        <pc:spChg chg="mod">
          <ac:chgData name="Scruel Tao" userId="5ea5c98d59b44d4b" providerId="LiveId" clId="{42F73B06-DA81-4C67-8473-07E158E9C79B}" dt="2023-06-02T16:29:43.999" v="10627" actId="20577"/>
          <ac:spMkLst>
            <pc:docMk/>
            <pc:sldMk cId="1518949093" sldId="272"/>
            <ac:spMk id="3" creationId="{939F03AE-10F4-D882-D99A-D5393469A114}"/>
          </ac:spMkLst>
        </pc:spChg>
        <pc:spChg chg="mod">
          <ac:chgData name="Scruel Tao" userId="5ea5c98d59b44d4b" providerId="LiveId" clId="{42F73B06-DA81-4C67-8473-07E158E9C79B}" dt="2023-05-05T12:11:19.290" v="5902" actId="1076"/>
          <ac:spMkLst>
            <pc:docMk/>
            <pc:sldMk cId="1518949093" sldId="272"/>
            <ac:spMk id="4" creationId="{7F9F47DD-E49D-A929-FBF6-0571BAC29FB6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5-05T10:01:51.588" v="5834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9T02:59:12.738" v="3144" actId="2711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1:57:47.697" v="5526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spChg chg="add del">
          <ac:chgData name="Scruel Tao" userId="5ea5c98d59b44d4b" providerId="LiveId" clId="{42F73B06-DA81-4C67-8473-07E158E9C79B}" dt="2023-04-29T16:59:55.836" v="4784" actId="21"/>
          <ac:spMkLst>
            <pc:docMk/>
            <pc:sldMk cId="1301849154" sldId="273"/>
            <ac:spMk id="7" creationId="{B70C7900-B5FB-547F-E871-3963BEBACB7F}"/>
          </ac:spMkLst>
        </pc:spChg>
        <pc:spChg chg="add del mod">
          <ac:chgData name="Scruel Tao" userId="5ea5c98d59b44d4b" providerId="LiveId" clId="{42F73B06-DA81-4C67-8473-07E158E9C79B}" dt="2023-04-29T17:00:41.603" v="4793" actId="21"/>
          <ac:spMkLst>
            <pc:docMk/>
            <pc:sldMk cId="1301849154" sldId="273"/>
            <ac:spMk id="10" creationId="{51035877-DF46-77B0-A223-030980F33083}"/>
          </ac:spMkLst>
        </pc:spChg>
        <pc:spChg chg="add mod">
          <ac:chgData name="Scruel Tao" userId="5ea5c98d59b44d4b" providerId="LiveId" clId="{42F73B06-DA81-4C67-8473-07E158E9C79B}" dt="2023-04-29T17:01:03.064" v="4798" actId="1076"/>
          <ac:spMkLst>
            <pc:docMk/>
            <pc:sldMk cId="1301849154" sldId="273"/>
            <ac:spMk id="11" creationId="{44C3875A-83E4-B5C6-7A21-F298AF5F82C6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add del mod">
          <ac:chgData name="Scruel Tao" userId="5ea5c98d59b44d4b" providerId="LiveId" clId="{42F73B06-DA81-4C67-8473-07E158E9C79B}" dt="2023-04-29T16:59:25.185" v="4781" actId="478"/>
          <ac:picMkLst>
            <pc:docMk/>
            <pc:sldMk cId="1301849154" sldId="273"/>
            <ac:picMk id="4" creationId="{30758715-0157-0FB7-D8B1-F9216AAB48C7}"/>
          </ac:picMkLst>
        </pc:picChg>
        <pc:picChg chg="add del mod">
          <ac:chgData name="Scruel Tao" userId="5ea5c98d59b44d4b" providerId="LiveId" clId="{42F73B06-DA81-4C67-8473-07E158E9C79B}" dt="2023-04-29T17:00:21.951" v="4789" actId="478"/>
          <ac:picMkLst>
            <pc:docMk/>
            <pc:sldMk cId="1301849154" sldId="273"/>
            <ac:picMk id="6" creationId="{D78B0A29-0F14-54BE-FE05-6BBA7307F36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9T17:00:22.296" v="4790"/>
          <ac:picMkLst>
            <pc:docMk/>
            <pc:sldMk cId="1301849154" sldId="273"/>
            <ac:picMk id="8" creationId="{3ABC69B4-DD3F-5BAA-1903-8E74E19A2E21}"/>
          </ac:picMkLst>
        </pc:picChg>
        <pc:picChg chg="add del mod">
          <ac:chgData name="Scruel Tao" userId="5ea5c98d59b44d4b" providerId="LiveId" clId="{42F73B06-DA81-4C67-8473-07E158E9C79B}" dt="2023-04-29T16:52:52.780" v="4746" actId="478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del mod">
          <ac:chgData name="Scruel Tao" userId="5ea5c98d59b44d4b" providerId="LiveId" clId="{42F73B06-DA81-4C67-8473-07E158E9C79B}" dt="2023-04-29T02:59:35.704" v="3148" actId="21"/>
          <ac:picMkLst>
            <pc:docMk/>
            <pc:sldMk cId="1301849154" sldId="273"/>
            <ac:picMk id="12" creationId="{2335BBB0-B3B7-E025-7233-A20DDD1960BD}"/>
          </ac:picMkLst>
        </pc:picChg>
        <pc:picChg chg="add del mod">
          <ac:chgData name="Scruel Tao" userId="5ea5c98d59b44d4b" providerId="LiveId" clId="{42F73B06-DA81-4C67-8473-07E158E9C79B}" dt="2023-04-29T02:59:33.637" v="3147" actId="21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 modTransition addAnim delAnim modAnim">
        <pc:chgData name="Scruel Tao" userId="5ea5c98d59b44d4b" providerId="LiveId" clId="{42F73B06-DA81-4C67-8473-07E158E9C79B}" dt="2023-05-05T10:01:51.588" v="5834"/>
        <pc:sldMkLst>
          <pc:docMk/>
          <pc:sldMk cId="2878673110" sldId="274"/>
        </pc:sldMkLst>
        <pc:spChg chg="mod">
          <ac:chgData name="Scruel Tao" userId="5ea5c98d59b44d4b" providerId="LiveId" clId="{42F73B06-DA81-4C67-8473-07E158E9C79B}" dt="2023-05-03T01:58:48.748" v="5545" actId="20577"/>
          <ac:spMkLst>
            <pc:docMk/>
            <pc:sldMk cId="2878673110" sldId="274"/>
            <ac:spMk id="3" creationId="{9E0BA8B8-92DA-1AC9-79B9-A552D184BB54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6-05T03:53:23.169" v="11646" actId="14100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9T02:59:07.739" v="3143" actId="2711"/>
          <ac:spMkLst>
            <pc:docMk/>
            <pc:sldMk cId="1525970791" sldId="275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9T11:33:58.760" v="4059" actId="478"/>
          <ac:spMkLst>
            <pc:docMk/>
            <pc:sldMk cId="1525970791" sldId="275"/>
            <ac:spMk id="3" creationId="{758FEE91-E006-78B4-7371-44F05CE1873F}"/>
          </ac:spMkLst>
        </pc:spChg>
        <pc:spChg chg="add del mod">
          <ac:chgData name="Scruel Tao" userId="5ea5c98d59b44d4b" providerId="LiveId" clId="{42F73B06-DA81-4C67-8473-07E158E9C79B}" dt="2023-06-02T16:14:59.062" v="9463"/>
          <ac:spMkLst>
            <pc:docMk/>
            <pc:sldMk cId="1525970791" sldId="275"/>
            <ac:spMk id="4" creationId="{8BB27853-CC13-415D-ADA0-9A3FF79F3D5E}"/>
          </ac:spMkLst>
        </pc:spChg>
        <pc:spChg chg="add del mod">
          <ac:chgData name="Scruel Tao" userId="5ea5c98d59b44d4b" providerId="LiveId" clId="{42F73B06-DA81-4C67-8473-07E158E9C79B}" dt="2023-05-03T01:56:24.386" v="5501" actId="478"/>
          <ac:spMkLst>
            <pc:docMk/>
            <pc:sldMk cId="1525970791" sldId="275"/>
            <ac:spMk id="4" creationId="{EDEBFE62-99F0-533B-FC7E-927453FBDB8A}"/>
          </ac:spMkLst>
        </pc:spChg>
        <pc:spChg chg="mod">
          <ac:chgData name="Scruel Tao" userId="5ea5c98d59b44d4b" providerId="LiveId" clId="{42F73B06-DA81-4C67-8473-07E158E9C79B}" dt="2023-06-02T16:23:57.888" v="10267" actId="20577"/>
          <ac:spMkLst>
            <pc:docMk/>
            <pc:sldMk cId="1525970791" sldId="275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5-05T10:06:51.552" v="5879" actId="207"/>
          <ac:spMkLst>
            <pc:docMk/>
            <pc:sldMk cId="1525970791" sldId="275"/>
            <ac:spMk id="6" creationId="{446DB7A6-FEBA-3FD3-6743-1F2AC323733E}"/>
          </ac:spMkLst>
        </pc:spChg>
        <pc:spChg chg="add del mod">
          <ac:chgData name="Scruel Tao" userId="5ea5c98d59b44d4b" providerId="LiveId" clId="{42F73B06-DA81-4C67-8473-07E158E9C79B}" dt="2023-04-29T11:41:05.272" v="4203"/>
          <ac:spMkLst>
            <pc:docMk/>
            <pc:sldMk cId="1525970791" sldId="275"/>
            <ac:spMk id="7" creationId="{E969B291-A3E0-8F6B-F9C8-60CBECA44535}"/>
          </ac:spMkLst>
        </pc:spChg>
        <pc:spChg chg="add del mod">
          <ac:chgData name="Scruel Tao" userId="5ea5c98d59b44d4b" providerId="LiveId" clId="{42F73B06-DA81-4C67-8473-07E158E9C79B}" dt="2023-04-29T11:41:41.080" v="4210"/>
          <ac:spMkLst>
            <pc:docMk/>
            <pc:sldMk cId="1525970791" sldId="275"/>
            <ac:spMk id="11" creationId="{2EA21F02-7251-275F-E9AB-95A0CA36347D}"/>
          </ac:spMkLst>
        </pc:spChg>
        <pc:picChg chg="add del mod">
          <ac:chgData name="Scruel Tao" userId="5ea5c98d59b44d4b" providerId="LiveId" clId="{42F73B06-DA81-4C67-8473-07E158E9C79B}" dt="2023-04-29T11:34:02.183" v="4061" actId="478"/>
          <ac:picMkLst>
            <pc:docMk/>
            <pc:sldMk cId="1525970791" sldId="275"/>
            <ac:picMk id="6" creationId="{31311FF8-9F15-5697-993D-16C44209C1F1}"/>
          </ac:picMkLst>
        </pc:picChg>
        <pc:picChg chg="add mod">
          <ac:chgData name="Scruel Tao" userId="5ea5c98d59b44d4b" providerId="LiveId" clId="{42F73B06-DA81-4C67-8473-07E158E9C79B}" dt="2023-06-05T03:53:23.169" v="11646" actId="14100"/>
          <ac:picMkLst>
            <pc:docMk/>
            <pc:sldMk cId="1525970791" sldId="275"/>
            <ac:picMk id="8" creationId="{28A16F33-A272-826C-8E01-2B22E4E377A1}"/>
          </ac:picMkLst>
        </pc:picChg>
        <pc:picChg chg="add del mod">
          <ac:chgData name="Scruel Tao" userId="5ea5c98d59b44d4b" providerId="LiveId" clId="{42F73B06-DA81-4C67-8473-07E158E9C79B}" dt="2023-04-29T11:41:39.993" v="4209" actId="478"/>
          <ac:picMkLst>
            <pc:docMk/>
            <pc:sldMk cId="1525970791" sldId="275"/>
            <ac:picMk id="9" creationId="{A71409C7-58BB-717D-997A-A0ADD14D9257}"/>
          </ac:picMkLst>
        </pc:picChg>
        <pc:picChg chg="del mod">
          <ac:chgData name="Scruel Tao" userId="5ea5c98d59b44d4b" providerId="LiveId" clId="{42F73B06-DA81-4C67-8473-07E158E9C79B}" dt="2023-04-29T11:41:03.496" v="4202" actId="478"/>
          <ac:picMkLst>
            <pc:docMk/>
            <pc:sldMk cId="1525970791" sldId="275"/>
            <ac:picMk id="13" creationId="{28E0336C-E8D0-EA88-BA1F-58180AAA10B2}"/>
          </ac:picMkLst>
        </pc:picChg>
        <pc:picChg chg="add del mod">
          <ac:chgData name="Scruel Tao" userId="5ea5c98d59b44d4b" providerId="LiveId" clId="{42F73B06-DA81-4C67-8473-07E158E9C79B}" dt="2023-06-02T16:14:57.899" v="9462" actId="478"/>
          <ac:picMkLst>
            <pc:docMk/>
            <pc:sldMk cId="1525970791" sldId="275"/>
            <ac:picMk id="14" creationId="{8C48D656-52E0-8C42-EF17-6B3421824C1A}"/>
          </ac:picMkLst>
        </pc:picChg>
        <pc:picChg chg="del">
          <ac:chgData name="Scruel Tao" userId="5ea5c98d59b44d4b" providerId="LiveId" clId="{42F73B06-DA81-4C67-8473-07E158E9C79B}" dt="2023-04-29T11:34:03.353" v="4062" actId="478"/>
          <ac:picMkLst>
            <pc:docMk/>
            <pc:sldMk cId="1525970791" sldId="275"/>
            <ac:picMk id="15" creationId="{688D0B3B-ED19-D752-7801-4EA7CCF93CF1}"/>
          </ac:picMkLst>
        </pc:picChg>
        <pc:picChg chg="del mod">
          <ac:chgData name="Scruel Tao" userId="5ea5c98d59b44d4b" providerId="LiveId" clId="{42F73B06-DA81-4C67-8473-07E158E9C79B}" dt="2023-04-25T06:49:37.155" v="2813" actId="478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mod modTransition modAnim modNotesTx">
        <pc:chgData name="Scruel Tao" userId="5ea5c98d59b44d4b" providerId="LiveId" clId="{42F73B06-DA81-4C67-8473-07E158E9C79B}" dt="2023-06-02T16:52:47.156" v="11546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6:05:13.062" v="2799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59:34.139" v="9016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modSp add del mod ord">
        <pc:chgData name="Scruel Tao" userId="5ea5c98d59b44d4b" providerId="LiveId" clId="{42F73B06-DA81-4C67-8473-07E158E9C79B}" dt="2023-05-01T18:18:32.045" v="5316" actId="47"/>
        <pc:sldMkLst>
          <pc:docMk/>
          <pc:sldMk cId="2706538019" sldId="277"/>
        </pc:sldMkLst>
        <pc:spChg chg="mod">
          <ac:chgData name="Scruel Tao" userId="5ea5c98d59b44d4b" providerId="LiveId" clId="{42F73B06-DA81-4C67-8473-07E158E9C79B}" dt="2023-05-01T18:16:05.142" v="5314" actId="20577"/>
          <ac:spMkLst>
            <pc:docMk/>
            <pc:sldMk cId="2706538019" sldId="277"/>
            <ac:spMk id="3" creationId="{AC7759D9-0BB4-08ED-8476-24F7D903D6DE}"/>
          </ac:spMkLst>
        </pc:spChg>
        <pc:spChg chg="mod">
          <ac:chgData name="Scruel Tao" userId="5ea5c98d59b44d4b" providerId="LiveId" clId="{42F73B06-DA81-4C67-8473-07E158E9C79B}" dt="2023-05-01T17:58:49.507" v="4924"/>
          <ac:spMkLst>
            <pc:docMk/>
            <pc:sldMk cId="2706538019" sldId="277"/>
            <ac:spMk id="5" creationId="{14B5F31E-85DD-B8D9-9ED7-E32A03C57260}"/>
          </ac:spMkLst>
        </pc:sp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Chg chg="addSp delSp modSp add del mod addAnim delAnim modAnim modNotesTx">
        <pc:chgData name="Scruel Tao" userId="5ea5c98d59b44d4b" providerId="LiveId" clId="{42F73B06-DA81-4C67-8473-07E158E9C79B}" dt="2023-04-29T16:55:29.314" v="4770" actId="47"/>
        <pc:sldMkLst>
          <pc:docMk/>
          <pc:sldMk cId="1751456865" sldId="278"/>
        </pc:sldMkLst>
        <pc:spChg chg="mod">
          <ac:chgData name="Scruel Tao" userId="5ea5c98d59b44d4b" providerId="LiveId" clId="{42F73B06-DA81-4C67-8473-07E158E9C79B}" dt="2023-04-29T14:54:10.110" v="4465" actId="113"/>
          <ac:spMkLst>
            <pc:docMk/>
            <pc:sldMk cId="1751456865" sldId="278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4:04.392" v="3267" actId="1037"/>
          <ac:picMkLst>
            <pc:docMk/>
            <pc:sldMk cId="1751456865" sldId="278"/>
            <ac:picMk id="4" creationId="{7A4409DD-9731-0965-BF8E-8B51E045F65D}"/>
          </ac:picMkLst>
        </pc:picChg>
        <pc:picChg chg="add del">
          <ac:chgData name="Scruel Tao" userId="5ea5c98d59b44d4b" providerId="LiveId" clId="{42F73B06-DA81-4C67-8473-07E158E9C79B}" dt="2023-04-29T03:02:46.464" v="3179" actId="478"/>
          <ac:picMkLst>
            <pc:docMk/>
            <pc:sldMk cId="1751456865" sldId="278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2:47.184" v="3180" actId="478"/>
          <ac:picMkLst>
            <pc:docMk/>
            <pc:sldMk cId="1751456865" sldId="278"/>
            <ac:picMk id="12" creationId="{2335BBB0-B3B7-E025-7233-A20DDD1960BD}"/>
          </ac:picMkLst>
        </pc:picChg>
        <pc:picChg chg="add del">
          <ac:chgData name="Scruel Tao" userId="5ea5c98d59b44d4b" providerId="LiveId" clId="{42F73B06-DA81-4C67-8473-07E158E9C79B}" dt="2023-04-29T03:00:13.704" v="3161" actId="478"/>
          <ac:picMkLst>
            <pc:docMk/>
            <pc:sldMk cId="1751456865" sldId="278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0:07:44.028" v="5891" actId="20577"/>
        <pc:sldMkLst>
          <pc:docMk/>
          <pc:sldMk cId="4026358202" sldId="279"/>
        </pc:sldMkLst>
        <pc:spChg chg="mod">
          <ac:chgData name="Scruel Tao" userId="5ea5c98d59b44d4b" providerId="LiveId" clId="{42F73B06-DA81-4C67-8473-07E158E9C79B}" dt="2023-05-05T10:07:44.028" v="5891" actId="20577"/>
          <ac:spMkLst>
            <pc:docMk/>
            <pc:sldMk cId="4026358202" sldId="279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1:05.194" v="3178" actId="21"/>
          <ac:picMkLst>
            <pc:docMk/>
            <pc:sldMk cId="4026358202" sldId="279"/>
            <ac:picMk id="3" creationId="{23A0634C-484A-5C8A-C7A7-4FB18C9C9325}"/>
          </ac:picMkLst>
        </pc:picChg>
        <pc:picChg chg="add mod">
          <ac:chgData name="Scruel Tao" userId="5ea5c98d59b44d4b" providerId="LiveId" clId="{42F73B06-DA81-4C67-8473-07E158E9C79B}" dt="2023-04-29T17:00:13.320" v="4786" actId="1076"/>
          <ac:picMkLst>
            <pc:docMk/>
            <pc:sldMk cId="4026358202" sldId="279"/>
            <ac:picMk id="4" creationId="{31F0BBD7-D4A0-FAD2-C936-AFA70532E739}"/>
          </ac:picMkLst>
        </pc:picChg>
        <pc:picChg chg="del">
          <ac:chgData name="Scruel Tao" userId="5ea5c98d59b44d4b" providerId="LiveId" clId="{42F73B06-DA81-4C67-8473-07E158E9C79B}" dt="2023-04-29T03:00:21.816" v="3164" actId="478"/>
          <ac:picMkLst>
            <pc:docMk/>
            <pc:sldMk cId="4026358202" sldId="279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0:22.649" v="3165" actId="478"/>
          <ac:picMkLst>
            <pc:docMk/>
            <pc:sldMk cId="4026358202" sldId="279"/>
            <ac:picMk id="12" creationId="{2335BBB0-B3B7-E025-7233-A20DDD1960BD}"/>
          </ac:picMkLst>
        </pc:picChg>
        <pc:picChg chg="del mod">
          <ac:chgData name="Scruel Tao" userId="5ea5c98d59b44d4b" providerId="LiveId" clId="{42F73B06-DA81-4C67-8473-07E158E9C79B}" dt="2023-04-29T16:55:33.218" v="4771" actId="21"/>
          <ac:picMkLst>
            <pc:docMk/>
            <pc:sldMk cId="4026358202" sldId="279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6-05T03:52:33.567" v="11633" actId="207"/>
        <pc:sldMkLst>
          <pc:docMk/>
          <pc:sldMk cId="4291654708" sldId="280"/>
        </pc:sldMkLst>
        <pc:spChg chg="mod">
          <ac:chgData name="Scruel Tao" userId="5ea5c98d59b44d4b" providerId="LiveId" clId="{42F73B06-DA81-4C67-8473-07E158E9C79B}" dt="2023-05-05T10:04:39.752" v="5852" actId="962"/>
          <ac:spMkLst>
            <pc:docMk/>
            <pc:sldMk cId="4291654708" sldId="280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4-29T14:39:45.568" v="4391" actId="21"/>
          <ac:spMkLst>
            <pc:docMk/>
            <pc:sldMk cId="4291654708" sldId="280"/>
            <ac:spMk id="4" creationId="{2BB34B09-6B46-BF5E-8A4B-E3FEE44E8BD0}"/>
          </ac:spMkLst>
        </pc:spChg>
        <pc:spChg chg="mod">
          <ac:chgData name="Scruel Tao" userId="5ea5c98d59b44d4b" providerId="LiveId" clId="{42F73B06-DA81-4C67-8473-07E158E9C79B}" dt="2023-06-05T03:52:33.567" v="11633" actId="207"/>
          <ac:spMkLst>
            <pc:docMk/>
            <pc:sldMk cId="4291654708" sldId="280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10.575" v="3334"/>
          <ac:spMkLst>
            <pc:docMk/>
            <pc:sldMk cId="4291654708" sldId="280"/>
            <ac:spMk id="6" creationId="{5BC1AF9F-5665-9EC3-4F4E-EB0B5DEA39F4}"/>
          </ac:spMkLst>
        </pc:spChg>
        <pc:spChg chg="add del mod">
          <ac:chgData name="Scruel Tao" userId="5ea5c98d59b44d4b" providerId="LiveId" clId="{42F73B06-DA81-4C67-8473-07E158E9C79B}" dt="2023-04-29T14:45:32.064" v="4417" actId="22"/>
          <ac:spMkLst>
            <pc:docMk/>
            <pc:sldMk cId="4291654708" sldId="280"/>
            <ac:spMk id="11" creationId="{0EDED31E-D7E6-09EB-3E1A-D8C8B0D20500}"/>
          </ac:spMkLst>
        </pc:spChg>
        <pc:picChg chg="del">
          <ac:chgData name="Scruel Tao" userId="5ea5c98d59b44d4b" providerId="LiveId" clId="{42F73B06-DA81-4C67-8473-07E158E9C79B}" dt="2023-04-29T03:06:03.835" v="3330" actId="478"/>
          <ac:picMkLst>
            <pc:docMk/>
            <pc:sldMk cId="4291654708" sldId="280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4-29T14:39:45.133" v="4390"/>
          <ac:picMkLst>
            <pc:docMk/>
            <pc:sldMk cId="4291654708" sldId="280"/>
            <ac:picMk id="6" creationId="{FB642A5D-21B6-CC41-F745-5506C391D787}"/>
          </ac:picMkLst>
        </pc:picChg>
        <pc:picChg chg="add del mod">
          <ac:chgData name="Scruel Tao" userId="5ea5c98d59b44d4b" providerId="LiveId" clId="{42F73B06-DA81-4C67-8473-07E158E9C79B}" dt="2023-04-29T14:45:23.204" v="4408" actId="478"/>
          <ac:picMkLst>
            <pc:docMk/>
            <pc:sldMk cId="4291654708" sldId="280"/>
            <ac:picMk id="7" creationId="{57E4C749-5869-C7F8-6192-0466F6090ABD}"/>
          </ac:picMkLst>
        </pc:picChg>
        <pc:picChg chg="add del mod ord">
          <ac:chgData name="Scruel Tao" userId="5ea5c98d59b44d4b" providerId="LiveId" clId="{42F73B06-DA81-4C67-8473-07E158E9C79B}" dt="2023-04-29T14:42:42.840" v="4407" actId="478"/>
          <ac:picMkLst>
            <pc:docMk/>
            <pc:sldMk cId="4291654708" sldId="280"/>
            <ac:picMk id="9" creationId="{574C424A-493E-F7EB-B87E-AB099833B300}"/>
          </ac:picMkLst>
        </pc:picChg>
        <pc:picChg chg="del mod">
          <ac:chgData name="Scruel Tao" userId="5ea5c98d59b44d4b" providerId="LiveId" clId="{42F73B06-DA81-4C67-8473-07E158E9C79B}" dt="2023-04-29T03:06:09.826" v="3333" actId="21"/>
          <ac:picMkLst>
            <pc:docMk/>
            <pc:sldMk cId="4291654708" sldId="280"/>
            <ac:picMk id="10" creationId="{AB9AA877-00A8-CAE0-AEB2-54C3CC706AB2}"/>
          </ac:picMkLst>
        </pc:picChg>
        <pc:picChg chg="add del mod">
          <ac:chgData name="Scruel Tao" userId="5ea5c98d59b44d4b" providerId="LiveId" clId="{42F73B06-DA81-4C67-8473-07E158E9C79B}" dt="2023-04-29T14:45:31.070" v="4416" actId="22"/>
          <ac:picMkLst>
            <pc:docMk/>
            <pc:sldMk cId="4291654708" sldId="280"/>
            <ac:picMk id="13" creationId="{54B632D4-61D9-D6E3-BC74-DEEAB8F8C0D7}"/>
          </ac:picMkLst>
        </pc:picChg>
        <pc:picChg chg="del">
          <ac:chgData name="Scruel Tao" userId="5ea5c98d59b44d4b" providerId="LiveId" clId="{42F73B06-DA81-4C67-8473-07E158E9C79B}" dt="2023-04-29T03:05:57.021" v="3310" actId="478"/>
          <ac:picMkLst>
            <pc:docMk/>
            <pc:sldMk cId="4291654708" sldId="280"/>
            <ac:picMk id="14" creationId="{6A16C4FE-00E6-5357-100A-B8710B34F596}"/>
          </ac:picMkLst>
        </pc:picChg>
        <pc:picChg chg="add mod ord">
          <ac:chgData name="Scruel Tao" userId="5ea5c98d59b44d4b" providerId="LiveId" clId="{42F73B06-DA81-4C67-8473-07E158E9C79B}" dt="2023-06-02T16:01:22.199" v="9017" actId="14826"/>
          <ac:picMkLst>
            <pc:docMk/>
            <pc:sldMk cId="4291654708" sldId="280"/>
            <ac:picMk id="15" creationId="{DAD7D24E-FCF5-B705-D956-2E53AEA46166}"/>
          </ac:picMkLst>
        </pc:picChg>
        <pc:picChg chg="del">
          <ac:chgData name="Scruel Tao" userId="5ea5c98d59b44d4b" providerId="LiveId" clId="{42F73B06-DA81-4C67-8473-07E158E9C79B}" dt="2023-04-29T03:05:45.374" v="3306" actId="478"/>
          <ac:picMkLst>
            <pc:docMk/>
            <pc:sldMk cId="4291654708" sldId="280"/>
            <ac:picMk id="16" creationId="{11C754BB-74AE-32B2-031C-7FF20420B575}"/>
          </ac:picMkLst>
        </pc:picChg>
      </pc:sldChg>
      <pc:sldChg chg="addSp delSp modSp add mod modTransition addAnim delAnim modAnim">
        <pc:chgData name="Scruel Tao" userId="5ea5c98d59b44d4b" providerId="LiveId" clId="{42F73B06-DA81-4C67-8473-07E158E9C79B}" dt="2023-06-05T03:53:18.660" v="11645" actId="14100"/>
        <pc:sldMkLst>
          <pc:docMk/>
          <pc:sldMk cId="908115860" sldId="281"/>
        </pc:sldMkLst>
        <pc:spChg chg="add del mod">
          <ac:chgData name="Scruel Tao" userId="5ea5c98d59b44d4b" providerId="LiveId" clId="{42F73B06-DA81-4C67-8473-07E158E9C79B}" dt="2023-06-02T16:13:34.568" v="9461"/>
          <ac:spMkLst>
            <pc:docMk/>
            <pc:sldMk cId="908115860" sldId="281"/>
            <ac:spMk id="4" creationId="{DE69AA56-DCC1-D217-5F20-926EF6C094C7}"/>
          </ac:spMkLst>
        </pc:spChg>
        <pc:spChg chg="mod">
          <ac:chgData name="Scruel Tao" userId="5ea5c98d59b44d4b" providerId="LiveId" clId="{42F73B06-DA81-4C67-8473-07E158E9C79B}" dt="2023-06-05T03:52:45.389" v="11643" actId="14100"/>
          <ac:spMkLst>
            <pc:docMk/>
            <pc:sldMk cId="908115860" sldId="28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7:22.578" v="3364"/>
          <ac:spMkLst>
            <pc:docMk/>
            <pc:sldMk cId="908115860" sldId="281"/>
            <ac:spMk id="6" creationId="{CBD9306C-8CC5-E001-EEAD-4E2F3E7D406A}"/>
          </ac:spMkLst>
        </pc:spChg>
        <pc:picChg chg="del">
          <ac:chgData name="Scruel Tao" userId="5ea5c98d59b44d4b" providerId="LiveId" clId="{42F73B06-DA81-4C67-8473-07E158E9C79B}" dt="2023-04-29T03:07:17.994" v="3363" actId="478"/>
          <ac:picMkLst>
            <pc:docMk/>
            <pc:sldMk cId="908115860" sldId="281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6-02T16:13:33.660" v="9460" actId="478"/>
          <ac:picMkLst>
            <pc:docMk/>
            <pc:sldMk cId="908115860" sldId="281"/>
            <ac:picMk id="7" creationId="{F8B2DF25-F112-20DD-C76E-F59A1BDB922C}"/>
          </ac:picMkLst>
        </pc:picChg>
        <pc:picChg chg="add mod">
          <ac:chgData name="Scruel Tao" userId="5ea5c98d59b44d4b" providerId="LiveId" clId="{42F73B06-DA81-4C67-8473-07E158E9C79B}" dt="2023-06-05T03:53:18.660" v="11645" actId="14100"/>
          <ac:picMkLst>
            <pc:docMk/>
            <pc:sldMk cId="908115860" sldId="281"/>
            <ac:picMk id="8" creationId="{BBDF345A-ACA2-AFDC-8957-87457A4097D2}"/>
          </ac:picMkLst>
        </pc:picChg>
        <pc:picChg chg="del">
          <ac:chgData name="Scruel Tao" userId="5ea5c98d59b44d4b" providerId="LiveId" clId="{42F73B06-DA81-4C67-8473-07E158E9C79B}" dt="2023-04-29T03:07:16.927" v="3362" actId="478"/>
          <ac:picMkLst>
            <pc:docMk/>
            <pc:sldMk cId="908115860" sldId="281"/>
            <ac:picMk id="10" creationId="{AB9AA877-00A8-CAE0-AEB2-54C3CC706AB2}"/>
          </ac:picMkLst>
        </pc:picChg>
        <pc:picChg chg="del">
          <ac:chgData name="Scruel Tao" userId="5ea5c98d59b44d4b" providerId="LiveId" clId="{42F73B06-DA81-4C67-8473-07E158E9C79B}" dt="2023-04-29T03:07:15.343" v="3361" actId="478"/>
          <ac:picMkLst>
            <pc:docMk/>
            <pc:sldMk cId="908115860" sldId="281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7:14.101" v="3360" actId="21"/>
          <ac:picMkLst>
            <pc:docMk/>
            <pc:sldMk cId="908115860" sldId="281"/>
            <ac:picMk id="16" creationId="{11C754BB-74AE-32B2-031C-7FF20420B575}"/>
          </ac:picMkLst>
        </pc:picChg>
      </pc:sldChg>
      <pc:sldChg chg="addSp delSp modSp add mod modTransition delAnim modAnim modNotesTx">
        <pc:chgData name="Scruel Tao" userId="5ea5c98d59b44d4b" providerId="LiveId" clId="{42F73B06-DA81-4C67-8473-07E158E9C79B}" dt="2023-06-05T03:53:09.889" v="11644" actId="14100"/>
        <pc:sldMkLst>
          <pc:docMk/>
          <pc:sldMk cId="1594483198" sldId="282"/>
        </pc:sldMkLst>
        <pc:spChg chg="add del mod">
          <ac:chgData name="Scruel Tao" userId="5ea5c98d59b44d4b" providerId="LiveId" clId="{42F73B06-DA81-4C67-8473-07E158E9C79B}" dt="2023-06-02T16:07:23.433" v="9031"/>
          <ac:spMkLst>
            <pc:docMk/>
            <pc:sldMk cId="1594483198" sldId="282"/>
            <ac:spMk id="4" creationId="{F192788F-E451-5005-3314-CBEA200F0BCD}"/>
          </ac:spMkLst>
        </pc:spChg>
        <pc:spChg chg="mod">
          <ac:chgData name="Scruel Tao" userId="5ea5c98d59b44d4b" providerId="LiveId" clId="{42F73B06-DA81-4C67-8473-07E158E9C79B}" dt="2023-06-05T03:52:37.199" v="11634"/>
          <ac:spMkLst>
            <pc:docMk/>
            <pc:sldMk cId="1594483198" sldId="282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49.485" v="3351"/>
          <ac:spMkLst>
            <pc:docMk/>
            <pc:sldMk cId="1594483198" sldId="282"/>
            <ac:spMk id="6" creationId="{C4CE4C33-6133-0FFA-757D-97967CEB259E}"/>
          </ac:spMkLst>
        </pc:spChg>
        <pc:picChg chg="del">
          <ac:chgData name="Scruel Tao" userId="5ea5c98d59b44d4b" providerId="LiveId" clId="{42F73B06-DA81-4C67-8473-07E158E9C79B}" dt="2023-04-29T03:06:41.036" v="3347" actId="478"/>
          <ac:picMkLst>
            <pc:docMk/>
            <pc:sldMk cId="1594483198" sldId="282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6-02T16:05:04.586" v="9030" actId="478"/>
          <ac:picMkLst>
            <pc:docMk/>
            <pc:sldMk cId="1594483198" sldId="282"/>
            <ac:picMk id="6" creationId="{D7C28290-2B24-6F10-26AE-AA778CFD0AE0}"/>
          </ac:picMkLst>
        </pc:picChg>
        <pc:picChg chg="add del mod">
          <ac:chgData name="Scruel Tao" userId="5ea5c98d59b44d4b" providerId="LiveId" clId="{42F73B06-DA81-4C67-8473-07E158E9C79B}" dt="2023-06-02T16:02:03.254" v="9024" actId="478"/>
          <ac:picMkLst>
            <pc:docMk/>
            <pc:sldMk cId="1594483198" sldId="282"/>
            <ac:picMk id="7" creationId="{0EC97AC6-5373-86D3-6B29-02CCA748C95C}"/>
          </ac:picMkLst>
        </pc:picChg>
        <pc:picChg chg="add del">
          <ac:chgData name="Scruel Tao" userId="5ea5c98d59b44d4b" providerId="LiveId" clId="{42F73B06-DA81-4C67-8473-07E158E9C79B}" dt="2023-06-02T16:03:06.015" v="9027" actId="22"/>
          <ac:picMkLst>
            <pc:docMk/>
            <pc:sldMk cId="1594483198" sldId="282"/>
            <ac:picMk id="9" creationId="{E9DC4DE6-E850-8C53-B000-B303DE06D8FD}"/>
          </ac:picMkLst>
        </pc:picChg>
        <pc:picChg chg="del">
          <ac:chgData name="Scruel Tao" userId="5ea5c98d59b44d4b" providerId="LiveId" clId="{42F73B06-DA81-4C67-8473-07E158E9C79B}" dt="2023-04-29T03:06:39.829" v="3346" actId="478"/>
          <ac:picMkLst>
            <pc:docMk/>
            <pc:sldMk cId="1594483198" sldId="282"/>
            <ac:picMk id="10" creationId="{AB9AA877-00A8-CAE0-AEB2-54C3CC706AB2}"/>
          </ac:picMkLst>
        </pc:picChg>
        <pc:picChg chg="add mod">
          <ac:chgData name="Scruel Tao" userId="5ea5c98d59b44d4b" providerId="LiveId" clId="{42F73B06-DA81-4C67-8473-07E158E9C79B}" dt="2023-06-05T03:53:09.889" v="11644" actId="14100"/>
          <ac:picMkLst>
            <pc:docMk/>
            <pc:sldMk cId="1594483198" sldId="282"/>
            <ac:picMk id="11" creationId="{468E6746-31C3-018E-3E32-4C4A040F244F}"/>
          </ac:picMkLst>
        </pc:picChg>
        <pc:picChg chg="del mod">
          <ac:chgData name="Scruel Tao" userId="5ea5c98d59b44d4b" providerId="LiveId" clId="{42F73B06-DA81-4C67-8473-07E158E9C79B}" dt="2023-04-29T03:06:48.754" v="3350" actId="21"/>
          <ac:picMkLst>
            <pc:docMk/>
            <pc:sldMk cId="1594483198" sldId="282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6:35.131" v="3344" actId="21"/>
          <ac:picMkLst>
            <pc:docMk/>
            <pc:sldMk cId="1594483198" sldId="282"/>
            <ac:picMk id="16" creationId="{11C754BB-74AE-32B2-031C-7FF20420B575}"/>
          </ac:picMkLst>
        </pc:picChg>
      </pc:sldChg>
      <pc:sldChg chg="add del">
        <pc:chgData name="Scruel Tao" userId="5ea5c98d59b44d4b" providerId="LiveId" clId="{42F73B06-DA81-4C67-8473-07E158E9C79B}" dt="2023-04-29T03:05:34.797" v="3304"/>
        <pc:sldMkLst>
          <pc:docMk/>
          <pc:sldMk cId="1225167520" sldId="283"/>
        </pc:sldMkLst>
      </pc:sldChg>
      <pc:sldChg chg="addSp delSp modSp add mod modTransition modClrScheme modAnim chgLayout">
        <pc:chgData name="Scruel Tao" userId="5ea5c98d59b44d4b" providerId="LiveId" clId="{42F73B06-DA81-4C67-8473-07E158E9C79B}" dt="2023-05-06T20:40:02.896" v="6424" actId="1076"/>
        <pc:sldMkLst>
          <pc:docMk/>
          <pc:sldMk cId="1355169620" sldId="283"/>
        </pc:sldMkLst>
        <pc:spChg chg="mod ord">
          <ac:chgData name="Scruel Tao" userId="5ea5c98d59b44d4b" providerId="LiveId" clId="{42F73B06-DA81-4C67-8473-07E158E9C79B}" dt="2023-04-29T03:18:24.202" v="3594" actId="700"/>
          <ac:spMkLst>
            <pc:docMk/>
            <pc:sldMk cId="1355169620" sldId="283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6T20:40:02.896" v="6424" actId="1076"/>
          <ac:spMkLst>
            <pc:docMk/>
            <pc:sldMk cId="1355169620" sldId="283"/>
            <ac:spMk id="3" creationId="{4C2E732F-A50A-4A52-40B9-986D3F10E91A}"/>
          </ac:spMkLst>
        </pc:spChg>
        <pc:spChg chg="add del mod">
          <ac:chgData name="Scruel Tao" userId="5ea5c98d59b44d4b" providerId="LiveId" clId="{42F73B06-DA81-4C67-8473-07E158E9C79B}" dt="2023-04-29T03:17:45.685" v="3585"/>
          <ac:spMkLst>
            <pc:docMk/>
            <pc:sldMk cId="1355169620" sldId="283"/>
            <ac:spMk id="4" creationId="{B996B830-C9F5-CA4C-D445-80C3B1F67E4F}"/>
          </ac:spMkLst>
        </pc:spChg>
        <pc:spChg chg="mod ord">
          <ac:chgData name="Scruel Tao" userId="5ea5c98d59b44d4b" providerId="LiveId" clId="{42F73B06-DA81-4C67-8473-07E158E9C79B}" dt="2023-05-03T14:46:33.234" v="5632" actId="13926"/>
          <ac:spMkLst>
            <pc:docMk/>
            <pc:sldMk cId="1355169620" sldId="283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1:53:03.257" v="5460" actId="2711"/>
          <ac:spMkLst>
            <pc:docMk/>
            <pc:sldMk cId="1355169620" sldId="283"/>
            <ac:spMk id="14" creationId="{BF2C039C-7D70-5BA8-10BF-AC65C1C472C2}"/>
          </ac:spMkLst>
        </pc:spChg>
        <pc:picChg chg="add mod">
          <ac:chgData name="Scruel Tao" userId="5ea5c98d59b44d4b" providerId="LiveId" clId="{42F73B06-DA81-4C67-8473-07E158E9C79B}" dt="2023-04-29T16:33:29.511" v="4718" actId="1076"/>
          <ac:picMkLst>
            <pc:docMk/>
            <pc:sldMk cId="1355169620" sldId="283"/>
            <ac:picMk id="4" creationId="{C9D4C8DE-759F-5704-22CB-DA4972B66A88}"/>
          </ac:picMkLst>
        </pc:picChg>
        <pc:picChg chg="add del mod ord">
          <ac:chgData name="Scruel Tao" userId="5ea5c98d59b44d4b" providerId="LiveId" clId="{42F73B06-DA81-4C67-8473-07E158E9C79B}" dt="2023-04-29T16:33:18.295" v="4714" actId="478"/>
          <ac:picMkLst>
            <pc:docMk/>
            <pc:sldMk cId="1355169620" sldId="283"/>
            <ac:picMk id="6" creationId="{032AC284-EA07-74D5-6786-478CBD94EEB8}"/>
          </ac:picMkLst>
        </pc:picChg>
        <pc:picChg chg="del">
          <ac:chgData name="Scruel Tao" userId="5ea5c98d59b44d4b" providerId="LiveId" clId="{42F73B06-DA81-4C67-8473-07E158E9C79B}" dt="2023-04-29T03:17:39.614" v="3583" actId="21"/>
          <ac:picMkLst>
            <pc:docMk/>
            <pc:sldMk cId="1355169620" sldId="283"/>
            <ac:picMk id="7" creationId="{1CAC3588-E08A-3D80-6CFF-0894136F15D6}"/>
          </ac:picMkLst>
        </pc:picChg>
        <pc:picChg chg="del">
          <ac:chgData name="Scruel Tao" userId="5ea5c98d59b44d4b" providerId="LiveId" clId="{42F73B06-DA81-4C67-8473-07E158E9C79B}" dt="2023-04-29T03:17:23.221" v="3581" actId="21"/>
          <ac:picMkLst>
            <pc:docMk/>
            <pc:sldMk cId="1355169620" sldId="283"/>
            <ac:picMk id="8" creationId="{9FEE71E3-5A5A-BDD3-0177-666AE0953528}"/>
          </ac:picMkLst>
        </pc:picChg>
        <pc:picChg chg="del">
          <ac:chgData name="Scruel Tao" userId="5ea5c98d59b44d4b" providerId="LiveId" clId="{42F73B06-DA81-4C67-8473-07E158E9C79B}" dt="2023-04-29T03:17:37.900" v="3582" actId="478"/>
          <ac:picMkLst>
            <pc:docMk/>
            <pc:sldMk cId="1355169620" sldId="283"/>
            <ac:picMk id="10" creationId="{ED7D2C24-3911-466C-3E76-669FC1671250}"/>
          </ac:picMkLst>
        </pc:picChg>
      </pc:sldChg>
      <pc:sldChg chg="addSp delSp modSp add mod modTransition delAnim modAnim modNotesTx">
        <pc:chgData name="Scruel Tao" userId="5ea5c98d59b44d4b" providerId="LiveId" clId="{42F73B06-DA81-4C67-8473-07E158E9C79B}" dt="2023-06-05T03:53:42.701" v="11650" actId="14100"/>
        <pc:sldMkLst>
          <pc:docMk/>
          <pc:sldMk cId="1521228770" sldId="284"/>
        </pc:sldMkLst>
        <pc:spChg chg="add mod">
          <ac:chgData name="Scruel Tao" userId="5ea5c98d59b44d4b" providerId="LiveId" clId="{42F73B06-DA81-4C67-8473-07E158E9C79B}" dt="2023-05-05T10:06:54.907" v="5880" actId="207"/>
          <ac:spMkLst>
            <pc:docMk/>
            <pc:sldMk cId="1521228770" sldId="284"/>
            <ac:spMk id="3" creationId="{06BBC610-73D8-133D-0926-4B6DAAD664C2}"/>
          </ac:spMkLst>
        </pc:spChg>
        <pc:spChg chg="del">
          <ac:chgData name="Scruel Tao" userId="5ea5c98d59b44d4b" providerId="LiveId" clId="{42F73B06-DA81-4C67-8473-07E158E9C79B}" dt="2023-04-29T11:34:50.794" v="4076" actId="478"/>
          <ac:spMkLst>
            <pc:docMk/>
            <pc:sldMk cId="1521228770" sldId="284"/>
            <ac:spMk id="3" creationId="{758FEE91-E006-78B4-7371-44F05CE1873F}"/>
          </ac:spMkLst>
        </pc:spChg>
        <pc:spChg chg="mod">
          <ac:chgData name="Scruel Tao" userId="5ea5c98d59b44d4b" providerId="LiveId" clId="{42F73B06-DA81-4C67-8473-07E158E9C79B}" dt="2023-06-02T16:47:36.061" v="11482"/>
          <ac:spMkLst>
            <pc:docMk/>
            <pc:sldMk cId="1521228770" sldId="284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16:29.669" v="9472"/>
          <ac:spMkLst>
            <pc:docMk/>
            <pc:sldMk cId="1521228770" sldId="284"/>
            <ac:spMk id="6" creationId="{6517F62F-F633-0A36-BE7E-9C415D5A153C}"/>
          </ac:spMkLst>
        </pc:spChg>
        <pc:spChg chg="add del mod">
          <ac:chgData name="Scruel Tao" userId="5ea5c98d59b44d4b" providerId="LiveId" clId="{42F73B06-DA81-4C67-8473-07E158E9C79B}" dt="2023-04-29T11:34:23.065" v="4067"/>
          <ac:spMkLst>
            <pc:docMk/>
            <pc:sldMk cId="1521228770" sldId="284"/>
            <ac:spMk id="7" creationId="{AE905D2D-F003-5A66-B2AB-F3F8C25D37AB}"/>
          </ac:spMkLst>
        </pc:spChg>
        <pc:picChg chg="del mod">
          <ac:chgData name="Scruel Tao" userId="5ea5c98d59b44d4b" providerId="LiveId" clId="{42F73B06-DA81-4C67-8473-07E158E9C79B}" dt="2023-04-29T11:34:24.571" v="4068" actId="478"/>
          <ac:picMkLst>
            <pc:docMk/>
            <pc:sldMk cId="1521228770" sldId="284"/>
            <ac:picMk id="6" creationId="{31311FF8-9F15-5697-993D-16C44209C1F1}"/>
          </ac:picMkLst>
        </pc:picChg>
        <pc:picChg chg="add del mod">
          <ac:chgData name="Scruel Tao" userId="5ea5c98d59b44d4b" providerId="LiveId" clId="{42F73B06-DA81-4C67-8473-07E158E9C79B}" dt="2023-06-02T16:16:28.805" v="9471" actId="478"/>
          <ac:picMkLst>
            <pc:docMk/>
            <pc:sldMk cId="1521228770" sldId="284"/>
            <ac:picMk id="8" creationId="{B8572228-83F5-9541-4226-6825E87128EE}"/>
          </ac:picMkLst>
        </pc:picChg>
        <pc:picChg chg="add mod">
          <ac:chgData name="Scruel Tao" userId="5ea5c98d59b44d4b" providerId="LiveId" clId="{42F73B06-DA81-4C67-8473-07E158E9C79B}" dt="2023-06-05T03:53:42.701" v="11650" actId="14100"/>
          <ac:picMkLst>
            <pc:docMk/>
            <pc:sldMk cId="1521228770" sldId="284"/>
            <ac:picMk id="9" creationId="{A509ADDC-1F52-B0E4-A760-B9949AFC0576}"/>
          </ac:picMkLst>
        </pc:picChg>
        <pc:picChg chg="del">
          <ac:chgData name="Scruel Tao" userId="5ea5c98d59b44d4b" providerId="LiveId" clId="{42F73B06-DA81-4C67-8473-07E158E9C79B}" dt="2023-04-29T11:34:11.727" v="4063" actId="478"/>
          <ac:picMkLst>
            <pc:docMk/>
            <pc:sldMk cId="1521228770" sldId="284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2.066" v="4066" actId="21"/>
          <ac:picMkLst>
            <pc:docMk/>
            <pc:sldMk cId="1521228770" sldId="284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03:18:45.181" v="3618" actId="47"/>
        <pc:sldMkLst>
          <pc:docMk/>
          <pc:sldMk cId="2227428054" sldId="284"/>
        </pc:sldMkLst>
      </pc:sldChg>
      <pc:sldChg chg="addSp delSp modSp add mod modTransition delAnim modAnim modNotesTx">
        <pc:chgData name="Scruel Tao" userId="5ea5c98d59b44d4b" providerId="LiveId" clId="{42F73B06-DA81-4C67-8473-07E158E9C79B}" dt="2023-06-05T03:53:47.799" v="11651" actId="14100"/>
        <pc:sldMkLst>
          <pc:docMk/>
          <pc:sldMk cId="4038958788" sldId="285"/>
        </pc:sldMkLst>
        <pc:spChg chg="mod">
          <ac:chgData name="Scruel Tao" userId="5ea5c98d59b44d4b" providerId="LiveId" clId="{42F73B06-DA81-4C67-8473-07E158E9C79B}" dt="2023-06-02T16:45:53.255" v="11406" actId="1076"/>
          <ac:spMkLst>
            <pc:docMk/>
            <pc:sldMk cId="4038958788" sldId="285"/>
            <ac:spMk id="3" creationId="{758FEE91-E006-78B4-7371-44F05CE1873F}"/>
          </ac:spMkLst>
        </pc:spChg>
        <pc:spChg chg="add mod">
          <ac:chgData name="Scruel Tao" userId="5ea5c98d59b44d4b" providerId="LiveId" clId="{42F73B06-DA81-4C67-8473-07E158E9C79B}" dt="2023-05-05T10:07:03.809" v="5883" actId="207"/>
          <ac:spMkLst>
            <pc:docMk/>
            <pc:sldMk cId="4038958788" sldId="285"/>
            <ac:spMk id="4" creationId="{4328CDCF-210E-0D00-60CB-3A3ECF7ECEA1}"/>
          </ac:spMkLst>
        </pc:spChg>
        <pc:spChg chg="mod">
          <ac:chgData name="Scruel Tao" userId="5ea5c98d59b44d4b" providerId="LiveId" clId="{42F73B06-DA81-4C67-8473-07E158E9C79B}" dt="2023-06-02T16:47:38.078" v="11483"/>
          <ac:spMkLst>
            <pc:docMk/>
            <pc:sldMk cId="4038958788" sldId="285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19:53.821" v="9862"/>
          <ac:spMkLst>
            <pc:docMk/>
            <pc:sldMk cId="4038958788" sldId="285"/>
            <ac:spMk id="7" creationId="{9379B9B7-251C-4193-8633-02EFD22B8E6D}"/>
          </ac:spMkLst>
        </pc:spChg>
        <pc:spChg chg="add del mod">
          <ac:chgData name="Scruel Tao" userId="5ea5c98d59b44d4b" providerId="LiveId" clId="{42F73B06-DA81-4C67-8473-07E158E9C79B}" dt="2023-04-29T11:34:32.022" v="4072"/>
          <ac:spMkLst>
            <pc:docMk/>
            <pc:sldMk cId="4038958788" sldId="285"/>
            <ac:spMk id="7" creationId="{C6BDC5DB-657A-5DBB-8B06-4455AE304C37}"/>
          </ac:spMkLst>
        </pc:spChg>
        <pc:picChg chg="del">
          <ac:chgData name="Scruel Tao" userId="5ea5c98d59b44d4b" providerId="LiveId" clId="{42F73B06-DA81-4C67-8473-07E158E9C79B}" dt="2023-04-29T11:34:31.137" v="4071" actId="21"/>
          <ac:picMkLst>
            <pc:docMk/>
            <pc:sldMk cId="4038958788" sldId="285"/>
            <ac:picMk id="6" creationId="{31311FF8-9F15-5697-993D-16C44209C1F1}"/>
          </ac:picMkLst>
        </pc:picChg>
        <pc:picChg chg="add del mod">
          <ac:chgData name="Scruel Tao" userId="5ea5c98d59b44d4b" providerId="LiveId" clId="{42F73B06-DA81-4C67-8473-07E158E9C79B}" dt="2023-06-02T16:19:53.462" v="9861" actId="478"/>
          <ac:picMkLst>
            <pc:docMk/>
            <pc:sldMk cId="4038958788" sldId="285"/>
            <ac:picMk id="8" creationId="{B2689DC9-F0D0-78AB-B085-C5A5AC71D70C}"/>
          </ac:picMkLst>
        </pc:picChg>
        <pc:picChg chg="add del mod">
          <ac:chgData name="Scruel Tao" userId="5ea5c98d59b44d4b" providerId="LiveId" clId="{42F73B06-DA81-4C67-8473-07E158E9C79B}" dt="2023-06-05T03:53:47.799" v="11651" actId="14100"/>
          <ac:picMkLst>
            <pc:docMk/>
            <pc:sldMk cId="4038958788" sldId="285"/>
            <ac:picMk id="10" creationId="{8FADF6E9-5187-34BF-98AF-44CE79D97BAF}"/>
          </ac:picMkLst>
        </pc:picChg>
        <pc:picChg chg="del">
          <ac:chgData name="Scruel Tao" userId="5ea5c98d59b44d4b" providerId="LiveId" clId="{42F73B06-DA81-4C67-8473-07E158E9C79B}" dt="2023-04-29T11:34:29.290" v="4070" actId="478"/>
          <ac:picMkLst>
            <pc:docMk/>
            <pc:sldMk cId="4038958788" sldId="285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8.435" v="4069" actId="478"/>
          <ac:picMkLst>
            <pc:docMk/>
            <pc:sldMk cId="4038958788" sldId="285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11:35:03.986" v="4081" actId="47"/>
        <pc:sldMkLst>
          <pc:docMk/>
          <pc:sldMk cId="1616077886" sldId="286"/>
        </pc:sldMkLst>
      </pc:sldChg>
      <pc:sldChg chg="addSp delSp modSp add mod modTransition">
        <pc:chgData name="Scruel Tao" userId="5ea5c98d59b44d4b" providerId="LiveId" clId="{42F73B06-DA81-4C67-8473-07E158E9C79B}" dt="2023-05-05T10:01:51.588" v="5834"/>
        <pc:sldMkLst>
          <pc:docMk/>
          <pc:sldMk cId="2656073724" sldId="286"/>
        </pc:sldMkLst>
        <pc:spChg chg="mod">
          <ac:chgData name="Scruel Tao" userId="5ea5c98d59b44d4b" providerId="LiveId" clId="{42F73B06-DA81-4C67-8473-07E158E9C79B}" dt="2023-05-03T14:29:56.022" v="5629" actId="207"/>
          <ac:spMkLst>
            <pc:docMk/>
            <pc:sldMk cId="2656073724" sldId="286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4-29T17:01:09.054" v="4800" actId="1076"/>
          <ac:spMkLst>
            <pc:docMk/>
            <pc:sldMk cId="2656073724" sldId="286"/>
            <ac:spMk id="11" creationId="{FE3052F4-6B2D-4E04-EA29-FD581DA89C75}"/>
          </ac:spMkLst>
        </pc:spChg>
        <pc:picChg chg="del mod">
          <ac:chgData name="Scruel Tao" userId="5ea5c98d59b44d4b" providerId="LiveId" clId="{42F73B06-DA81-4C67-8473-07E158E9C79B}" dt="2023-04-29T16:54:26.831" v="4758" actId="478"/>
          <ac:picMkLst>
            <pc:docMk/>
            <pc:sldMk cId="2656073724" sldId="286"/>
            <ac:picMk id="4" creationId="{30758715-0157-0FB7-D8B1-F9216AAB48C7}"/>
          </ac:picMkLst>
        </pc:picChg>
        <pc:picChg chg="add del">
          <ac:chgData name="Scruel Tao" userId="5ea5c98d59b44d4b" providerId="LiveId" clId="{42F73B06-DA81-4C67-8473-07E158E9C79B}" dt="2023-04-29T16:53:53.825" v="4754" actId="22"/>
          <ac:picMkLst>
            <pc:docMk/>
            <pc:sldMk cId="2656073724" sldId="286"/>
            <ac:picMk id="6" creationId="{A4DCC51F-5746-6594-6EBD-2EA12A07D4B7}"/>
          </ac:picMkLst>
        </pc:picChg>
        <pc:picChg chg="add del mod">
          <ac:chgData name="Scruel Tao" userId="5ea5c98d59b44d4b" providerId="LiveId" clId="{42F73B06-DA81-4C67-8473-07E158E9C79B}" dt="2023-04-29T16:59:21.218" v="4779" actId="478"/>
          <ac:picMkLst>
            <pc:docMk/>
            <pc:sldMk cId="2656073724" sldId="286"/>
            <ac:picMk id="8" creationId="{6C6308FA-FB31-756F-14E4-03B2AEAEBB5B}"/>
          </ac:picMkLst>
        </pc:picChg>
        <pc:picChg chg="add del mod">
          <ac:chgData name="Scruel Tao" userId="5ea5c98d59b44d4b" providerId="LiveId" clId="{42F73B06-DA81-4C67-8473-07E158E9C79B}" dt="2023-04-29T17:00:19.238" v="4787" actId="478"/>
          <ac:picMkLst>
            <pc:docMk/>
            <pc:sldMk cId="2656073724" sldId="286"/>
            <ac:picMk id="9" creationId="{C2846018-093F-C0AA-21C3-24EE1AD0E7AF}"/>
          </ac:picMkLst>
        </pc:picChg>
        <pc:picChg chg="add mod">
          <ac:chgData name="Scruel Tao" userId="5ea5c98d59b44d4b" providerId="LiveId" clId="{42F73B06-DA81-4C67-8473-07E158E9C79B}" dt="2023-04-29T17:00:19.666" v="4788"/>
          <ac:picMkLst>
            <pc:docMk/>
            <pc:sldMk cId="2656073724" sldId="286"/>
            <ac:picMk id="10" creationId="{4D6FFA1D-F5A8-EEDD-467D-35B7A8956CB7}"/>
          </ac:picMkLst>
        </pc:picChg>
      </pc:sldChg>
      <pc:sldChg chg="addSp delSp modSp add mod modTransition chgLayout modNotesTx">
        <pc:chgData name="Scruel Tao" userId="5ea5c98d59b44d4b" providerId="LiveId" clId="{42F73B06-DA81-4C67-8473-07E158E9C79B}" dt="2023-06-01T04:40:14.829" v="7111" actId="20577"/>
        <pc:sldMkLst>
          <pc:docMk/>
          <pc:sldMk cId="4147465309" sldId="287"/>
        </pc:sldMkLst>
        <pc:spChg chg="mod ord">
          <ac:chgData name="Scruel Tao" userId="5ea5c98d59b44d4b" providerId="LiveId" clId="{42F73B06-DA81-4C67-8473-07E158E9C79B}" dt="2023-05-02T11:01:31.727" v="5327" actId="700"/>
          <ac:spMkLst>
            <pc:docMk/>
            <pc:sldMk cId="4147465309" sldId="287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6T20:39:11.895" v="6419" actId="1076"/>
          <ac:spMkLst>
            <pc:docMk/>
            <pc:sldMk cId="4147465309" sldId="287"/>
            <ac:spMk id="3" creationId="{B919DED7-EDDF-A9D7-FFE1-8104659F6D9E}"/>
          </ac:spMkLst>
        </pc:spChg>
        <pc:spChg chg="add del mod ord">
          <ac:chgData name="Scruel Tao" userId="5ea5c98d59b44d4b" providerId="LiveId" clId="{42F73B06-DA81-4C67-8473-07E158E9C79B}" dt="2023-05-02T11:01:50.951" v="5332" actId="478"/>
          <ac:spMkLst>
            <pc:docMk/>
            <pc:sldMk cId="4147465309" sldId="287"/>
            <ac:spMk id="6" creationId="{2600091A-F5D4-67E0-41C3-F74F23B7E75B}"/>
          </ac:spMkLst>
        </pc:spChg>
        <pc:spChg chg="add del mod ord">
          <ac:chgData name="Scruel Tao" userId="5ea5c98d59b44d4b" providerId="LiveId" clId="{42F73B06-DA81-4C67-8473-07E158E9C79B}" dt="2023-05-02T11:01:41.190" v="5330" actId="931"/>
          <ac:spMkLst>
            <pc:docMk/>
            <pc:sldMk cId="4147465309" sldId="287"/>
            <ac:spMk id="7" creationId="{2E456B0F-9E18-B120-A2C7-0EC0ABCE1E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39" creationId="{8D309316-0912-245A-36C4-6EEFCF882A6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0" creationId="{F356A7F9-408C-48AD-D73A-AB2BE2683AC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1" creationId="{A65C9C38-D9D4-4ECA-E1D0-6FE80D1FC8C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2" creationId="{7E3B9975-3062-8002-8685-35899B3AFCA8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3" creationId="{3785958C-CD18-CC2E-9E0C-55A294D2F8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4" creationId="{36F07874-9C56-D8E0-B1BA-7BCD3E1F71C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5" creationId="{D7E44A64-E568-6693-3D25-7CD2C942610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6" creationId="{0E1909D8-1601-DFB5-56B3-16A56AE6AFE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8" creationId="{8EF70B6C-10AB-C9E2-0ADD-90E337F914E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9" creationId="{3FFE2D0F-D5D7-38F6-8079-091F446C324F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0" creationId="{5BDF8FF3-017B-5699-11E7-C6538205D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1" creationId="{49EA7185-A97F-ADA5-D08B-1F009E8A86D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2" creationId="{FC361533-57CD-8F96-1954-E552EFBCB02D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3" creationId="{03FE0395-4FFA-4B43-7348-8A18CD05B3D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4" creationId="{A537EA06-6625-07C6-8C40-953BDD632EA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5" creationId="{2B12582F-6DD3-2038-D5C0-F941BCEE00B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6" creationId="{95372342-D86C-DC3A-B25D-EDA6C57C1B5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7" creationId="{12B59904-5CB1-2D40-ABE3-688B2D571D7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8" creationId="{744D1BA5-DCF5-C693-3ACD-4128848197F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9" creationId="{679C6DCA-93EF-C47E-B75E-7C7F1E9F94C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0" creationId="{3B2146D0-F7C3-DCE3-BE29-F363BFE08CA2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1" creationId="{26C3A082-A7FD-FD74-BECF-67FF073E8A4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2" creationId="{9FC2C471-7E85-A661-F5F3-551B20D1979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3" creationId="{77A5EEA3-B866-173F-23BF-6F01A8D0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4" creationId="{C984414B-E85A-0C51-1947-5EF04227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5" creationId="{2CF429CA-16B1-CEDA-46DC-D37D290690D4}"/>
          </ac:spMkLst>
        </pc:spChg>
        <pc:spChg chg="add del mod">
          <ac:chgData name="Scruel Tao" userId="5ea5c98d59b44d4b" providerId="LiveId" clId="{42F73B06-DA81-4C67-8473-07E158E9C79B}" dt="2023-05-01T17:45:02.964" v="4836" actId="21"/>
          <ac:spMkLst>
            <pc:docMk/>
            <pc:sldMk cId="4147465309" sldId="287"/>
            <ac:spMk id="66" creationId="{983A5980-DFF1-C5D2-408C-E0485B57A0C0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9" creationId="{80550B4F-EFB3-A7EC-B14D-B081DE9BA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71" creationId="{67A30D04-38D0-D20E-4EE8-EE121DB259C0}"/>
          </ac:spMkLst>
        </pc:spChg>
        <pc:picChg chg="add del mod">
          <ac:chgData name="Scruel Tao" userId="5ea5c98d59b44d4b" providerId="LiveId" clId="{42F73B06-DA81-4C67-8473-07E158E9C79B}" dt="2023-05-02T11:01:35.967" v="5329" actId="478"/>
          <ac:picMkLst>
            <pc:docMk/>
            <pc:sldMk cId="4147465309" sldId="287"/>
            <ac:picMk id="5" creationId="{305B693D-32A8-CF3B-2034-87F22752807B}"/>
          </ac:picMkLst>
        </pc:picChg>
        <pc:picChg chg="add mod">
          <ac:chgData name="Scruel Tao" userId="5ea5c98d59b44d4b" providerId="LiveId" clId="{42F73B06-DA81-4C67-8473-07E158E9C79B}" dt="2023-05-02T23:57:57.428" v="5401"/>
          <ac:picMkLst>
            <pc:docMk/>
            <pc:sldMk cId="4147465309" sldId="287"/>
            <ac:picMk id="5" creationId="{91F646AF-DCFD-7B44-A4F5-21F01F47F131}"/>
          </ac:picMkLst>
        </pc:picChg>
        <pc:picChg chg="add mod">
          <ac:chgData name="Scruel Tao" userId="5ea5c98d59b44d4b" providerId="LiveId" clId="{42F73B06-DA81-4C67-8473-07E158E9C79B}" dt="2023-05-02T11:04:40.401" v="5338"/>
          <ac:picMkLst>
            <pc:docMk/>
            <pc:sldMk cId="4147465309" sldId="287"/>
            <ac:picMk id="9" creationId="{83E1DED6-3890-04C1-AAF9-C65E31A76C71}"/>
          </ac:picMkLst>
        </pc:picChg>
        <pc:picChg chg="del">
          <ac:chgData name="Scruel Tao" userId="5ea5c98d59b44d4b" providerId="LiveId" clId="{42F73B06-DA81-4C67-8473-07E158E9C79B}" dt="2023-05-01T17:44:26.410" v="4822" actId="21"/>
          <ac:picMkLst>
            <pc:docMk/>
            <pc:sldMk cId="4147465309" sldId="287"/>
            <ac:picMk id="68" creationId="{50E66276-9285-8541-5867-A74B28A14697}"/>
          </ac:picMkLst>
        </pc:picChg>
      </pc:sldChg>
      <pc:sldChg chg="add del">
        <pc:chgData name="Scruel Tao" userId="5ea5c98d59b44d4b" providerId="LiveId" clId="{42F73B06-DA81-4C67-8473-07E158E9C79B}" dt="2023-05-01T18:26:42.978" v="5318" actId="47"/>
        <pc:sldMkLst>
          <pc:docMk/>
          <pc:sldMk cId="2985721684" sldId="288"/>
        </pc:sldMkLst>
      </pc:sldChg>
      <pc:sldChg chg="add del">
        <pc:chgData name="Scruel Tao" userId="5ea5c98d59b44d4b" providerId="LiveId" clId="{42F73B06-DA81-4C67-8473-07E158E9C79B}" dt="2023-05-01T18:42:47.858" v="5320" actId="47"/>
        <pc:sldMkLst>
          <pc:docMk/>
          <pc:sldMk cId="1599418885" sldId="289"/>
        </pc:sldMkLst>
      </pc:sldChg>
      <pc:sldChg chg="modSp add del mod">
        <pc:chgData name="Scruel Tao" userId="5ea5c98d59b44d4b" providerId="LiveId" clId="{42F73B06-DA81-4C67-8473-07E158E9C79B}" dt="2023-05-04T01:18:11.787" v="5660" actId="47"/>
        <pc:sldMkLst>
          <pc:docMk/>
          <pc:sldMk cId="3161108256" sldId="310"/>
        </pc:sldMkLst>
        <pc:spChg chg="mod">
          <ac:chgData name="Scruel Tao" userId="5ea5c98d59b44d4b" providerId="LiveId" clId="{42F73B06-DA81-4C67-8473-07E158E9C79B}" dt="2023-05-02T23:02:44.584" v="5390" actId="20577"/>
          <ac:spMkLst>
            <pc:docMk/>
            <pc:sldMk cId="3161108256" sldId="310"/>
            <ac:spMk id="3" creationId="{AC7759D9-0BB4-08ED-8476-24F7D903D6DE}"/>
          </ac:spMkLst>
        </pc:spChg>
      </pc:sldChg>
      <pc:sldChg chg="addSp delSp modSp add mod modTransition modNotesTx">
        <pc:chgData name="Scruel Tao" userId="5ea5c98d59b44d4b" providerId="LiveId" clId="{42F73B06-DA81-4C67-8473-07E158E9C79B}" dt="2023-06-05T03:52:26.119" v="11631" actId="20577"/>
        <pc:sldMkLst>
          <pc:docMk/>
          <pc:sldMk cId="706773735" sldId="311"/>
        </pc:sldMkLst>
        <pc:spChg chg="mod">
          <ac:chgData name="Scruel Tao" userId="5ea5c98d59b44d4b" providerId="LiveId" clId="{42F73B06-DA81-4C67-8473-07E158E9C79B}" dt="2023-06-05T03:52:26.119" v="11631" actId="20577"/>
          <ac:spMkLst>
            <pc:docMk/>
            <pc:sldMk cId="706773735" sldId="31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04:55.813" v="9029"/>
          <ac:spMkLst>
            <pc:docMk/>
            <pc:sldMk cId="706773735" sldId="311"/>
            <ac:spMk id="6" creationId="{C6844800-B2FC-DF30-CA4F-D8606E690FD5}"/>
          </ac:spMkLst>
        </pc:spChg>
        <pc:picChg chg="del mod">
          <ac:chgData name="Scruel Tao" userId="5ea5c98d59b44d4b" providerId="LiveId" clId="{42F73B06-DA81-4C67-8473-07E158E9C79B}" dt="2023-06-02T16:04:54.693" v="9028" actId="478"/>
          <ac:picMkLst>
            <pc:docMk/>
            <pc:sldMk cId="706773735" sldId="311"/>
            <ac:picMk id="3" creationId="{E9C9C4B6-9E80-13FC-3C11-56455F818828}"/>
          </ac:picMkLst>
        </pc:picChg>
        <pc:picChg chg="add mod">
          <ac:chgData name="Scruel Tao" userId="5ea5c98d59b44d4b" providerId="LiveId" clId="{42F73B06-DA81-4C67-8473-07E158E9C79B}" dt="2023-06-02T16:26:47.478" v="10444" actId="14826"/>
          <ac:picMkLst>
            <pc:docMk/>
            <pc:sldMk cId="706773735" sldId="311"/>
            <ac:picMk id="8" creationId="{C2FF0611-1065-9722-49E1-B3C045A5A248}"/>
          </ac:picMkLst>
        </pc:picChg>
      </pc:sldChg>
      <pc:sldChg chg="add del">
        <pc:chgData name="Scruel Tao" userId="5ea5c98d59b44d4b" providerId="LiveId" clId="{42F73B06-DA81-4C67-8473-07E158E9C79B}" dt="2023-05-04T01:20:37.819" v="5662" actId="47"/>
        <pc:sldMkLst>
          <pc:docMk/>
          <pc:sldMk cId="717433726" sldId="312"/>
        </pc:sldMkLst>
      </pc:sldChg>
      <pc:sldChg chg="modSp add del mod">
        <pc:chgData name="Scruel Tao" userId="5ea5c98d59b44d4b" providerId="LiveId" clId="{42F73B06-DA81-4C67-8473-07E158E9C79B}" dt="2023-05-04T18:24:26.957" v="5791" actId="47"/>
        <pc:sldMkLst>
          <pc:docMk/>
          <pc:sldMk cId="3161108256" sldId="363"/>
        </pc:sldMkLst>
        <pc:spChg chg="mod">
          <ac:chgData name="Scruel Tao" userId="5ea5c98d59b44d4b" providerId="LiveId" clId="{42F73B06-DA81-4C67-8473-07E158E9C79B}" dt="2023-05-05T02:24:06.436" v="5789" actId="20577"/>
          <ac:spMkLst>
            <pc:docMk/>
            <pc:sldMk cId="3161108256" sldId="363"/>
            <ac:spMk id="3" creationId="{AC7759D9-0BB4-08ED-8476-24F7D903D6DE}"/>
          </ac:spMkLst>
        </pc:spChg>
      </pc:sldChg>
      <pc:sldChg chg="add modTransition">
        <pc:chgData name="Scruel Tao" userId="5ea5c98d59b44d4b" providerId="LiveId" clId="{42F73B06-DA81-4C67-8473-07E158E9C79B}" dt="2023-05-05T10:01:51.588" v="5834"/>
        <pc:sldMkLst>
          <pc:docMk/>
          <pc:sldMk cId="3625446739" sldId="366"/>
        </pc:sldMkLst>
      </pc:sldChg>
      <pc:sldChg chg="addSp delSp modSp add mod ord modNotesTx">
        <pc:chgData name="Scruel Tao" userId="5ea5c98d59b44d4b" providerId="LiveId" clId="{42F73B06-DA81-4C67-8473-07E158E9C79B}" dt="2023-06-02T16:25:34.067" v="10436" actId="20577"/>
        <pc:sldMkLst>
          <pc:docMk/>
          <pc:sldMk cId="1263324175" sldId="367"/>
        </pc:sldMkLst>
        <pc:spChg chg="mod">
          <ac:chgData name="Scruel Tao" userId="5ea5c98d59b44d4b" providerId="LiveId" clId="{42F73B06-DA81-4C67-8473-07E158E9C79B}" dt="2023-06-01T04:42:29.502" v="7125" actId="20577"/>
          <ac:spMkLst>
            <pc:docMk/>
            <pc:sldMk cId="1263324175" sldId="367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25:02.968" v="8210" actId="20577"/>
          <ac:spMkLst>
            <pc:docMk/>
            <pc:sldMk cId="1263324175" sldId="367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6-01T04:47:11.773" v="7360"/>
          <ac:picMkLst>
            <pc:docMk/>
            <pc:sldMk cId="1263324175" sldId="367"/>
            <ac:picMk id="4" creationId="{86DB9B4F-5D6D-4566-042C-FDD19ABDDC3A}"/>
          </ac:picMkLst>
        </pc:picChg>
        <pc:picChg chg="add del mod">
          <ac:chgData name="Scruel Tao" userId="5ea5c98d59b44d4b" providerId="LiveId" clId="{42F73B06-DA81-4C67-8473-07E158E9C79B}" dt="2023-06-02T15:14:26.099" v="7512" actId="478"/>
          <ac:picMkLst>
            <pc:docMk/>
            <pc:sldMk cId="1263324175" sldId="367"/>
            <ac:picMk id="4" creationId="{AEDC33BB-96F6-C82A-5F76-0EB244403552}"/>
          </ac:picMkLst>
        </pc:picChg>
        <pc:picChg chg="add mod">
          <ac:chgData name="Scruel Tao" userId="5ea5c98d59b44d4b" providerId="LiveId" clId="{42F73B06-DA81-4C67-8473-07E158E9C79B}" dt="2023-06-02T15:27:00.457" v="8368" actId="1076"/>
          <ac:picMkLst>
            <pc:docMk/>
            <pc:sldMk cId="1263324175" sldId="367"/>
            <ac:picMk id="7" creationId="{1B605BC5-7434-CCC1-44E2-C8AE5A7A6ACA}"/>
          </ac:picMkLst>
        </pc:picChg>
        <pc:picChg chg="add del mod">
          <ac:chgData name="Scruel Tao" userId="5ea5c98d59b44d4b" providerId="LiveId" clId="{42F73B06-DA81-4C67-8473-07E158E9C79B}" dt="2023-06-01T04:47:57.740" v="7365"/>
          <ac:picMkLst>
            <pc:docMk/>
            <pc:sldMk cId="1263324175" sldId="367"/>
            <ac:picMk id="7" creationId="{D9AB2F12-EF71-D193-40F5-58A562CA9545}"/>
          </ac:picMkLst>
        </pc:picChg>
        <pc:picChg chg="add del mod">
          <ac:chgData name="Scruel Tao" userId="5ea5c98d59b44d4b" providerId="LiveId" clId="{42F73B06-DA81-4C67-8473-07E158E9C79B}" dt="2023-06-02T15:21:34.356" v="7859" actId="21"/>
          <ac:picMkLst>
            <pc:docMk/>
            <pc:sldMk cId="1263324175" sldId="367"/>
            <ac:picMk id="9" creationId="{A4E60CBE-8956-9CC9-7CE5-77B0E7F75625}"/>
          </ac:picMkLst>
        </pc:picChg>
        <pc:picChg chg="add del mod">
          <ac:chgData name="Scruel Tao" userId="5ea5c98d59b44d4b" providerId="LiveId" clId="{42F73B06-DA81-4C67-8473-07E158E9C79B}" dt="2023-06-02T15:11:13.968" v="7456" actId="478"/>
          <ac:picMkLst>
            <pc:docMk/>
            <pc:sldMk cId="1263324175" sldId="367"/>
            <ac:picMk id="11" creationId="{44AA24C5-508C-4D40-7E65-55D5627E4671}"/>
          </ac:picMkLst>
        </pc:picChg>
      </pc:sldChg>
      <pc:sldChg chg="addSp delSp modSp add del mod chgLayout">
        <pc:chgData name="Scruel Tao" userId="5ea5c98d59b44d4b" providerId="LiveId" clId="{42F73B06-DA81-4C67-8473-07E158E9C79B}" dt="2023-05-07T15:39:40.094" v="6491" actId="47"/>
        <pc:sldMkLst>
          <pc:docMk/>
          <pc:sldMk cId="2773861659" sldId="367"/>
        </pc:sldMkLst>
        <pc:spChg chg="mod or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5-07T15:27:09.125" v="6459" actId="478"/>
          <ac:spMkLst>
            <pc:docMk/>
            <pc:sldMk cId="2773861659" sldId="367"/>
            <ac:spMk id="3" creationId="{B919DED7-EDDF-A9D7-FFE1-8104659F6D9E}"/>
          </ac:spMkLst>
        </pc:spChg>
        <pc:spChg chg="add del mo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6" creationId="{75451877-E50F-F274-9307-D428BE038589}"/>
          </ac:spMkLst>
        </pc:spChg>
        <pc:spChg chg="add mod ord">
          <ac:chgData name="Scruel Tao" userId="5ea5c98d59b44d4b" providerId="LiveId" clId="{42F73B06-DA81-4C67-8473-07E158E9C79B}" dt="2023-05-07T15:27:25.808" v="6490" actId="20577"/>
          <ac:spMkLst>
            <pc:docMk/>
            <pc:sldMk cId="2773861659" sldId="367"/>
            <ac:spMk id="7" creationId="{AEF32D1D-FED2-7071-A96D-A91884DB91AC}"/>
          </ac:spMkLst>
        </pc:spChg>
        <pc:spChg chg="add mod or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8" creationId="{B7CDD84C-6F29-C99F-508E-2FBC7FDA92DD}"/>
          </ac:spMkLst>
        </pc:spChg>
        <pc:picChg chg="del">
          <ac:chgData name="Scruel Tao" userId="5ea5c98d59b44d4b" providerId="LiveId" clId="{42F73B06-DA81-4C67-8473-07E158E9C79B}" dt="2023-05-07T15:26:57.230" v="6443" actId="478"/>
          <ac:picMkLst>
            <pc:docMk/>
            <pc:sldMk cId="2773861659" sldId="367"/>
            <ac:picMk id="5" creationId="{91F646AF-DCFD-7B44-A4F5-21F01F47F131}"/>
          </ac:picMkLst>
        </pc:picChg>
        <pc:picChg chg="del">
          <ac:chgData name="Scruel Tao" userId="5ea5c98d59b44d4b" providerId="LiveId" clId="{42F73B06-DA81-4C67-8473-07E158E9C79B}" dt="2023-05-07T15:26:59.729" v="6444" actId="478"/>
          <ac:picMkLst>
            <pc:docMk/>
            <pc:sldMk cId="2773861659" sldId="367"/>
            <ac:picMk id="9" creationId="{83E1DED6-3890-04C1-AAF9-C65E31A76C71}"/>
          </ac:picMkLst>
        </pc:picChg>
      </pc:sldChg>
      <pc:sldChg chg="addSp delSp modSp add del mod modNotesTx">
        <pc:chgData name="Scruel Tao" userId="5ea5c98d59b44d4b" providerId="LiveId" clId="{42F73B06-DA81-4C67-8473-07E158E9C79B}" dt="2023-06-02T15:27:27.579" v="8375" actId="47"/>
        <pc:sldMkLst>
          <pc:docMk/>
          <pc:sldMk cId="400875011" sldId="368"/>
        </pc:sldMkLst>
        <pc:spChg chg="mod">
          <ac:chgData name="Scruel Tao" userId="5ea5c98d59b44d4b" providerId="LiveId" clId="{42F73B06-DA81-4C67-8473-07E158E9C79B}" dt="2023-06-02T15:26:37.504" v="8366" actId="21"/>
          <ac:spMkLst>
            <pc:docMk/>
            <pc:sldMk cId="400875011" sldId="368"/>
            <ac:spMk id="5" creationId="{334FF01F-2A65-44F6-34F9-69AC934A31D7}"/>
          </ac:spMkLst>
        </pc:spChg>
        <pc:picChg chg="add del">
          <ac:chgData name="Scruel Tao" userId="5ea5c98d59b44d4b" providerId="LiveId" clId="{42F73B06-DA81-4C67-8473-07E158E9C79B}" dt="2023-06-02T15:18:55.002" v="7531" actId="22"/>
          <ac:picMkLst>
            <pc:docMk/>
            <pc:sldMk cId="400875011" sldId="368"/>
            <ac:picMk id="4" creationId="{6A0CFECA-B700-9767-12A9-847562D0A3A0}"/>
          </ac:picMkLst>
        </pc:picChg>
        <pc:picChg chg="mod">
          <ac:chgData name="Scruel Tao" userId="5ea5c98d59b44d4b" providerId="LiveId" clId="{42F73B06-DA81-4C67-8473-07E158E9C79B}" dt="2023-06-02T15:26:44.621" v="8367" actId="14100"/>
          <ac:picMkLst>
            <pc:docMk/>
            <pc:sldMk cId="400875011" sldId="368"/>
            <ac:picMk id="7" creationId="{1B605BC5-7434-CCC1-44E2-C8AE5A7A6ACA}"/>
          </ac:picMkLst>
        </pc:picChg>
        <pc:picChg chg="del">
          <ac:chgData name="Scruel Tao" userId="5ea5c98d59b44d4b" providerId="LiveId" clId="{42F73B06-DA81-4C67-8473-07E158E9C79B}" dt="2023-06-02T15:18:34.523" v="7525" actId="478"/>
          <ac:picMkLst>
            <pc:docMk/>
            <pc:sldMk cId="400875011" sldId="368"/>
            <ac:picMk id="9" creationId="{A4E60CBE-8956-9CC9-7CE5-77B0E7F75625}"/>
          </ac:picMkLst>
        </pc:picChg>
      </pc:sldChg>
      <pc:sldChg chg="addSp delSp modSp add mod modNotesTx">
        <pc:chgData name="Scruel Tao" userId="5ea5c98d59b44d4b" providerId="LiveId" clId="{42F73B06-DA81-4C67-8473-07E158E9C79B}" dt="2023-06-02T15:28:01.382" v="8434" actId="20577"/>
        <pc:sldMkLst>
          <pc:docMk/>
          <pc:sldMk cId="1718870275" sldId="369"/>
        </pc:sldMkLst>
        <pc:spChg chg="mod">
          <ac:chgData name="Scruel Tao" userId="5ea5c98d59b44d4b" providerId="LiveId" clId="{42F73B06-DA81-4C67-8473-07E158E9C79B}" dt="2023-06-02T15:27:07.140" v="8370"/>
          <ac:spMkLst>
            <pc:docMk/>
            <pc:sldMk cId="1718870275" sldId="369"/>
            <ac:spMk id="5" creationId="{334FF01F-2A65-44F6-34F9-69AC934A31D7}"/>
          </ac:spMkLst>
        </pc:spChg>
        <pc:picChg chg="add del">
          <ac:chgData name="Scruel Tao" userId="5ea5c98d59b44d4b" providerId="LiveId" clId="{42F73B06-DA81-4C67-8473-07E158E9C79B}" dt="2023-06-02T15:27:18.844" v="8373" actId="22"/>
          <ac:picMkLst>
            <pc:docMk/>
            <pc:sldMk cId="1718870275" sldId="369"/>
            <ac:picMk id="4" creationId="{934CC766-D154-3D99-D70D-6FF0E93909DD}"/>
          </ac:picMkLst>
        </pc:picChg>
        <pc:picChg chg="mod">
          <ac:chgData name="Scruel Tao" userId="5ea5c98d59b44d4b" providerId="LiveId" clId="{42F73B06-DA81-4C67-8473-07E158E9C79B}" dt="2023-06-02T15:27:21.052" v="8374" actId="14826"/>
          <ac:picMkLst>
            <pc:docMk/>
            <pc:sldMk cId="1718870275" sldId="369"/>
            <ac:picMk id="7" creationId="{1B605BC5-7434-CCC1-44E2-C8AE5A7A6ACA}"/>
          </ac:picMkLst>
        </pc:picChg>
      </pc:sldChg>
      <pc:sldChg chg="modSp add mod">
        <pc:chgData name="Scruel Tao" userId="5ea5c98d59b44d4b" providerId="LiveId" clId="{42F73B06-DA81-4C67-8473-07E158E9C79B}" dt="2023-06-02T15:40:06.839" v="8761" actId="20577"/>
        <pc:sldMkLst>
          <pc:docMk/>
          <pc:sldMk cId="2999776910" sldId="370"/>
        </pc:sldMkLst>
        <pc:spChg chg="mod">
          <ac:chgData name="Scruel Tao" userId="5ea5c98d59b44d4b" providerId="LiveId" clId="{42F73B06-DA81-4C67-8473-07E158E9C79B}" dt="2023-06-02T15:30:41.881" v="8595"/>
          <ac:spMkLst>
            <pc:docMk/>
            <pc:sldMk cId="2999776910" sldId="370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40:06.839" v="8761" actId="20577"/>
          <ac:spMkLst>
            <pc:docMk/>
            <pc:sldMk cId="2999776910" sldId="370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6-02T15:31:44.864" v="8597" actId="14826"/>
          <ac:picMkLst>
            <pc:docMk/>
            <pc:sldMk cId="2999776910" sldId="370"/>
            <ac:picMk id="7" creationId="{1B605BC5-7434-CCC1-44E2-C8AE5A7A6ACA}"/>
          </ac:picMkLst>
        </pc:picChg>
      </pc:sldChg>
      <pc:sldChg chg="modSp add mod modTransition modNotesTx">
        <pc:chgData name="Scruel Tao" userId="5ea5c98d59b44d4b" providerId="LiveId" clId="{42F73B06-DA81-4C67-8473-07E158E9C79B}" dt="2023-06-02T15:35:34.882" v="8644"/>
        <pc:sldMkLst>
          <pc:docMk/>
          <pc:sldMk cId="2826834387" sldId="371"/>
        </pc:sldMkLst>
        <pc:picChg chg="mod modCrop">
          <ac:chgData name="Scruel Tao" userId="5ea5c98d59b44d4b" providerId="LiveId" clId="{42F73B06-DA81-4C67-8473-07E158E9C79B}" dt="2023-06-02T15:35:19.052" v="8639" actId="1076"/>
          <ac:picMkLst>
            <pc:docMk/>
            <pc:sldMk cId="2826834387" sldId="371"/>
            <ac:picMk id="7" creationId="{1B605BC5-7434-CCC1-44E2-C8AE5A7A6ACA}"/>
          </ac:picMkLst>
        </pc:picChg>
      </pc:sldChg>
      <pc:sldChg chg="modSp add mod modTransition modNotesTx">
        <pc:chgData name="Scruel Tao" userId="5ea5c98d59b44d4b" providerId="LiveId" clId="{42F73B06-DA81-4C67-8473-07E158E9C79B}" dt="2023-06-02T15:37:09.268" v="8659" actId="1076"/>
        <pc:sldMkLst>
          <pc:docMk/>
          <pc:sldMk cId="883490720" sldId="372"/>
        </pc:sldMkLst>
        <pc:picChg chg="mod modCrop">
          <ac:chgData name="Scruel Tao" userId="5ea5c98d59b44d4b" providerId="LiveId" clId="{42F73B06-DA81-4C67-8473-07E158E9C79B}" dt="2023-06-02T15:37:09.268" v="8659" actId="1076"/>
          <ac:picMkLst>
            <pc:docMk/>
            <pc:sldMk cId="883490720" sldId="372"/>
            <ac:picMk id="7" creationId="{1B605BC5-7434-CCC1-44E2-C8AE5A7A6ACA}"/>
          </ac:picMkLst>
        </pc:picChg>
      </pc:sldChg>
      <pc:sldChg chg="addSp delSp modSp add mod">
        <pc:chgData name="Scruel Tao" userId="5ea5c98d59b44d4b" providerId="LiveId" clId="{42F73B06-DA81-4C67-8473-07E158E9C79B}" dt="2023-06-05T03:53:27.871" v="11647" actId="14100"/>
        <pc:sldMkLst>
          <pc:docMk/>
          <pc:sldMk cId="1685033620" sldId="373"/>
        </pc:sldMkLst>
        <pc:spChg chg="add del mod">
          <ac:chgData name="Scruel Tao" userId="5ea5c98d59b44d4b" providerId="LiveId" clId="{42F73B06-DA81-4C67-8473-07E158E9C79B}" dt="2023-06-02T16:33:51.777" v="10630"/>
          <ac:spMkLst>
            <pc:docMk/>
            <pc:sldMk cId="1685033620" sldId="373"/>
            <ac:spMk id="4" creationId="{C066EFFD-F17F-E109-003B-08621B36B967}"/>
          </ac:spMkLst>
        </pc:spChg>
        <pc:spChg chg="mod">
          <ac:chgData name="Scruel Tao" userId="5ea5c98d59b44d4b" providerId="LiveId" clId="{42F73B06-DA81-4C67-8473-07E158E9C79B}" dt="2023-06-02T16:35:50.479" v="10678" actId="207"/>
          <ac:spMkLst>
            <pc:docMk/>
            <pc:sldMk cId="1685033620" sldId="373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6-02T16:42:21.812" v="11298" actId="207"/>
          <ac:spMkLst>
            <pc:docMk/>
            <pc:sldMk cId="1685033620" sldId="373"/>
            <ac:spMk id="6" creationId="{446DB7A6-FEBA-3FD3-6743-1F2AC323733E}"/>
          </ac:spMkLst>
        </pc:spChg>
        <pc:picChg chg="del">
          <ac:chgData name="Scruel Tao" userId="5ea5c98d59b44d4b" providerId="LiveId" clId="{42F73B06-DA81-4C67-8473-07E158E9C79B}" dt="2023-06-02T16:33:50.700" v="10629" actId="478"/>
          <ac:picMkLst>
            <pc:docMk/>
            <pc:sldMk cId="1685033620" sldId="373"/>
            <ac:picMk id="8" creationId="{28A16F33-A272-826C-8E01-2B22E4E377A1}"/>
          </ac:picMkLst>
        </pc:picChg>
        <pc:picChg chg="add mod modCrop">
          <ac:chgData name="Scruel Tao" userId="5ea5c98d59b44d4b" providerId="LiveId" clId="{42F73B06-DA81-4C67-8473-07E158E9C79B}" dt="2023-06-05T03:53:27.871" v="11647" actId="14100"/>
          <ac:picMkLst>
            <pc:docMk/>
            <pc:sldMk cId="1685033620" sldId="373"/>
            <ac:picMk id="9" creationId="{583A600A-4746-5EE5-9671-20667897CEAA}"/>
          </ac:picMkLst>
        </pc:picChg>
      </pc:sldChg>
      <pc:sldChg chg="addSp delSp modSp add mod modTransition modNotesTx">
        <pc:chgData name="Scruel Tao" userId="5ea5c98d59b44d4b" providerId="LiveId" clId="{42F73B06-DA81-4C67-8473-07E158E9C79B}" dt="2023-06-05T03:53:32.130" v="11648" actId="14100"/>
        <pc:sldMkLst>
          <pc:docMk/>
          <pc:sldMk cId="1540976929" sldId="374"/>
        </pc:sldMkLst>
        <pc:spChg chg="add del mod">
          <ac:chgData name="Scruel Tao" userId="5ea5c98d59b44d4b" providerId="LiveId" clId="{42F73B06-DA81-4C67-8473-07E158E9C79B}" dt="2023-06-02T16:44:37.404" v="11390" actId="478"/>
          <ac:spMkLst>
            <pc:docMk/>
            <pc:sldMk cId="1540976929" sldId="374"/>
            <ac:spMk id="4" creationId="{CC8B99EC-9892-F8D3-2C71-4EC76D9A3868}"/>
          </ac:spMkLst>
        </pc:spChg>
        <pc:spChg chg="mod">
          <ac:chgData name="Scruel Tao" userId="5ea5c98d59b44d4b" providerId="LiveId" clId="{42F73B06-DA81-4C67-8473-07E158E9C79B}" dt="2023-06-02T16:45:08.886" v="11397" actId="20577"/>
          <ac:spMkLst>
            <pc:docMk/>
            <pc:sldMk cId="1540976929" sldId="374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6-02T16:42:19.221" v="11297" actId="207"/>
          <ac:spMkLst>
            <pc:docMk/>
            <pc:sldMk cId="1540976929" sldId="374"/>
            <ac:spMk id="6" creationId="{446DB7A6-FEBA-3FD3-6743-1F2AC323733E}"/>
          </ac:spMkLst>
        </pc:spChg>
        <pc:picChg chg="add del mod modCrop">
          <ac:chgData name="Scruel Tao" userId="5ea5c98d59b44d4b" providerId="LiveId" clId="{42F73B06-DA81-4C67-8473-07E158E9C79B}" dt="2023-06-02T16:44:36.859" v="11389"/>
          <ac:picMkLst>
            <pc:docMk/>
            <pc:sldMk cId="1540976929" sldId="374"/>
            <ac:picMk id="7" creationId="{BFDC823C-0C32-8274-00C1-D34806DA310E}"/>
          </ac:picMkLst>
        </pc:picChg>
        <pc:picChg chg="add del mod modCrop">
          <ac:chgData name="Scruel Tao" userId="5ea5c98d59b44d4b" providerId="LiveId" clId="{42F73B06-DA81-4C67-8473-07E158E9C79B}" dt="2023-06-05T03:53:32.130" v="11648" actId="14100"/>
          <ac:picMkLst>
            <pc:docMk/>
            <pc:sldMk cId="1540976929" sldId="374"/>
            <ac:picMk id="9" creationId="{583A600A-4746-5EE5-9671-20667897CEAA}"/>
          </ac:picMkLst>
        </pc:picChg>
      </pc:sldChg>
      <pc:sldChg chg="addSp delSp modSp add del mod modTransition">
        <pc:chgData name="Scruel Tao" userId="5ea5c98d59b44d4b" providerId="LiveId" clId="{42F73B06-DA81-4C67-8473-07E158E9C79B}" dt="2023-06-02T16:45:15.434" v="11399" actId="47"/>
        <pc:sldMkLst>
          <pc:docMk/>
          <pc:sldMk cId="892392772" sldId="375"/>
        </pc:sldMkLst>
        <pc:spChg chg="add del mod">
          <ac:chgData name="Scruel Tao" userId="5ea5c98d59b44d4b" providerId="LiveId" clId="{42F73B06-DA81-4C67-8473-07E158E9C79B}" dt="2023-06-02T16:44:40.662" v="11391" actId="21"/>
          <ac:spMkLst>
            <pc:docMk/>
            <pc:sldMk cId="892392772" sldId="375"/>
            <ac:spMk id="4" creationId="{1332FD4F-714A-B2CD-F783-9D768A9A3EB2}"/>
          </ac:spMkLst>
        </pc:spChg>
        <pc:spChg chg="add mod">
          <ac:chgData name="Scruel Tao" userId="5ea5c98d59b44d4b" providerId="LiveId" clId="{42F73B06-DA81-4C67-8473-07E158E9C79B}" dt="2023-06-02T16:45:13.891" v="11398" actId="478"/>
          <ac:spMkLst>
            <pc:docMk/>
            <pc:sldMk cId="892392772" sldId="375"/>
            <ac:spMk id="10" creationId="{602FE92D-E108-EF0E-A479-D0AA306C7C11}"/>
          </ac:spMkLst>
        </pc:spChg>
        <pc:picChg chg="add del mod">
          <ac:chgData name="Scruel Tao" userId="5ea5c98d59b44d4b" providerId="LiveId" clId="{42F73B06-DA81-4C67-8473-07E158E9C79B}" dt="2023-06-02T16:44:49.777" v="11394" actId="21"/>
          <ac:picMkLst>
            <pc:docMk/>
            <pc:sldMk cId="892392772" sldId="375"/>
            <ac:picMk id="7" creationId="{CF63D22C-FC45-A44E-6C56-E299264D8853}"/>
          </ac:picMkLst>
        </pc:picChg>
        <pc:picChg chg="add del mod">
          <ac:chgData name="Scruel Tao" userId="5ea5c98d59b44d4b" providerId="LiveId" clId="{42F73B06-DA81-4C67-8473-07E158E9C79B}" dt="2023-06-02T16:45:13.891" v="11398" actId="478"/>
          <ac:picMkLst>
            <pc:docMk/>
            <pc:sldMk cId="892392772" sldId="375"/>
            <ac:picMk id="9" creationId="{583A600A-4746-5EE5-9671-20667897CEAA}"/>
          </ac:picMkLst>
        </pc:picChg>
      </pc:sldChg>
      <pc:sldChg chg="addSp delSp modSp add mod">
        <pc:chgData name="Scruel Tao" userId="5ea5c98d59b44d4b" providerId="LiveId" clId="{42F73B06-DA81-4C67-8473-07E158E9C79B}" dt="2023-06-05T03:53:37.899" v="11649" actId="14100"/>
        <pc:sldMkLst>
          <pc:docMk/>
          <pc:sldMk cId="2094629854" sldId="376"/>
        </pc:sldMkLst>
        <pc:spChg chg="add del mod">
          <ac:chgData name="Scruel Tao" userId="5ea5c98d59b44d4b" providerId="LiveId" clId="{42F73B06-DA81-4C67-8473-07E158E9C79B}" dt="2023-06-02T16:44:52.781" v="11396"/>
          <ac:spMkLst>
            <pc:docMk/>
            <pc:sldMk cId="2094629854" sldId="376"/>
            <ac:spMk id="4" creationId="{D79D7106-5F98-DBCE-350A-8B041F842A85}"/>
          </ac:spMkLst>
        </pc:spChg>
        <pc:spChg chg="mod">
          <ac:chgData name="Scruel Tao" userId="5ea5c98d59b44d4b" providerId="LiveId" clId="{42F73B06-DA81-4C67-8473-07E158E9C79B}" dt="2023-06-02T16:47:28.886" v="11479" actId="20577"/>
          <ac:spMkLst>
            <pc:docMk/>
            <pc:sldMk cId="2094629854" sldId="376"/>
            <ac:spMk id="5" creationId="{334FF01F-2A65-44F6-34F9-69AC934A31D7}"/>
          </ac:spMkLst>
        </pc:spChg>
        <pc:picChg chg="add mod">
          <ac:chgData name="Scruel Tao" userId="5ea5c98d59b44d4b" providerId="LiveId" clId="{42F73B06-DA81-4C67-8473-07E158E9C79B}" dt="2023-06-05T03:53:37.899" v="11649" actId="14100"/>
          <ac:picMkLst>
            <pc:docMk/>
            <pc:sldMk cId="2094629854" sldId="376"/>
            <ac:picMk id="7" creationId="{9A0B1B14-8CFD-6FF1-DC93-0B0183D1778B}"/>
          </ac:picMkLst>
        </pc:picChg>
        <pc:picChg chg="del">
          <ac:chgData name="Scruel Tao" userId="5ea5c98d59b44d4b" providerId="LiveId" clId="{42F73B06-DA81-4C67-8473-07E158E9C79B}" dt="2023-06-02T16:44:51.730" v="11395" actId="478"/>
          <ac:picMkLst>
            <pc:docMk/>
            <pc:sldMk cId="2094629854" sldId="376"/>
            <ac:picMk id="9" creationId="{583A600A-4746-5EE5-9671-20667897CEAA}"/>
          </ac:picMkLst>
        </pc:picChg>
      </pc:sldChg>
      <pc:sldMasterChg chg="modTransition modSldLayout">
        <pc:chgData name="Scruel Tao" userId="5ea5c98d59b44d4b" providerId="LiveId" clId="{42F73B06-DA81-4C67-8473-07E158E9C79B}" dt="2023-05-16T03:57:15.956" v="6717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5-03T01:27:09.379" v="5433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del mod">
            <ac:chgData name="Scruel Tao" userId="5ea5c98d59b44d4b" providerId="LiveId" clId="{42F73B06-DA81-4C67-8473-07E158E9C79B}" dt="2023-05-03T00:06:34.926" v="542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  <pc:spChg chg="add mod">
            <ac:chgData name="Scruel Tao" userId="5ea5c98d59b44d4b" providerId="LiveId" clId="{42F73B06-DA81-4C67-8473-07E158E9C79B}" dt="2023-05-03T00:06:35.326" v="5430"/>
            <ac:spMkLst>
              <pc:docMk/>
              <pc:sldMasterMk cId="1766057859" sldId="2147483648"/>
              <pc:sldLayoutMk cId="2116765151" sldId="2147483650"/>
              <ac:spMk id="8" creationId="{F52872EC-81BB-5622-062D-1B604B1CF283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del mod">
            <ac:chgData name="Scruel Tao" userId="5ea5c98d59b44d4b" providerId="LiveId" clId="{42F73B06-DA81-4C67-8473-07E158E9C79B}" dt="2023-05-03T00:06:37.858" v="543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42F73B06-DA81-4C67-8473-07E158E9C79B}" dt="2023-05-03T00:06:38.136" v="5432"/>
            <ac:spMkLst>
              <pc:docMk/>
              <pc:sldMasterMk cId="1766057859" sldId="2147483648"/>
              <pc:sldLayoutMk cId="2296489930" sldId="2147483652"/>
              <ac:spMk id="9" creationId="{82EB41EB-0D08-7526-0E4D-92DD20C296DF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42F73B06-DA81-4C67-8473-07E158E9C79B}" dt="2023-05-16T03:57:15.956" v="6717" actId="478"/>
          <pc:sldLayoutMkLst>
            <pc:docMk/>
            <pc:sldMasterMk cId="1465759839" sldId="2147483661"/>
            <pc:sldLayoutMk cId="1337634028" sldId="2147483660"/>
          </pc:sldLayoutMkLst>
          <pc:spChg chg="del">
            <ac:chgData name="Scruel Tao" userId="5ea5c98d59b44d4b" providerId="LiveId" clId="{42F73B06-DA81-4C67-8473-07E158E9C79B}" dt="2023-05-16T03:57:15.956" v="6717" actId="478"/>
            <ac:spMkLst>
              <pc:docMk/>
              <pc:sldMasterMk cId="1465759839" sldId="2147483661"/>
              <pc:sldLayoutMk cId="1337634028" sldId="2147483660"/>
              <ac:spMk id="19472" creationId="{BD0BF484-93B1-9A87-952A-7D5E9B29C38D}"/>
            </ac:spMkLst>
          </pc:spChg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465759839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ddit.com/r/programmerhumor/comments/140nw42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nty_Pyth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汉化操作是个可选项，我们很少会涉及到生僻单词的使用，所以如果你想顺便熟悉一下英文，那就不用配置汉化了，后文在备注中会尽量附上英文原文。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52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安装相关插件时，请务必认准 </a:t>
            </a:r>
            <a:r>
              <a:rPr lang="en-US" altLang="zh-CN" b="0" dirty="0"/>
              <a:t>Microsoft </a:t>
            </a:r>
            <a:r>
              <a:rPr lang="zh-CN" altLang="en-US" b="0" dirty="0"/>
              <a:t>（微软）的字样和认证标记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6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如果有提示错误，请重试之前的步骤，实在不行可以搜索错误的内容，一般网络上都已有解决方案了。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86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29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03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you want to start learning the base before you start coding: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hlinkClick r:id="rId3"/>
              </a:rPr>
              <a:t>https://reddit.com/r/programmerhumor/comments/140nw42</a:t>
            </a:r>
            <a:endParaRPr lang="en-US" altLang="zh-CN" dirty="0"/>
          </a:p>
          <a:p>
            <a:r>
              <a:rPr lang="en-US" altLang="zh-CN" dirty="0"/>
              <a:t>https://www.youtube.com/watch?v=5QZcOugHQ6s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44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u="sng" dirty="0"/>
              <a:t>文件 </a:t>
            </a:r>
            <a:r>
              <a:rPr lang="en-US" altLang="zh-CN" b="1" u="sng" dirty="0"/>
              <a:t>-&gt; </a:t>
            </a:r>
            <a:r>
              <a:rPr lang="zh-CN" altLang="en-US" b="1" u="sng" dirty="0"/>
              <a:t>打开文件夹</a:t>
            </a:r>
            <a:r>
              <a:rPr lang="zh-CN" altLang="en-US" b="1" u="none" dirty="0"/>
              <a:t>：</a:t>
            </a:r>
            <a:r>
              <a:rPr lang="en-US" altLang="zh-CN" dirty="0"/>
              <a:t>File -&gt; Open Folder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76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u="sng" dirty="0"/>
              <a:t>新建文件</a:t>
            </a:r>
            <a:r>
              <a:rPr lang="zh-CN" altLang="en-US" dirty="0"/>
              <a:t>：</a:t>
            </a:r>
            <a:r>
              <a:rPr lang="en-US" altLang="zh-CN" dirty="0"/>
              <a:t>New File</a:t>
            </a:r>
          </a:p>
          <a:p>
            <a:r>
              <a:rPr lang="zh-CN" altLang="en-US" dirty="0"/>
              <a:t>新建文件等操作的操作方式不止一种，可在熟悉后选择自己觉得方便的操作方式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26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注：所有符号都是英文符号，输入前请确保不要使用中文输入法，请照着输入内容，不要有任何增改。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91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1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左图是著名编程语言网站的趋势榜，右图是身为终身仁慈独裁者的 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Python 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之父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——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龟叔（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Guido van Rossum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）参加 </a:t>
            </a:r>
            <a:r>
              <a:rPr lang="en-US" altLang="zh-CN" dirty="0" err="1">
                <a:solidFill>
                  <a:srgbClr val="222222"/>
                </a:solidFill>
                <a:effectLst/>
                <a:latin typeface="Helvetica Neue"/>
              </a:rPr>
              <a:t>PyC</a:t>
            </a:r>
            <a:r>
              <a:rPr lang="en-US" altLang="zh-CN" dirty="0" err="1"/>
              <a:t>on</a:t>
            </a:r>
            <a:r>
              <a:rPr lang="en-US" altLang="zh-CN" dirty="0"/>
              <a:t> 2010 </a:t>
            </a:r>
            <a:r>
              <a:rPr lang="zh-CN" altLang="en-US" dirty="0"/>
              <a:t>时的照片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5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编辑器中输入的内容一般都是临时的，所以强调一下：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可以使用快捷键 </a:t>
            </a:r>
            <a:r>
              <a:rPr lang="en-US" altLang="zh-CN" dirty="0"/>
              <a:t>Ctrl + S </a:t>
            </a:r>
            <a:r>
              <a:rPr lang="zh-CN" altLang="en-US" dirty="0"/>
              <a:t>来快速完成保存操作，推荐大家习惯性在写任何东西的时候，都要按一下</a:t>
            </a:r>
            <a:r>
              <a:rPr lang="en-US" altLang="zh-CN" dirty="0"/>
              <a:t>~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38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编辑器中输入的内容一般都是临时的，所以强调一下：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可以使用快捷键 </a:t>
            </a:r>
            <a:r>
              <a:rPr lang="en-US" altLang="zh-CN" dirty="0"/>
              <a:t>Ctrl + S </a:t>
            </a:r>
            <a:r>
              <a:rPr lang="zh-CN" altLang="en-US" dirty="0"/>
              <a:t>来快速完成保存操作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05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在打开文件后，上边的菜单栏可能会隐藏，此时只要点击左上角的“三个横”图标，就能看到被隐藏的菜单选项了</a:t>
            </a:r>
            <a:endParaRPr lang="en-US" altLang="zh-CN" dirty="0"/>
          </a:p>
          <a:p>
            <a:r>
              <a:rPr lang="zh-CN" altLang="en-US" dirty="0"/>
              <a:t>在你熟悉使用以后，也可以通过快捷键的方式来运行程序，快捷键一般会显示在选项的最右侧（这里就不演示了）</a:t>
            </a:r>
            <a:endParaRPr lang="en-US" altLang="zh-CN" dirty="0"/>
          </a:p>
          <a:p>
            <a:r>
              <a:rPr lang="zh-CN" altLang="en-US" b="1" u="sng" dirty="0"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latin typeface="Consolas" panose="020B0609020204030204" pitchFamily="49" charset="0"/>
              </a:rPr>
              <a:t>以非调试模式运行</a:t>
            </a:r>
            <a:r>
              <a:rPr lang="zh-CN" altLang="en-US" b="0" u="none" dirty="0">
                <a:latin typeface="Consolas" panose="020B0609020204030204" pitchFamily="49" charset="0"/>
              </a:rPr>
              <a:t>：</a:t>
            </a:r>
            <a:r>
              <a:rPr lang="en-US" altLang="zh-CN" b="0" u="none" dirty="0">
                <a:latin typeface="Consolas" panose="020B0609020204030204" pitchFamily="49" charset="0"/>
              </a:rPr>
              <a:t>Run -&gt; Run Without Debugging</a:t>
            </a:r>
            <a:endParaRPr lang="en-US" altLang="zh-CN" b="0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01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终端（</a:t>
            </a:r>
            <a:r>
              <a:rPr lang="en-US" altLang="zh-CN" dirty="0"/>
              <a:t>Terminal</a:t>
            </a:r>
            <a:r>
              <a:rPr lang="zh-CN" altLang="en-US" dirty="0"/>
              <a:t>）实际上包含了之前提到的“命令提示符”，</a:t>
            </a:r>
            <a:r>
              <a:rPr lang="en-US" altLang="zh-CN" dirty="0"/>
              <a:t>VS Code </a:t>
            </a:r>
            <a:r>
              <a:rPr lang="zh-CN" altLang="en-US" dirty="0"/>
              <a:t>为我们方便地集成了功能，使得</a:t>
            </a:r>
            <a:r>
              <a:rPr lang="zh-CN" altLang="en-US"/>
              <a:t>我们可以在</a:t>
            </a:r>
            <a:r>
              <a:rPr lang="zh-CN" altLang="en-US" dirty="0"/>
              <a:t>这一个</a:t>
            </a:r>
            <a:r>
              <a:rPr lang="zh-CN" altLang="en-US"/>
              <a:t>窗口中，专心完成我们</a:t>
            </a:r>
            <a:r>
              <a:rPr lang="zh-CN" altLang="en-US" dirty="0"/>
              <a:t>想要做</a:t>
            </a:r>
            <a:r>
              <a:rPr lang="zh-CN" altLang="en-US"/>
              <a:t>的一切。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29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附录 </a:t>
            </a:r>
            <a:r>
              <a:rPr lang="en-US" altLang="zh-CN" sz="1800" b="0" i="0" u="none" strike="noStrike" baseline="0" dirty="0">
                <a:latin typeface="TimesNewRoman"/>
              </a:rPr>
              <a:t>C </a:t>
            </a:r>
            <a:r>
              <a:rPr lang="zh-CN" altLang="en-US" sz="1800" b="0" i="0" u="none" strike="noStrike" baseline="0" dirty="0">
                <a:latin typeface="FZSSJW--GB1-0"/>
              </a:rPr>
              <a:t>提供了很多在线资源，如论坛或在线聊天网站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99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64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28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60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可配置 </a:t>
            </a:r>
            <a:r>
              <a:rPr lang="en-US" altLang="zh-CN" dirty="0"/>
              <a:t>VS Code </a:t>
            </a:r>
            <a:r>
              <a:rPr lang="zh-CN" altLang="en-US" dirty="0"/>
              <a:t>只显示程序的输出，配置方法请参阅附录 </a:t>
            </a:r>
            <a:r>
              <a:rPr lang="en-US" altLang="zh-CN" dirty="0"/>
              <a:t>B</a:t>
            </a:r>
            <a:r>
              <a:rPr lang="zh-CN" altLang="en-US" dirty="0"/>
              <a:t>，推荐按照书来做一下操作。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如果你是初学者，可选拓展部分可</a:t>
            </a:r>
            <a:r>
              <a:rPr lang="zh-CN" altLang="en-US" b="1"/>
              <a:t>直接忽略（包括后面的章节），之后回来</a:t>
            </a:r>
            <a:r>
              <a:rPr lang="zh-CN" altLang="en-US" b="1" dirty="0"/>
              <a:t>翻阅也不</a:t>
            </a:r>
            <a:r>
              <a:rPr lang="zh-CN" altLang="en-US" b="1"/>
              <a:t>迟，以避免增加学习的负担</a:t>
            </a:r>
            <a:r>
              <a:rPr lang="zh-CN" altLang="en-US" b="1" dirty="0"/>
              <a:t>。</a:t>
            </a:r>
            <a:endParaRPr lang="en-US" altLang="zh-CN" dirty="0"/>
          </a:p>
          <a:p>
            <a:r>
              <a:rPr lang="zh-CN" altLang="en-US" dirty="0"/>
              <a:t>对于尝试使用 </a:t>
            </a:r>
            <a:r>
              <a:rPr lang="en-US" altLang="zh-CN" dirty="0"/>
              <a:t>Linux </a:t>
            </a:r>
            <a:r>
              <a:rPr lang="zh-CN" altLang="en-US" dirty="0"/>
              <a:t>系统的同学，虚拟环境的配置是必学的，否则如果后续误执行 </a:t>
            </a:r>
            <a:r>
              <a:rPr lang="en-US" altLang="zh-CN" dirty="0"/>
              <a:t>`</a:t>
            </a:r>
            <a:r>
              <a:rPr lang="en-US" altLang="zh-CN" dirty="0" err="1">
                <a:highlight>
                  <a:srgbClr val="C0C0C0"/>
                </a:highlight>
              </a:rPr>
              <a:t>sudo</a:t>
            </a:r>
            <a:r>
              <a:rPr lang="en-US" altLang="zh-CN" dirty="0">
                <a:highlight>
                  <a:srgbClr val="C0C0C0"/>
                </a:highlight>
              </a:rPr>
              <a:t> pip` </a:t>
            </a:r>
            <a:r>
              <a:rPr lang="zh-CN" altLang="en-US" dirty="0">
                <a:highlight>
                  <a:srgbClr val="C0C0C0"/>
                </a:highlight>
              </a:rPr>
              <a:t>命令，可能会导致系统出错。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TimesNewRoman"/>
              </a:rPr>
              <a:t>补充一下，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这个名称来源于</a:t>
            </a:r>
            <a:r>
              <a:rPr lang="en-US" altLang="zh-CN" sz="2800" dirty="0">
                <a:hlinkClick r:id="rId3"/>
              </a:rPr>
              <a:t>《Monty Python </a:t>
            </a:r>
            <a:r>
              <a:rPr lang="zh-CN" altLang="en-US" sz="2800" dirty="0">
                <a:hlinkClick r:id="rId3"/>
              </a:rPr>
              <a:t>的飞行马戏团</a:t>
            </a:r>
            <a:r>
              <a:rPr lang="en-US" altLang="zh-CN" sz="2800" dirty="0">
                <a:hlinkClick r:id="rId3"/>
              </a:rPr>
              <a:t>》</a:t>
            </a:r>
            <a:r>
              <a:rPr lang="zh-CN" altLang="en-US" sz="2800" dirty="0"/>
              <a:t>这部剧本，</a:t>
            </a:r>
            <a:r>
              <a:rPr lang="zh-CN" altLang="en-US" sz="1800" b="0" i="0" u="none" strike="noStrike" baseline="0" dirty="0">
                <a:latin typeface="FZSSJW--GB1-0"/>
              </a:rPr>
              <a:t>而不是单词的含义：蟒蛇。不过，蟒蛇们将会无处不在 </a:t>
            </a:r>
            <a:r>
              <a:rPr lang="en-US" altLang="zh-CN" sz="1800" b="0" i="0" u="none" strike="noStrike" baseline="0" dirty="0">
                <a:latin typeface="FZSSJW--GB1-0"/>
              </a:rPr>
              <a:t>:) </a:t>
            </a:r>
          </a:p>
          <a:p>
            <a:r>
              <a:rPr lang="en-US" altLang="zh-CN" dirty="0"/>
              <a:t>https://docs.python.org/zh-cn/3/faq/general.html#why-is-it-called-python</a:t>
            </a:r>
          </a:p>
          <a:p>
            <a:endParaRPr lang="en-US" altLang="zh-CN" dirty="0"/>
          </a:p>
          <a:p>
            <a:r>
              <a:rPr lang="zh-CN" altLang="en-US" dirty="0"/>
              <a:t>注：虽然 </a:t>
            </a:r>
            <a:r>
              <a:rPr lang="en-US" altLang="zh-CN" dirty="0"/>
              <a:t>Python </a:t>
            </a:r>
            <a:r>
              <a:rPr lang="zh-CN" altLang="en-US" dirty="0"/>
              <a:t>在不断更新版本，但本书所涉及的基础知识一般都是适用的，所以可以放心使用任意高版本</a:t>
            </a:r>
            <a:r>
              <a:rPr lang="en-US" altLang="zh-CN" dirty="0"/>
              <a:t>~</a:t>
            </a:r>
            <a:r>
              <a:rPr lang="zh-CN" altLang="en-US" dirty="0"/>
              <a:t>如果未来确</a:t>
            </a:r>
            <a:r>
              <a:rPr lang="zh-CN" altLang="en-US"/>
              <a:t>有遇到兼容性</a:t>
            </a:r>
            <a:r>
              <a:rPr lang="zh-CN" altLang="en-US" dirty="0"/>
              <a:t>问题，可以在 </a:t>
            </a:r>
            <a:r>
              <a:rPr lang="en-US" altLang="zh-CN" dirty="0"/>
              <a:t>GitHub </a:t>
            </a:r>
            <a:r>
              <a:rPr lang="zh-CN" altLang="en-US" dirty="0"/>
              <a:t>上向我反馈。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4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补充：附图是 </a:t>
            </a:r>
            <a:r>
              <a:rPr lang="en-US" altLang="zh-CN" dirty="0"/>
              <a:t>Linux </a:t>
            </a:r>
            <a:r>
              <a:rPr lang="zh-CN" altLang="en-US" dirty="0"/>
              <a:t>系统上的终端窗口截图（使用 </a:t>
            </a:r>
            <a:r>
              <a:rPr lang="en-US" altLang="zh-CN" dirty="0" err="1"/>
              <a:t>zsh</a:t>
            </a:r>
            <a:r>
              <a:rPr lang="en-US" altLang="zh-CN" dirty="0"/>
              <a:t> </a:t>
            </a:r>
            <a:r>
              <a:rPr lang="zh-CN" altLang="en-US" dirty="0"/>
              <a:t>终端 </a:t>
            </a:r>
            <a:r>
              <a:rPr lang="en-US" altLang="zh-CN" dirty="0"/>
              <a:t>+ spaceship </a:t>
            </a:r>
            <a:r>
              <a:rPr lang="zh-CN" altLang="en-US" dirty="0"/>
              <a:t>主题），其他终端窗口的默认显示效果可能没有这么好看，不过也是可以自定义色彩字体等配置的，不过这里建议暂时不要折腾相关配置，毕竟，我们应把重心放到 </a:t>
            </a:r>
            <a:r>
              <a:rPr lang="en-US" altLang="zh-CN" dirty="0"/>
              <a:t>Python </a:t>
            </a:r>
            <a:r>
              <a:rPr lang="zh-CN" altLang="en-US" dirty="0"/>
              <a:t>的</a:t>
            </a:r>
            <a:r>
              <a:rPr lang="zh-CN" altLang="en-US"/>
              <a:t>学习上来。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“命令提示符”实际上是前一页提到的终端（</a:t>
            </a:r>
            <a:r>
              <a:rPr lang="en-US" altLang="zh-CN" dirty="0"/>
              <a:t>Terminal</a:t>
            </a:r>
            <a:r>
              <a:rPr lang="zh-CN" altLang="en-US" dirty="0"/>
              <a:t>）的一种。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7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5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</a:t>
            </a:r>
            <a:r>
              <a:rPr lang="en-US" altLang="zh-CN" dirty="0"/>
              <a:t>1</a:t>
            </a:r>
            <a:r>
              <a:rPr lang="zh-CN" altLang="en-US" dirty="0"/>
              <a:t>：官网随着版本更新，可能不会默认给出</a:t>
            </a:r>
            <a:r>
              <a:rPr lang="en-US" altLang="zh-CN" dirty="0"/>
              <a:t> 3.11 </a:t>
            </a:r>
            <a:r>
              <a:rPr lang="zh-CN" altLang="en-US" dirty="0"/>
              <a:t>版本的链接，我们在这里给出：</a:t>
            </a:r>
            <a:r>
              <a:rPr lang="en-US" altLang="zh-CN" dirty="0"/>
              <a:t>https://www.python.org/ftp/python/3.11.6/python-3.11.6-amd64.exe</a:t>
            </a:r>
          </a:p>
          <a:p>
            <a:r>
              <a:rPr lang="zh-CN" altLang="en-US" dirty="0"/>
              <a:t>注</a:t>
            </a:r>
            <a:r>
              <a:rPr lang="en-US" altLang="zh-CN" dirty="0"/>
              <a:t>2</a:t>
            </a:r>
            <a:r>
              <a:rPr lang="zh-CN" altLang="en-US" dirty="0"/>
              <a:t>：在 </a:t>
            </a:r>
            <a:r>
              <a:rPr lang="en-US" altLang="zh-CN" dirty="0"/>
              <a:t>MacOS </a:t>
            </a:r>
            <a:r>
              <a:rPr lang="zh-CN" altLang="en-US" dirty="0"/>
              <a:t>系统中，如果出现一个询问你</a:t>
            </a:r>
            <a:r>
              <a:rPr lang="en-US" altLang="zh-CN" dirty="0"/>
              <a:t>”</a:t>
            </a:r>
            <a:r>
              <a:rPr lang="zh-CN" altLang="en-US" dirty="0"/>
              <a:t>是否要安装命令行开发者工具</a:t>
            </a:r>
            <a:r>
              <a:rPr lang="en-US" altLang="zh-CN" dirty="0"/>
              <a:t>”</a:t>
            </a:r>
            <a:r>
              <a:rPr lang="zh-CN" altLang="en-US" dirty="0"/>
              <a:t>弹出框，请单击安装（</a:t>
            </a:r>
            <a:r>
              <a:rPr lang="en-US" altLang="zh-CN" dirty="0"/>
              <a:t>Install</a:t>
            </a:r>
            <a:r>
              <a:rPr lang="zh-CN" altLang="en-US" dirty="0"/>
              <a:t>）。随后可能会出现一条消息，指出需要很长时间才能安装完成，但只要你的网络连接不是很慢，一般只需要不到 </a:t>
            </a:r>
            <a:r>
              <a:rPr lang="en-US" altLang="zh-CN" dirty="0"/>
              <a:t>20 </a:t>
            </a:r>
            <a:r>
              <a:rPr lang="zh-CN" altLang="en-US" dirty="0"/>
              <a:t>分钟。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4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当然，你也可以选择自己喜欢的编辑器。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35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hlinkClick r:id="rId3"/>
              </a:rPr>
              <a:t>https://code.visualstudio.com/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1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83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7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09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7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9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01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9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9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3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00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46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3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rgbClr val="F0F8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A54585-7C5F-477D-7B3E-CE77E2F12069}"/>
              </a:ext>
            </a:extLst>
          </p:cNvPr>
          <p:cNvPicPr/>
          <p:nvPr userDrawn="1"/>
        </p:nvPicPr>
        <p:blipFill>
          <a:blip r:embed="rId15"/>
          <a:stretch/>
        </p:blipFill>
        <p:spPr>
          <a:xfrm>
            <a:off x="11234160" y="5770605"/>
            <a:ext cx="699060" cy="815726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477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vscode/issues/16379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enriquebastos/4402567003/in/pool-pycon20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s://insights.stackoverflow.com/trends?tags=java%2Cc%2Cc%2B%2B%2Cpython%2Cjavascript%2Crust%2Cc%23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11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7463" y="3644900"/>
            <a:ext cx="12209463" cy="16002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sz="4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483" y="5491971"/>
            <a:ext cx="35830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58" y="804806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A0379E-3606-9AF4-7B2C-57E5B4C73ED1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3"/>
              </a:rPr>
              <a:t>https://www.python.org/downloads/</a:t>
            </a:r>
            <a:endParaRPr lang="en-US" altLang="zh-CN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5EB1BEF-B3CD-34F8-C19A-87E8C64345B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8238"/>
            <a:ext cx="5303838" cy="339725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08513D-8323-A6F7-C52C-5D05B49C0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82" y="2383640"/>
            <a:ext cx="5541818" cy="342139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7CD949C-3C60-4F11-3188-DAAC2954E147}"/>
              </a:ext>
            </a:extLst>
          </p:cNvPr>
          <p:cNvSpPr txBox="1"/>
          <p:nvPr/>
        </p:nvSpPr>
        <p:spPr>
          <a:xfrm>
            <a:off x="1110834" y="5980668"/>
            <a:ext cx="1022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MacOS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Linux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的同学，请参考原书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1.2.2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节和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1.2.3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372572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全称：</a:t>
            </a:r>
            <a:r>
              <a:rPr lang="en-US" altLang="zh-CN" dirty="0">
                <a:latin typeface="Consolas" panose="020B0609020204030204" pitchFamily="49" charset="0"/>
              </a:rPr>
              <a:t>Visual Studio Code</a:t>
            </a:r>
          </a:p>
          <a:p>
            <a:r>
              <a:rPr lang="zh-CN" altLang="en-US" dirty="0"/>
              <a:t>由微软开发和维护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/>
              <a:t>文本编辑器</a:t>
            </a:r>
            <a:endParaRPr lang="en-US" altLang="zh-CN" dirty="0"/>
          </a:p>
          <a:p>
            <a:r>
              <a:rPr lang="zh-CN" altLang="en-US" dirty="0"/>
              <a:t>开源免费</a:t>
            </a:r>
            <a:endParaRPr lang="en-US" altLang="zh-CN" dirty="0"/>
          </a:p>
          <a:p>
            <a:r>
              <a:rPr lang="zh-CN" altLang="en-US" dirty="0"/>
              <a:t>易于使用</a:t>
            </a:r>
            <a:endParaRPr lang="en-US" altLang="zh-CN" dirty="0"/>
          </a:p>
          <a:p>
            <a:r>
              <a:rPr lang="zh-CN" altLang="en-US" dirty="0"/>
              <a:t>功能强大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25CE4E-D3BC-5184-15B8-313E85995F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63274"/>
            <a:ext cx="5181600" cy="3876039"/>
          </a:xfrm>
        </p:spPr>
      </p:pic>
    </p:spTree>
    <p:extLst>
      <p:ext uri="{BB962C8B-B14F-4D97-AF65-F5344CB8AC3E}">
        <p14:creationId xmlns:p14="http://schemas.microsoft.com/office/powerpoint/2010/main" val="1122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真假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1" name="内容占位符 20">
            <a:hlinkClick r:id="rId3"/>
            <a:extLst>
              <a:ext uri="{FF2B5EF4-FFF2-40B4-BE49-F238E27FC236}">
                <a16:creationId xmlns:a16="http://schemas.microsoft.com/office/drawing/2014/main" id="{87C92696-2285-C2FB-D306-11BA0051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29552" y="1890713"/>
            <a:ext cx="5732895" cy="435133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382B610-BA58-D421-667D-2CC58252E53B}"/>
              </a:ext>
            </a:extLst>
          </p:cNvPr>
          <p:cNvSpPr txBox="1"/>
          <p:nvPr/>
        </p:nvSpPr>
        <p:spPr>
          <a:xfrm>
            <a:off x="7906459" y="62107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彩蛋不少，不妨找一找吧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A1B3CC-2227-CCDD-B3BF-D5E87A897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372" y="2317078"/>
            <a:ext cx="5745312" cy="400846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B6674C0-F558-F52E-4B1A-A3B15762388C}"/>
              </a:ext>
            </a:extLst>
          </p:cNvPr>
          <p:cNvSpPr txBox="1"/>
          <p:nvPr/>
        </p:nvSpPr>
        <p:spPr>
          <a:xfrm>
            <a:off x="7674102" y="1485741"/>
            <a:ext cx="3890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VS Code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是免费的，请认准官网！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1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en-US" altLang="zh-CN" dirty="0"/>
              <a:t> </a:t>
            </a:r>
            <a:r>
              <a:rPr lang="zh-CN" altLang="en-US" dirty="0"/>
              <a:t>编辑器，点击左侧的扩展（</a:t>
            </a:r>
            <a:r>
              <a:rPr lang="en-US" altLang="zh-CN" dirty="0">
                <a:latin typeface="Consolas" panose="020B0609020204030204" pitchFamily="49" charset="0"/>
              </a:rPr>
              <a:t>Extensions</a:t>
            </a:r>
            <a:r>
              <a:rPr lang="zh-CN" altLang="en-US" dirty="0"/>
              <a:t>）图标，然后在搜索框中输入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Chinese</a:t>
            </a:r>
            <a:r>
              <a:rPr lang="zh-CN" altLang="en-US" dirty="0"/>
              <a:t>，点击安装（</a:t>
            </a:r>
            <a:r>
              <a:rPr lang="en-US" altLang="zh-CN" dirty="0">
                <a:latin typeface="Consolas" panose="020B0609020204030204" pitchFamily="49" charset="0"/>
              </a:rPr>
              <a:t>Install</a:t>
            </a:r>
            <a:r>
              <a:rPr lang="zh-CN" altLang="en-US" dirty="0"/>
              <a:t>）扩展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28" y="2753582"/>
            <a:ext cx="8484343" cy="399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2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en-US" altLang="zh-CN" dirty="0"/>
              <a:t> </a:t>
            </a:r>
            <a:r>
              <a:rPr lang="zh-CN" altLang="en-US" dirty="0"/>
              <a:t>编辑器，点击左侧的扩展（</a:t>
            </a:r>
            <a:r>
              <a:rPr lang="en-US" altLang="zh-CN" dirty="0">
                <a:latin typeface="Consolas" panose="020B0609020204030204" pitchFamily="49" charset="0"/>
              </a:rPr>
              <a:t>Extensions</a:t>
            </a:r>
            <a:r>
              <a:rPr lang="zh-CN" altLang="en-US" dirty="0"/>
              <a:t>）图标，然后在搜索框中输入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Chinese</a:t>
            </a:r>
            <a:r>
              <a:rPr lang="zh-CN" altLang="en-US" dirty="0"/>
              <a:t>，点击安装（</a:t>
            </a:r>
            <a:r>
              <a:rPr lang="en-US" altLang="zh-CN" dirty="0">
                <a:latin typeface="Consolas" panose="020B0609020204030204" pitchFamily="49" charset="0"/>
              </a:rPr>
              <a:t>Install</a:t>
            </a:r>
            <a:r>
              <a:rPr lang="zh-CN" altLang="en-US" dirty="0"/>
              <a:t>）扩展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25" b="37977"/>
          <a:stretch/>
        </p:blipFill>
        <p:spPr>
          <a:xfrm>
            <a:off x="4036373" y="2856730"/>
            <a:ext cx="3579177" cy="380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34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当安装完毕后，右下角会出现一个小弹窗，点击后会自动重启，并完成 </a:t>
            </a:r>
            <a:r>
              <a:rPr lang="en-US" altLang="zh-CN" dirty="0"/>
              <a:t>VS Code</a:t>
            </a:r>
            <a:r>
              <a:rPr lang="zh-CN" altLang="en-US" dirty="0"/>
              <a:t> 的汉化：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3828" y="2770284"/>
            <a:ext cx="8484343" cy="39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当安装完毕后，右下角会出现一个小弹窗，点击后会自动重启，并完成 </a:t>
            </a:r>
            <a:r>
              <a:rPr lang="en-US" altLang="zh-CN" dirty="0"/>
              <a:t>VS Code</a:t>
            </a:r>
            <a:r>
              <a:rPr lang="zh-CN" altLang="en-US" dirty="0"/>
              <a:t> 的汉化：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6" t="59599"/>
          <a:stretch/>
        </p:blipFill>
        <p:spPr>
          <a:xfrm>
            <a:off x="2215937" y="3355247"/>
            <a:ext cx="7760125" cy="28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90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扩展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和安装汉化扩展时的步骤类似，点击插件菜单后，请在搜索框中输入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，并点击安装来安装</a:t>
            </a:r>
            <a:r>
              <a:rPr lang="zh-CN" altLang="en-US" u="sng" dirty="0"/>
              <a:t>微软提供</a:t>
            </a:r>
            <a:r>
              <a:rPr lang="zh-CN" altLang="en-US" dirty="0"/>
              <a:t>的扩展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3828" y="2774024"/>
            <a:ext cx="8484343" cy="395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7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/>
              <a:t>在桌面上新建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/>
              <a:t> </a:t>
            </a:r>
            <a:r>
              <a:rPr lang="zh-CN" altLang="en-US" dirty="0"/>
              <a:t>文件夹</a:t>
            </a:r>
            <a:endParaRPr lang="en-US" altLang="zh-CN" dirty="0">
              <a:highlight>
                <a:srgbClr val="C0C0C0"/>
              </a:highlight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2580EA-DC05-D002-FEB4-DD7CC58C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4" y="2976083"/>
            <a:ext cx="7292972" cy="24538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64C637D-E8E2-D8F7-F848-8C0CABBFE0F5}"/>
              </a:ext>
            </a:extLst>
          </p:cNvPr>
          <p:cNvSpPr txBox="1"/>
          <p:nvPr/>
        </p:nvSpPr>
        <p:spPr>
          <a:xfrm>
            <a:off x="3217459" y="5707123"/>
            <a:ext cx="57570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国外视频网站上关于新建文件夹的教程，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u="sng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也就长达四个半小时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，所以编程没有什么难的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55588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，并点选菜单项的</a:t>
            </a:r>
            <a:r>
              <a:rPr lang="zh-CN" altLang="en-US" b="1" u="sng" dirty="0"/>
              <a:t>文件 </a:t>
            </a:r>
            <a:r>
              <a:rPr lang="en-US" altLang="zh-CN" b="1" u="sng" dirty="0"/>
              <a:t>-&gt; </a:t>
            </a:r>
            <a:r>
              <a:rPr lang="zh-CN" altLang="en-US" b="1" u="sng" dirty="0"/>
              <a:t>打开文件夹</a:t>
            </a:r>
            <a:r>
              <a:rPr lang="zh-CN" altLang="en-US" dirty="0"/>
              <a:t>，来打开桌面上新建的文件夹</a:t>
            </a:r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2FF0611-1065-9722-49E1-B3C045A5A2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6673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7067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琥珀" panose="02010800040101010101" pitchFamily="2" charset="-122"/>
              </a:rPr>
              <a:t>关于本讲义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，来打开桌面上新建的文件夹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有问询信任弹窗的话请点选</a:t>
            </a:r>
            <a:r>
              <a:rPr lang="zh-CN" altLang="en-US" b="1" dirty="0"/>
              <a:t>信任</a:t>
            </a:r>
            <a:endParaRPr lang="en-US" altLang="zh-CN" b="1" dirty="0"/>
          </a:p>
          <a:p>
            <a:endParaRPr lang="en-US" altLang="zh-CN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DAD7D24E-FCF5-B705-D956-2E53AEA461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772" y="2257991"/>
            <a:ext cx="5102490" cy="3486605"/>
          </a:xfrm>
        </p:spPr>
      </p:pic>
    </p:spTree>
    <p:extLst>
      <p:ext uri="{BB962C8B-B14F-4D97-AF65-F5344CB8AC3E}">
        <p14:creationId xmlns:p14="http://schemas.microsoft.com/office/powerpoint/2010/main" val="42916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，来打开桌面上新建的文件夹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有问询信任弹窗的话请点选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右键左边空白处，点击</a:t>
            </a:r>
            <a:r>
              <a:rPr lang="zh-CN" altLang="en-US" b="1" u="sng" dirty="0">
                <a:latin typeface="Consolas" panose="020B0609020204030204" pitchFamily="49" charset="0"/>
              </a:rPr>
              <a:t>新建文件</a:t>
            </a:r>
            <a:endParaRPr lang="en-US" altLang="zh-CN" b="1" u="sng" dirty="0">
              <a:latin typeface="Consolas" panose="020B0609020204030204" pitchFamily="49" charset="0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68E6746-31C3-018E-3E32-4C4A040F24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6673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15944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606172"/>
          </a:xfrm>
        </p:spPr>
        <p:txBody>
          <a:bodyPr tIns="46800"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，来打开桌面上新建的文件夹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有问询信任弹窗的话请点选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右键左边空白处，点击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新建文件</a:t>
            </a:r>
            <a:endParaRPr lang="en-US" altLang="zh-CN" b="1" u="sng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在显示的输入框中，输入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hello_world.py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并按回车键，以新建 </a:t>
            </a:r>
            <a:r>
              <a:rPr lang="en-US" altLang="zh-CN" dirty="0">
                <a:highlight>
                  <a:srgbClr val="FFFFFF"/>
                </a:highlight>
              </a:rPr>
              <a:t>Python </a:t>
            </a:r>
            <a:r>
              <a:rPr lang="zh-CN" altLang="en-US" dirty="0">
                <a:highlight>
                  <a:srgbClr val="FFFFFF"/>
                </a:highlight>
              </a:rPr>
              <a:t>代码文件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BDF345A-ACA2-AFDC-8957-87457A4097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9081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打开新建的文件，在其中输入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8A16F33-A272-826C-8E01-2B22E4E377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667318" y="2250123"/>
            <a:ext cx="4191363" cy="365791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</p:spTree>
    <p:extLst>
      <p:ext uri="{BB962C8B-B14F-4D97-AF65-F5344CB8AC3E}">
        <p14:creationId xmlns:p14="http://schemas.microsoft.com/office/powerpoint/2010/main" val="1525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83A600A-4746-5EE5-9671-20667897C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415458" y="1903413"/>
            <a:ext cx="2695084" cy="435133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</p:spTree>
    <p:extLst>
      <p:ext uri="{BB962C8B-B14F-4D97-AF65-F5344CB8AC3E}">
        <p14:creationId xmlns:p14="http://schemas.microsoft.com/office/powerpoint/2010/main" val="168503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  <a:r>
              <a:rPr lang="zh-CN" altLang="en-US" b="1" u="sng" dirty="0"/>
              <a:t>保存</a:t>
            </a:r>
            <a:r>
              <a:rPr lang="zh-CN" altLang="en-US" dirty="0"/>
              <a:t>来保存刚才输入的内容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83A600A-4746-5EE5-9671-20667897C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415458" y="1903413"/>
            <a:ext cx="2695084" cy="435133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</p:spTree>
    <p:extLst>
      <p:ext uri="{BB962C8B-B14F-4D97-AF65-F5344CB8AC3E}">
        <p14:creationId xmlns:p14="http://schemas.microsoft.com/office/powerpoint/2010/main" val="154097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  <a:r>
              <a:rPr lang="zh-CN" altLang="en-US" b="1" u="sng" dirty="0"/>
              <a:t>保存</a:t>
            </a:r>
            <a:r>
              <a:rPr lang="zh-CN" altLang="en-US" dirty="0"/>
              <a:t>来保存刚才输入的内容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（推荐点选开启</a:t>
            </a:r>
            <a:r>
              <a:rPr lang="zh-CN" altLang="en-US" b="1" dirty="0"/>
              <a:t>自动保存</a:t>
            </a:r>
            <a:r>
              <a:rPr lang="zh-CN" altLang="en-US" dirty="0"/>
              <a:t>功能）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pic>
        <p:nvPicPr>
          <p:cNvPr id="7" name="内容占位符 8">
            <a:extLst>
              <a:ext uri="{FF2B5EF4-FFF2-40B4-BE49-F238E27FC236}">
                <a16:creationId xmlns:a16="http://schemas.microsoft.com/office/drawing/2014/main" id="{9A0B1B14-8CFD-6FF1-DC93-0B0183D177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415458" y="1903413"/>
            <a:ext cx="2695084" cy="43513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</p:spTree>
    <p:extLst>
      <p:ext uri="{BB962C8B-B14F-4D97-AF65-F5344CB8AC3E}">
        <p14:creationId xmlns:p14="http://schemas.microsoft.com/office/powerpoint/2010/main" val="2094629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点击菜单项的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来保存刚才输入的内容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（推荐点选开启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自动保存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功能）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选择菜单项 </a:t>
            </a:r>
            <a:r>
              <a:rPr lang="zh-CN" altLang="en-US" b="1" u="sng" dirty="0"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latin typeface="Consolas" panose="020B0609020204030204" pitchFamily="49" charset="0"/>
              </a:rPr>
              <a:t>以非调试模式运行</a:t>
            </a:r>
            <a:endParaRPr lang="en-US" altLang="zh-CN" b="1" u="sng" dirty="0">
              <a:latin typeface="Consolas" panose="020B0609020204030204" pitchFamily="49" charset="0"/>
            </a:endParaRPr>
          </a:p>
          <a:p>
            <a:endParaRPr lang="en-US" altLang="zh-CN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509ADDC-1F52-B0E4-A760-B9949AFC05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191363" cy="3657917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BBC610-73D8-133D-0926-4B6DAAD664C2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</p:spTree>
    <p:extLst>
      <p:ext uri="{BB962C8B-B14F-4D97-AF65-F5344CB8AC3E}">
        <p14:creationId xmlns:p14="http://schemas.microsoft.com/office/powerpoint/2010/main" val="15212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点击菜单项的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来保存刚才输入的内容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（推荐点选开启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自动保存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功能）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选择菜单项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以非调试模式运行</a:t>
            </a:r>
            <a:endParaRPr lang="en-US" altLang="zh-CN" b="1" u="sng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检查下方终端窗口中的输出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FADF6E9-5187-34BF-98AF-44CE79D97B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191363" cy="3657917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58FEE91-E006-78B4-7371-44F05CE1873F}"/>
              </a:ext>
            </a:extLst>
          </p:cNvPr>
          <p:cNvSpPr txBox="1"/>
          <p:nvPr/>
        </p:nvSpPr>
        <p:spPr>
          <a:xfrm>
            <a:off x="2055948" y="5870818"/>
            <a:ext cx="274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遇到了问题？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28CDCF-210E-0D00-60CB-3A3ECF7ECEA1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</p:spTree>
    <p:extLst>
      <p:ext uri="{BB962C8B-B14F-4D97-AF65-F5344CB8AC3E}">
        <p14:creationId xmlns:p14="http://schemas.microsoft.com/office/powerpoint/2010/main" val="403895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排除安装问题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F03AE-10F4-D882-D99A-D5393469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检查输入的每个字符是否有遗漏，检查大小写和符号是否有输错，检查是不是误打了中文符号</a:t>
            </a:r>
            <a:endParaRPr lang="en-US" altLang="zh-CN" dirty="0"/>
          </a:p>
          <a:p>
            <a:r>
              <a:rPr lang="zh-CN" altLang="en-US" dirty="0"/>
              <a:t>阅读编辑窗口</a:t>
            </a:r>
            <a:r>
              <a:rPr lang="en-US" altLang="zh-CN" dirty="0"/>
              <a:t>/</a:t>
            </a:r>
            <a:r>
              <a:rPr lang="zh-CN" altLang="en-US" dirty="0">
                <a:latin typeface="Consolas" panose="020B0609020204030204" pitchFamily="49" charset="0"/>
              </a:rPr>
              <a:t>终端</a:t>
            </a:r>
            <a:r>
              <a:rPr lang="zh-CN" altLang="en-US" dirty="0"/>
              <a:t>输出窗口中给出的错误报告信息</a:t>
            </a:r>
            <a:endParaRPr lang="en-US" altLang="zh-CN" dirty="0"/>
          </a:p>
          <a:p>
            <a:r>
              <a:rPr lang="zh-CN" altLang="en-US" dirty="0"/>
              <a:t>可以休息一会儿，然后删除文件夹，再</a:t>
            </a:r>
            <a:r>
              <a:rPr lang="zh-CN" altLang="en-US" b="1" u="sng" dirty="0"/>
              <a:t>重来一遍试试</a:t>
            </a:r>
            <a:endParaRPr lang="en-US" altLang="zh-CN" b="1" u="sng" dirty="0"/>
          </a:p>
          <a:p>
            <a:pPr marL="0" indent="0">
              <a:buNone/>
            </a:pPr>
            <a:r>
              <a:rPr lang="zh-CN" altLang="en-US" dirty="0"/>
              <a:t>（推荐参阅书籍附录 </a:t>
            </a:r>
            <a:r>
              <a:rPr lang="en-US" altLang="zh-CN" dirty="0"/>
              <a:t>A </a:t>
            </a:r>
            <a:r>
              <a:rPr lang="zh-CN" altLang="en-US" dirty="0"/>
              <a:t>中详尽的安装说明）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可以随时请求帮助，如</a:t>
            </a:r>
            <a:r>
              <a:rPr lang="zh-CN" altLang="en-US" b="1" dirty="0"/>
              <a:t>咨询同学或老师</a:t>
            </a:r>
            <a:r>
              <a:rPr lang="zh-CN" altLang="en-US" dirty="0"/>
              <a:t>、</a:t>
            </a:r>
            <a:r>
              <a:rPr lang="zh-CN" altLang="en-US" b="1" dirty="0"/>
              <a:t>上网搜索解决方案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9F47DD-E49D-A929-FBF6-0571BAC29FB6}"/>
              </a:ext>
            </a:extLst>
          </p:cNvPr>
          <p:cNvSpPr txBox="1"/>
          <p:nvPr/>
        </p:nvSpPr>
        <p:spPr>
          <a:xfrm>
            <a:off x="3004342" y="5657503"/>
            <a:ext cx="618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恭喜你编写并运行了第一个程序！</a:t>
            </a:r>
          </a:p>
        </p:txBody>
      </p:sp>
    </p:spTree>
    <p:extLst>
      <p:ext uri="{BB962C8B-B14F-4D97-AF65-F5344CB8AC3E}">
        <p14:creationId xmlns:p14="http://schemas.microsoft.com/office/powerpoint/2010/main" val="151894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:,# ,,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起步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编程环境简介</a:t>
            </a:r>
            <a:endParaRPr lang="en-US" altLang="zh-CN" dirty="0"/>
          </a:p>
          <a:p>
            <a:r>
              <a:rPr lang="en-US" altLang="zh-CN" dirty="0"/>
              <a:t>1.2 </a:t>
            </a:r>
            <a:r>
              <a:rPr lang="zh-CN" altLang="en-US" dirty="0"/>
              <a:t>安装 </a:t>
            </a:r>
            <a:r>
              <a:rPr lang="en-US" altLang="zh-CN" dirty="0"/>
              <a:t>Python </a:t>
            </a:r>
            <a:r>
              <a:rPr lang="zh-CN" altLang="en-US" dirty="0"/>
              <a:t>和编辑器</a:t>
            </a:r>
            <a:endParaRPr lang="en-US" altLang="zh-CN" dirty="0"/>
          </a:p>
          <a:p>
            <a:r>
              <a:rPr lang="en-US" altLang="zh-CN" dirty="0"/>
              <a:t>1.3 Hello World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en-US" altLang="zh-CN" dirty="0"/>
              <a:t>1.4 </a:t>
            </a:r>
            <a:r>
              <a:rPr lang="zh-CN" altLang="en-US" dirty="0"/>
              <a:t>排除安装问题</a:t>
            </a:r>
            <a:endParaRPr lang="en-US" altLang="zh-CN" dirty="0"/>
          </a:p>
          <a:p>
            <a:r>
              <a:rPr lang="en-US" altLang="zh-CN" dirty="0"/>
              <a:t>1.5 </a:t>
            </a:r>
            <a:r>
              <a:rPr lang="zh-CN" altLang="en-US" dirty="0"/>
              <a:t>从终端运行 </a:t>
            </a:r>
            <a:r>
              <a:rPr lang="en-US" altLang="zh-CN" dirty="0"/>
              <a:t>Python 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1.6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打开命令提示符</a:t>
            </a:r>
            <a:r>
              <a:rPr lang="zh-CN" altLang="en-US" dirty="0"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highlight>
                <a:srgbClr val="FFFFFF"/>
              </a:highligh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BC69B4-DD3F-5BAA-1903-8E74E19A2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4C3875A-83E4-B5C6-7A21-F298AF5F82C6}"/>
              </a:ext>
            </a:extLst>
          </p:cNvPr>
          <p:cNvSpPr txBox="1"/>
          <p:nvPr/>
        </p:nvSpPr>
        <p:spPr>
          <a:xfrm>
            <a:off x="6474372" y="2925858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8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/>
              <a:t> </a:t>
            </a:r>
            <a:r>
              <a:rPr lang="zh-CN" altLang="en-US" dirty="0"/>
              <a:t>命令显示目录中的文件（</a:t>
            </a:r>
            <a:r>
              <a:rPr lang="en-US" altLang="zh-CN" dirty="0"/>
              <a:t>Linux </a:t>
            </a:r>
            <a:r>
              <a:rPr lang="zh-CN" altLang="en-US" dirty="0"/>
              <a:t>中使用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/>
              <a:t> </a:t>
            </a:r>
            <a:r>
              <a:rPr lang="zh-CN" altLang="en-US" dirty="0"/>
              <a:t>命令）</a:t>
            </a:r>
            <a:endParaRPr lang="en-US" altLang="zh-CN" dirty="0"/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6FFA1D-F5A8-EEDD-467D-35B7A8956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E3052F4-6B2D-4E04-EA29-FD581DA89C75}"/>
              </a:ext>
            </a:extLst>
          </p:cNvPr>
          <p:cNvSpPr txBox="1"/>
          <p:nvPr/>
        </p:nvSpPr>
        <p:spPr>
          <a:xfrm>
            <a:off x="6172202" y="4146331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07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命令显示目录中的文件（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Linux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中使用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 hello_world.py</a:t>
            </a:r>
          </a:p>
          <a:p>
            <a:pPr marL="0" indent="0">
              <a:buNone/>
            </a:pPr>
            <a:r>
              <a:rPr lang="zh-CN" altLang="en-US" dirty="0"/>
              <a:t>运行程序，你将看到程序的输出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（命令也可能是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python3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F0BBD7-D4A0-FAD2-C936-AFA70532E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一起大致了解了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，然后检验了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的版本，并介绍如何在自己的系统中进行安装。</a:t>
            </a:r>
            <a:endParaRPr lang="en-US" altLang="zh-CN" dirty="0"/>
          </a:p>
          <a:p>
            <a:r>
              <a:rPr lang="zh-CN" altLang="en-US" dirty="0"/>
              <a:t>安装了文本编辑器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，以简化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代码的编写工作，随后我们还对编辑器配置安装了插件。</a:t>
            </a:r>
            <a:endParaRPr lang="en-US" altLang="zh-CN" dirty="0"/>
          </a:p>
          <a:p>
            <a:r>
              <a:rPr lang="zh-CN" altLang="en-US" dirty="0"/>
              <a:t>学习了如何在终端会话中运行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代码片段，并运行了第一个程序</a:t>
            </a:r>
            <a:r>
              <a:rPr lang="en-US" altLang="zh-CN" dirty="0"/>
              <a:t>——</a:t>
            </a:r>
            <a:r>
              <a:rPr lang="en-US" altLang="zh-CN" dirty="0">
                <a:latin typeface="Consolas" panose="020B0609020204030204" pitchFamily="49" charset="0"/>
              </a:rPr>
              <a:t>hello_world.py</a:t>
            </a:r>
            <a:r>
              <a:rPr lang="zh-CN" altLang="en-US" dirty="0"/>
              <a:t>，大致地了解了如何排除安装问题。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在下一章中，将学习如何在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程序中使用各种数据和变量。</a:t>
            </a:r>
          </a:p>
        </p:txBody>
      </p:sp>
    </p:spTree>
    <p:extLst>
      <p:ext uri="{BB962C8B-B14F-4D97-AF65-F5344CB8AC3E}">
        <p14:creationId xmlns:p14="http://schemas.microsoft.com/office/powerpoint/2010/main" val="28786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拓展一下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配置你的 </a:t>
            </a:r>
            <a:r>
              <a:rPr lang="en-US" altLang="zh-CN" dirty="0">
                <a:latin typeface="Consolas" panose="020B0609020204030204" pitchFamily="49" charset="0"/>
              </a:rPr>
              <a:t>VS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Code</a:t>
            </a:r>
            <a:r>
              <a:rPr lang="zh-CN" altLang="en-US" dirty="0"/>
              <a:t>（如安装额外的插件等），并与大家分享</a:t>
            </a:r>
            <a:endParaRPr lang="en-US" altLang="zh-CN" dirty="0"/>
          </a:p>
          <a:p>
            <a:r>
              <a:rPr lang="zh-CN" altLang="en-US" dirty="0"/>
              <a:t>了解什么是 </a:t>
            </a:r>
            <a:r>
              <a:rPr lang="en-US" altLang="zh-CN" dirty="0"/>
              <a:t>IDE</a:t>
            </a:r>
            <a:r>
              <a:rPr lang="zh-CN" altLang="en-US" dirty="0"/>
              <a:t>，比较 </a:t>
            </a:r>
            <a:r>
              <a:rPr lang="en-US" altLang="zh-CN" dirty="0"/>
              <a:t>VS Code</a:t>
            </a:r>
            <a:r>
              <a:rPr lang="zh-CN" altLang="en-US" dirty="0"/>
              <a:t> 和 </a:t>
            </a:r>
            <a:r>
              <a:rPr lang="en-US" altLang="zh-CN" dirty="0"/>
              <a:t>PyCharm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了解 </a:t>
            </a:r>
            <a:r>
              <a:rPr lang="en-US" altLang="zh-CN" dirty="0"/>
              <a:t>Python </a:t>
            </a:r>
            <a:r>
              <a:rPr lang="zh-CN" altLang="en-US" dirty="0"/>
              <a:t>虚拟环境的相关内容（项目部分时会提及）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选择一个你喜欢的虚拟环境，使用它创建环境并在其中运行代码</a:t>
            </a:r>
            <a:endParaRPr lang="en-US" altLang="zh-CN" dirty="0"/>
          </a:p>
          <a:p>
            <a:r>
              <a:rPr lang="zh-CN" altLang="en-US" dirty="0"/>
              <a:t>探索一下 </a:t>
            </a:r>
            <a:r>
              <a:rPr lang="en-US" altLang="zh-CN" dirty="0"/>
              <a:t>Python </a:t>
            </a:r>
            <a:r>
              <a:rPr lang="zh-CN" altLang="en-US" dirty="0"/>
              <a:t>世界中的其他彩蛋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5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-## --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D309316-0912-245A-36C4-6EEFCF882A6C}"/>
              </a:ext>
            </a:extLst>
          </p:cNvPr>
          <p:cNvSpPr/>
          <p:nvPr/>
        </p:nvSpPr>
        <p:spPr>
          <a:xfrm>
            <a:off x="3868674" y="1454405"/>
            <a:ext cx="4454652" cy="4488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F356A7F9-408C-48AD-D73A-AB2BE2683ACE}"/>
              </a:ext>
            </a:extLst>
          </p:cNvPr>
          <p:cNvSpPr/>
          <p:nvPr/>
        </p:nvSpPr>
        <p:spPr>
          <a:xfrm>
            <a:off x="3778820" y="2556257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1336548" y="0"/>
                </a:moveTo>
                <a:lnTo>
                  <a:pt x="1112496" y="117742"/>
                </a:lnTo>
                <a:lnTo>
                  <a:pt x="627697" y="443976"/>
                </a:lnTo>
                <a:lnTo>
                  <a:pt x="163187" y="938206"/>
                </a:lnTo>
                <a:lnTo>
                  <a:pt x="0" y="1559941"/>
                </a:lnTo>
                <a:lnTo>
                  <a:pt x="163071" y="2015823"/>
                </a:lnTo>
                <a:lnTo>
                  <a:pt x="432181" y="2308256"/>
                </a:lnTo>
                <a:lnTo>
                  <a:pt x="684049" y="2464054"/>
                </a:lnTo>
                <a:lnTo>
                  <a:pt x="795401" y="2510028"/>
                </a:lnTo>
                <a:lnTo>
                  <a:pt x="762172" y="2424332"/>
                </a:lnTo>
                <a:lnTo>
                  <a:pt x="695975" y="2184796"/>
                </a:lnTo>
                <a:lnTo>
                  <a:pt x="647043" y="1817745"/>
                </a:lnTo>
                <a:lnTo>
                  <a:pt x="665606" y="1349502"/>
                </a:lnTo>
                <a:lnTo>
                  <a:pt x="804677" y="879002"/>
                </a:lnTo>
                <a:lnTo>
                  <a:pt x="1031509" y="443960"/>
                </a:lnTo>
                <a:lnTo>
                  <a:pt x="1243125" y="124313"/>
                </a:lnTo>
                <a:lnTo>
                  <a:pt x="133654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A65C9C38-D9D4-4ECA-E1D0-6FE80D1FC8CB}"/>
              </a:ext>
            </a:extLst>
          </p:cNvPr>
          <p:cNvSpPr/>
          <p:nvPr/>
        </p:nvSpPr>
        <p:spPr>
          <a:xfrm>
            <a:off x="4028383" y="1842507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1063910" y="0"/>
                </a:moveTo>
                <a:lnTo>
                  <a:pt x="442841" y="168792"/>
                </a:lnTo>
                <a:lnTo>
                  <a:pt x="127777" y="540228"/>
                </a:lnTo>
                <a:lnTo>
                  <a:pt x="8691" y="920283"/>
                </a:lnTo>
                <a:lnTo>
                  <a:pt x="0" y="1216280"/>
                </a:lnTo>
                <a:lnTo>
                  <a:pt x="16121" y="1335541"/>
                </a:lnTo>
                <a:lnTo>
                  <a:pt x="74098" y="1263128"/>
                </a:lnTo>
                <a:lnTo>
                  <a:pt x="249054" y="1084367"/>
                </a:lnTo>
                <a:lnTo>
                  <a:pt x="542526" y="856982"/>
                </a:lnTo>
                <a:lnTo>
                  <a:pt x="956048" y="638692"/>
                </a:lnTo>
                <a:lnTo>
                  <a:pt x="1433117" y="524101"/>
                </a:lnTo>
                <a:lnTo>
                  <a:pt x="1924343" y="503676"/>
                </a:lnTo>
                <a:lnTo>
                  <a:pt x="2394738" y="503676"/>
                </a:lnTo>
                <a:lnTo>
                  <a:pt x="2249281" y="411841"/>
                </a:lnTo>
                <a:lnTo>
                  <a:pt x="1724461" y="155283"/>
                </a:lnTo>
                <a:lnTo>
                  <a:pt x="1063910" y="0"/>
                </a:lnTo>
                <a:close/>
              </a:path>
              <a:path w="2463165" h="1336039">
                <a:moveTo>
                  <a:pt x="2394738" y="503676"/>
                </a:moveTo>
                <a:lnTo>
                  <a:pt x="1924343" y="503676"/>
                </a:lnTo>
                <a:lnTo>
                  <a:pt x="2308199" y="527804"/>
                </a:lnTo>
                <a:lnTo>
                  <a:pt x="2463157" y="546871"/>
                </a:lnTo>
                <a:lnTo>
                  <a:pt x="2394738" y="503676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7E3B9975-3062-8002-8685-35899B3AFCA8}"/>
              </a:ext>
            </a:extLst>
          </p:cNvPr>
          <p:cNvSpPr/>
          <p:nvPr/>
        </p:nvSpPr>
        <p:spPr>
          <a:xfrm>
            <a:off x="5564886" y="1469918"/>
            <a:ext cx="1923414" cy="2026920"/>
          </a:xfrm>
          <a:custGeom>
            <a:avLst/>
            <a:gdLst/>
            <a:ahLst/>
            <a:cxnLst/>
            <a:rect l="l" t="t" r="r" b="b"/>
            <a:pathLst>
              <a:path w="1923415" h="2026920">
                <a:moveTo>
                  <a:pt x="748057" y="0"/>
                </a:moveTo>
                <a:lnTo>
                  <a:pt x="358140" y="85800"/>
                </a:lnTo>
                <a:lnTo>
                  <a:pt x="95952" y="225274"/>
                </a:lnTo>
                <a:lnTo>
                  <a:pt x="0" y="298430"/>
                </a:lnTo>
                <a:lnTo>
                  <a:pt x="92069" y="313362"/>
                </a:lnTo>
                <a:lnTo>
                  <a:pt x="335168" y="377408"/>
                </a:lnTo>
                <a:lnTo>
                  <a:pt x="679638" y="519439"/>
                </a:lnTo>
                <a:lnTo>
                  <a:pt x="1075817" y="768330"/>
                </a:lnTo>
                <a:lnTo>
                  <a:pt x="1414307" y="1124444"/>
                </a:lnTo>
                <a:lnTo>
                  <a:pt x="1679289" y="1539267"/>
                </a:lnTo>
                <a:lnTo>
                  <a:pt x="1852021" y="1883201"/>
                </a:lnTo>
                <a:lnTo>
                  <a:pt x="1913763" y="2026646"/>
                </a:lnTo>
                <a:lnTo>
                  <a:pt x="1922805" y="1773824"/>
                </a:lnTo>
                <a:lnTo>
                  <a:pt x="1880663" y="1190890"/>
                </a:lnTo>
                <a:lnTo>
                  <a:pt x="1683430" y="541139"/>
                </a:lnTo>
                <a:lnTo>
                  <a:pt x="1227201" y="87864"/>
                </a:lnTo>
                <a:lnTo>
                  <a:pt x="748057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3785958C-CD18-CC2E-9E0C-55A294D2F859}"/>
              </a:ext>
            </a:extLst>
          </p:cNvPr>
          <p:cNvSpPr/>
          <p:nvPr/>
        </p:nvSpPr>
        <p:spPr>
          <a:xfrm>
            <a:off x="6782625" y="2259076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541147" y="0"/>
                </a:moveTo>
                <a:lnTo>
                  <a:pt x="574375" y="85695"/>
                </a:lnTo>
                <a:lnTo>
                  <a:pt x="640572" y="325231"/>
                </a:lnTo>
                <a:lnTo>
                  <a:pt x="689504" y="692282"/>
                </a:lnTo>
                <a:lnTo>
                  <a:pt x="670941" y="1160526"/>
                </a:lnTo>
                <a:lnTo>
                  <a:pt x="531870" y="1631025"/>
                </a:lnTo>
                <a:lnTo>
                  <a:pt x="305038" y="2066067"/>
                </a:lnTo>
                <a:lnTo>
                  <a:pt x="93422" y="2385714"/>
                </a:lnTo>
                <a:lnTo>
                  <a:pt x="0" y="2510028"/>
                </a:lnTo>
                <a:lnTo>
                  <a:pt x="224051" y="2392285"/>
                </a:lnTo>
                <a:lnTo>
                  <a:pt x="708850" y="2066051"/>
                </a:lnTo>
                <a:lnTo>
                  <a:pt x="1173360" y="1571821"/>
                </a:lnTo>
                <a:lnTo>
                  <a:pt x="1336548" y="950087"/>
                </a:lnTo>
                <a:lnTo>
                  <a:pt x="1173476" y="494204"/>
                </a:lnTo>
                <a:lnTo>
                  <a:pt x="904367" y="201771"/>
                </a:lnTo>
                <a:lnTo>
                  <a:pt x="652498" y="45974"/>
                </a:lnTo>
                <a:lnTo>
                  <a:pt x="541147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36F07874-9C56-D8E0-B1BA-7BCD3E1F71C9}"/>
              </a:ext>
            </a:extLst>
          </p:cNvPr>
          <p:cNvSpPr/>
          <p:nvPr/>
        </p:nvSpPr>
        <p:spPr>
          <a:xfrm>
            <a:off x="5406452" y="4147313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0" y="788670"/>
                </a:moveTo>
                <a:lnTo>
                  <a:pt x="214643" y="923700"/>
                </a:lnTo>
                <a:lnTo>
                  <a:pt x="740743" y="1180258"/>
                </a:lnTo>
                <a:lnTo>
                  <a:pt x="1401550" y="1335541"/>
                </a:lnTo>
                <a:lnTo>
                  <a:pt x="2020316" y="1166749"/>
                </a:lnTo>
                <a:lnTo>
                  <a:pt x="2304374" y="831865"/>
                </a:lnTo>
                <a:lnTo>
                  <a:pt x="538813" y="831865"/>
                </a:lnTo>
                <a:lnTo>
                  <a:pt x="154957" y="807737"/>
                </a:lnTo>
                <a:lnTo>
                  <a:pt x="0" y="788670"/>
                </a:lnTo>
                <a:close/>
              </a:path>
              <a:path w="2463165" h="1336039">
                <a:moveTo>
                  <a:pt x="2447036" y="0"/>
                </a:moveTo>
                <a:lnTo>
                  <a:pt x="2389058" y="72413"/>
                </a:lnTo>
                <a:lnTo>
                  <a:pt x="2214102" y="251174"/>
                </a:lnTo>
                <a:lnTo>
                  <a:pt x="1920630" y="478559"/>
                </a:lnTo>
                <a:lnTo>
                  <a:pt x="1507109" y="696849"/>
                </a:lnTo>
                <a:lnTo>
                  <a:pt x="1030039" y="811440"/>
                </a:lnTo>
                <a:lnTo>
                  <a:pt x="538813" y="831865"/>
                </a:lnTo>
                <a:lnTo>
                  <a:pt x="2304374" y="831865"/>
                </a:lnTo>
                <a:lnTo>
                  <a:pt x="2335379" y="795313"/>
                </a:lnTo>
                <a:lnTo>
                  <a:pt x="2454465" y="415258"/>
                </a:lnTo>
                <a:lnTo>
                  <a:pt x="2463157" y="119260"/>
                </a:lnTo>
                <a:lnTo>
                  <a:pt x="244703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D7E44A64-E568-6693-3D25-7CD2C9426109}"/>
              </a:ext>
            </a:extLst>
          </p:cNvPr>
          <p:cNvSpPr/>
          <p:nvPr/>
        </p:nvSpPr>
        <p:spPr>
          <a:xfrm>
            <a:off x="4564091" y="3828796"/>
            <a:ext cx="1918335" cy="2026920"/>
          </a:xfrm>
          <a:custGeom>
            <a:avLst/>
            <a:gdLst/>
            <a:ahLst/>
            <a:cxnLst/>
            <a:rect l="l" t="t" r="r" b="b"/>
            <a:pathLst>
              <a:path w="1918334" h="2026920">
                <a:moveTo>
                  <a:pt x="9876" y="0"/>
                </a:moveTo>
                <a:lnTo>
                  <a:pt x="0" y="252821"/>
                </a:lnTo>
                <a:lnTo>
                  <a:pt x="40308" y="835755"/>
                </a:lnTo>
                <a:lnTo>
                  <a:pt x="235708" y="1485507"/>
                </a:lnTo>
                <a:lnTo>
                  <a:pt x="691104" y="1938782"/>
                </a:lnTo>
                <a:lnTo>
                  <a:pt x="1170247" y="2026646"/>
                </a:lnTo>
                <a:lnTo>
                  <a:pt x="1560165" y="1940845"/>
                </a:lnTo>
                <a:lnTo>
                  <a:pt x="1822352" y="1801371"/>
                </a:lnTo>
                <a:lnTo>
                  <a:pt x="1918305" y="1728216"/>
                </a:lnTo>
                <a:lnTo>
                  <a:pt x="1826986" y="1713283"/>
                </a:lnTo>
                <a:lnTo>
                  <a:pt x="1585136" y="1649237"/>
                </a:lnTo>
                <a:lnTo>
                  <a:pt x="1240916" y="1507206"/>
                </a:lnTo>
                <a:lnTo>
                  <a:pt x="842488" y="1258316"/>
                </a:lnTo>
                <a:lnTo>
                  <a:pt x="504830" y="902202"/>
                </a:lnTo>
                <a:lnTo>
                  <a:pt x="241682" y="487378"/>
                </a:lnTo>
                <a:lnTo>
                  <a:pt x="70784" y="143444"/>
                </a:lnTo>
                <a:lnTo>
                  <a:pt x="9876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0E1909D8-1601-DFB5-56B3-16A56AE6AFE9}"/>
              </a:ext>
            </a:extLst>
          </p:cNvPr>
          <p:cNvSpPr txBox="1"/>
          <p:nvPr/>
        </p:nvSpPr>
        <p:spPr>
          <a:xfrm>
            <a:off x="5396800" y="2416176"/>
            <a:ext cx="114490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W</a:t>
            </a:r>
            <a:r>
              <a:rPr sz="4000" spc="-45" dirty="0">
                <a:solidFill>
                  <a:srgbClr val="767070"/>
                </a:solidFill>
                <a:latin typeface="Verdana"/>
                <a:cs typeface="Verdana"/>
              </a:rPr>
              <a:t>h</a:t>
            </a: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y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48" name="object 11">
            <a:extLst>
              <a:ext uri="{FF2B5EF4-FFF2-40B4-BE49-F238E27FC236}">
                <a16:creationId xmlns:a16="http://schemas.microsoft.com/office/drawing/2014/main" id="{8EF70B6C-10AB-C9E2-0ADD-90E337F914E7}"/>
              </a:ext>
            </a:extLst>
          </p:cNvPr>
          <p:cNvSpPr/>
          <p:nvPr/>
        </p:nvSpPr>
        <p:spPr>
          <a:xfrm>
            <a:off x="3614991" y="217601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6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3FFE2D0F-D5D7-38F6-8079-091F446C324F}"/>
              </a:ext>
            </a:extLst>
          </p:cNvPr>
          <p:cNvSpPr/>
          <p:nvPr/>
        </p:nvSpPr>
        <p:spPr>
          <a:xfrm>
            <a:off x="3565397" y="2074673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4">
                <a:moveTo>
                  <a:pt x="112013" y="0"/>
                </a:moveTo>
                <a:lnTo>
                  <a:pt x="0" y="100584"/>
                </a:lnTo>
                <a:lnTo>
                  <a:pt x="112013" y="201168"/>
                </a:lnTo>
                <a:lnTo>
                  <a:pt x="224027" y="100584"/>
                </a:lnTo>
                <a:lnTo>
                  <a:pt x="112013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5BDF8FF3-017B-5699-11E7-C6538205D42B}"/>
              </a:ext>
            </a:extLst>
          </p:cNvPr>
          <p:cNvSpPr/>
          <p:nvPr/>
        </p:nvSpPr>
        <p:spPr>
          <a:xfrm>
            <a:off x="2944368" y="3989578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49EA7185-A97F-ADA5-D08B-1F009E8A86D7}"/>
              </a:ext>
            </a:extLst>
          </p:cNvPr>
          <p:cNvSpPr/>
          <p:nvPr/>
        </p:nvSpPr>
        <p:spPr>
          <a:xfrm>
            <a:off x="2743962" y="3888233"/>
            <a:ext cx="226060" cy="200025"/>
          </a:xfrm>
          <a:custGeom>
            <a:avLst/>
            <a:gdLst/>
            <a:ahLst/>
            <a:cxnLst/>
            <a:rect l="l" t="t" r="r" b="b"/>
            <a:pathLst>
              <a:path w="226060" h="200025">
                <a:moveTo>
                  <a:pt x="112775" y="0"/>
                </a:moveTo>
                <a:lnTo>
                  <a:pt x="0" y="99822"/>
                </a:lnTo>
                <a:lnTo>
                  <a:pt x="112775" y="199644"/>
                </a:lnTo>
                <a:lnTo>
                  <a:pt x="225551" y="99822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FC361533-57CD-8F96-1954-E552EFBCB02D}"/>
              </a:ext>
            </a:extLst>
          </p:cNvPr>
          <p:cNvSpPr/>
          <p:nvPr/>
        </p:nvSpPr>
        <p:spPr>
          <a:xfrm>
            <a:off x="4035614" y="544804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03FE0395-4FFA-4B43-7348-8A18CD05B3DC}"/>
              </a:ext>
            </a:extLst>
          </p:cNvPr>
          <p:cNvSpPr/>
          <p:nvPr/>
        </p:nvSpPr>
        <p:spPr>
          <a:xfrm>
            <a:off x="3835208" y="5360416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60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537EA06-6625-07C6-8C40-953BDD632EAB}"/>
              </a:ext>
            </a:extLst>
          </p:cNvPr>
          <p:cNvSpPr/>
          <p:nvPr/>
        </p:nvSpPr>
        <p:spPr>
          <a:xfrm>
            <a:off x="6501447" y="181330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2B12582F-6DD3-2038-D5C0-F941BCEE00B4}"/>
              </a:ext>
            </a:extLst>
          </p:cNvPr>
          <p:cNvSpPr/>
          <p:nvPr/>
        </p:nvSpPr>
        <p:spPr>
          <a:xfrm>
            <a:off x="7768653" y="1711961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4">
                <a:moveTo>
                  <a:pt x="112775" y="0"/>
                </a:moveTo>
                <a:lnTo>
                  <a:pt x="0" y="100584"/>
                </a:lnTo>
                <a:lnTo>
                  <a:pt x="112775" y="201168"/>
                </a:lnTo>
                <a:lnTo>
                  <a:pt x="225551" y="100584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95372342-D86C-DC3A-B25D-EDA6C57C1B5B}"/>
              </a:ext>
            </a:extLst>
          </p:cNvPr>
          <p:cNvSpPr/>
          <p:nvPr/>
        </p:nvSpPr>
        <p:spPr>
          <a:xfrm>
            <a:off x="7930895" y="356285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7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12B59904-5CB1-2D40-ABE3-688B2D571D7C}"/>
              </a:ext>
            </a:extLst>
          </p:cNvPr>
          <p:cNvSpPr/>
          <p:nvPr/>
        </p:nvSpPr>
        <p:spPr>
          <a:xfrm>
            <a:off x="9198102" y="3461513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744D1BA5-DCF5-C693-3ACD-4128848197F5}"/>
              </a:ext>
            </a:extLst>
          </p:cNvPr>
          <p:cNvSpPr/>
          <p:nvPr/>
        </p:nvSpPr>
        <p:spPr>
          <a:xfrm>
            <a:off x="6922070" y="511276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679C6DCA-93EF-C47E-B75E-7C7F1E9F94C4}"/>
              </a:ext>
            </a:extLst>
          </p:cNvPr>
          <p:cNvSpPr/>
          <p:nvPr/>
        </p:nvSpPr>
        <p:spPr>
          <a:xfrm>
            <a:off x="8189277" y="4997704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5">
                <a:moveTo>
                  <a:pt x="112014" y="0"/>
                </a:moveTo>
                <a:lnTo>
                  <a:pt x="0" y="100583"/>
                </a:lnTo>
                <a:lnTo>
                  <a:pt x="112014" y="201168"/>
                </a:lnTo>
                <a:lnTo>
                  <a:pt x="224027" y="100583"/>
                </a:lnTo>
                <a:lnTo>
                  <a:pt x="11201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4">
            <a:extLst>
              <a:ext uri="{FF2B5EF4-FFF2-40B4-BE49-F238E27FC236}">
                <a16:creationId xmlns:a16="http://schemas.microsoft.com/office/drawing/2014/main" id="{26C3A082-A7FD-FD74-BECF-67FF073E8A45}"/>
              </a:ext>
            </a:extLst>
          </p:cNvPr>
          <p:cNvSpPr txBox="1"/>
          <p:nvPr/>
        </p:nvSpPr>
        <p:spPr>
          <a:xfrm>
            <a:off x="1825142" y="1804237"/>
            <a:ext cx="17131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语法简单，</a:t>
            </a:r>
            <a:endParaRPr lang="en-US" altLang="zh-CN" sz="2400" b="1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易于学习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2" name="object 25">
            <a:extLst>
              <a:ext uri="{FF2B5EF4-FFF2-40B4-BE49-F238E27FC236}">
                <a16:creationId xmlns:a16="http://schemas.microsoft.com/office/drawing/2014/main" id="{9FC2C471-7E85-A661-F5F3-551B20D19794}"/>
              </a:ext>
            </a:extLst>
          </p:cNvPr>
          <p:cNvSpPr txBox="1">
            <a:spLocks/>
          </p:cNvSpPr>
          <p:nvPr/>
        </p:nvSpPr>
        <p:spPr>
          <a:xfrm>
            <a:off x="8271870" y="1443276"/>
            <a:ext cx="1825284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社区活跃，</a:t>
            </a:r>
            <a:endParaRPr lang="en-US" altLang="zh-CN" sz="2400" b="1" dirty="0">
              <a:solidFill>
                <a:srgbClr val="767070"/>
              </a:solidFill>
              <a:effectLst/>
              <a:latin typeface="+mj-ea"/>
              <a:ea typeface="+mj-e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开箱即用</a:t>
            </a:r>
            <a:endParaRPr lang="en-US" sz="2400" b="1" dirty="0">
              <a:effectLst/>
              <a:latin typeface="+mj-ea"/>
              <a:ea typeface="+mj-ea"/>
            </a:endParaRPr>
          </a:p>
        </p:txBody>
      </p:sp>
      <p:sp>
        <p:nvSpPr>
          <p:cNvPr id="63" name="object 26">
            <a:extLst>
              <a:ext uri="{FF2B5EF4-FFF2-40B4-BE49-F238E27FC236}">
                <a16:creationId xmlns:a16="http://schemas.microsoft.com/office/drawing/2014/main" id="{77A5EEA3-B866-173F-23BF-6F01A8D0CEFE}"/>
              </a:ext>
            </a:extLst>
          </p:cNvPr>
          <p:cNvSpPr txBox="1"/>
          <p:nvPr/>
        </p:nvSpPr>
        <p:spPr>
          <a:xfrm>
            <a:off x="1231551" y="3618683"/>
            <a:ext cx="193100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灵活高效，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易于扩展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4" name="object 27">
            <a:extLst>
              <a:ext uri="{FF2B5EF4-FFF2-40B4-BE49-F238E27FC236}">
                <a16:creationId xmlns:a16="http://schemas.microsoft.com/office/drawing/2014/main" id="{C984414B-E85A-0C51-1947-5EF04227CEFE}"/>
              </a:ext>
            </a:extLst>
          </p:cNvPr>
          <p:cNvSpPr txBox="1"/>
          <p:nvPr/>
        </p:nvSpPr>
        <p:spPr>
          <a:xfrm>
            <a:off x="2150042" y="5097294"/>
            <a:ext cx="18094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面向对象的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解释性语言</a:t>
            </a:r>
            <a:endParaRPr lang="zh-CN" alt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6" name="object 29">
            <a:extLst>
              <a:ext uri="{FF2B5EF4-FFF2-40B4-BE49-F238E27FC236}">
                <a16:creationId xmlns:a16="http://schemas.microsoft.com/office/drawing/2014/main" id="{983A5980-DFF1-C5D2-408C-E0485B57A0C0}"/>
              </a:ext>
            </a:extLst>
          </p:cNvPr>
          <p:cNvSpPr txBox="1"/>
          <p:nvPr/>
        </p:nvSpPr>
        <p:spPr>
          <a:xfrm>
            <a:off x="8676598" y="4878944"/>
            <a:ext cx="272923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marR="5080" indent="-47879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应用范围广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5" name="object 28">
            <a:extLst>
              <a:ext uri="{FF2B5EF4-FFF2-40B4-BE49-F238E27FC236}">
                <a16:creationId xmlns:a16="http://schemas.microsoft.com/office/drawing/2014/main" id="{2CF429CA-16B1-CEDA-46DC-D37D290690D4}"/>
              </a:ext>
            </a:extLst>
          </p:cNvPr>
          <p:cNvSpPr txBox="1"/>
          <p:nvPr/>
        </p:nvSpPr>
        <p:spPr>
          <a:xfrm>
            <a:off x="9510267" y="3312172"/>
            <a:ext cx="145018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开源免费，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类库丰富</a:t>
            </a:r>
            <a:endParaRPr lang="en-US" sz="2400" dirty="0">
              <a:latin typeface="+mj-ea"/>
              <a:ea typeface="+mj-ea"/>
              <a:cs typeface="Verdana"/>
            </a:endParaRPr>
          </a:p>
        </p:txBody>
      </p:sp>
      <p:pic>
        <p:nvPicPr>
          <p:cNvPr id="68" name="图片 67">
            <a:hlinkClick r:id="rId3"/>
            <a:extLst>
              <a:ext uri="{FF2B5EF4-FFF2-40B4-BE49-F238E27FC236}">
                <a16:creationId xmlns:a16="http://schemas.microsoft.com/office/drawing/2014/main" id="{50E66276-9285-8541-5867-A74B28A14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r="3158"/>
          <a:stretch/>
        </p:blipFill>
        <p:spPr>
          <a:xfrm>
            <a:off x="5339206" y="2987281"/>
            <a:ext cx="1336675" cy="1426783"/>
          </a:xfrm>
          <a:prstGeom prst="rect">
            <a:avLst/>
          </a:prstGeom>
        </p:spPr>
      </p:pic>
      <p:sp>
        <p:nvSpPr>
          <p:cNvPr id="69" name="object 9">
            <a:extLst>
              <a:ext uri="{FF2B5EF4-FFF2-40B4-BE49-F238E27FC236}">
                <a16:creationId xmlns:a16="http://schemas.microsoft.com/office/drawing/2014/main" id="{80550B4F-EFB3-A7EC-B14D-B081DE9BA42B}"/>
              </a:ext>
            </a:extLst>
          </p:cNvPr>
          <p:cNvSpPr txBox="1"/>
          <p:nvPr/>
        </p:nvSpPr>
        <p:spPr>
          <a:xfrm>
            <a:off x="5071679" y="3704381"/>
            <a:ext cx="179514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000" spc="-5" dirty="0">
                <a:solidFill>
                  <a:srgbClr val="767070"/>
                </a:solidFill>
                <a:latin typeface="Verdana"/>
                <a:cs typeface="Verdana"/>
              </a:rPr>
              <a:t>Python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7A30D04-38D0-D20E-4EE8-EE121DB259C0}"/>
              </a:ext>
            </a:extLst>
          </p:cNvPr>
          <p:cNvSpPr txBox="1"/>
          <p:nvPr/>
        </p:nvSpPr>
        <p:spPr>
          <a:xfrm>
            <a:off x="1476761" y="6020938"/>
            <a:ext cx="923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办公自动化、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程序、网络爬虫云计算、人工智能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3B2146D0-F7C3-DCE3-BE29-F363BFE08CA2}"/>
              </a:ext>
            </a:extLst>
          </p:cNvPr>
          <p:cNvSpPr txBox="1"/>
          <p:nvPr/>
        </p:nvSpPr>
        <p:spPr>
          <a:xfrm>
            <a:off x="5787199" y="4227323"/>
            <a:ext cx="33845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solidFill>
                  <a:srgbClr val="767070"/>
                </a:solidFill>
                <a:latin typeface="Verdana"/>
                <a:cs typeface="Verdana"/>
              </a:rPr>
              <a:t>?</a:t>
            </a:r>
            <a:endParaRPr sz="4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64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内容占位符 8">
            <a:hlinkClick r:id="rId3"/>
            <a:extLst>
              <a:ext uri="{FF2B5EF4-FFF2-40B4-BE49-F238E27FC236}">
                <a16:creationId xmlns:a16="http://schemas.microsoft.com/office/drawing/2014/main" id="{83E1DED6-3890-04C1-AAF9-C65E31A76C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9" y="1903413"/>
            <a:ext cx="3263502" cy="4351337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919DED7-EDDF-A9D7-FFE1-8104659F6D9E}"/>
              </a:ext>
            </a:extLst>
          </p:cNvPr>
          <p:cNvSpPr txBox="1"/>
          <p:nvPr/>
        </p:nvSpPr>
        <p:spPr>
          <a:xfrm>
            <a:off x="1605986" y="2164068"/>
            <a:ext cx="460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人生苦短，我用 </a:t>
            </a:r>
            <a:r>
              <a:rPr lang="en-US" altLang="zh-CN" sz="3200" b="1" dirty="0">
                <a:latin typeface="Consolas" panose="020B0609020204030204" pitchFamily="49" charset="0"/>
                <a:ea typeface="+mj-ea"/>
              </a:rPr>
              <a:t>Python</a:t>
            </a:r>
            <a:endParaRPr lang="zh-CN" altLang="en-US" sz="3200" b="1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图片 4">
            <a:hlinkClick r:id="rId5"/>
            <a:extLst>
              <a:ext uri="{FF2B5EF4-FFF2-40B4-BE49-F238E27FC236}">
                <a16:creationId xmlns:a16="http://schemas.microsoft.com/office/drawing/2014/main" id="{91F646AF-DCFD-7B44-A4F5-21F01F47F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2991" y="2932468"/>
            <a:ext cx="5453111" cy="367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>
                <a:latin typeface="+mj-lt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</a:p>
        </p:txBody>
      </p:sp>
      <p:pic>
        <p:nvPicPr>
          <p:cNvPr id="11" name="内容占位符 10">
            <a:hlinkClick r:id="rId3"/>
            <a:extLst>
              <a:ext uri="{FF2B5EF4-FFF2-40B4-BE49-F238E27FC236}">
                <a16:creationId xmlns:a16="http://schemas.microsoft.com/office/drawing/2014/main" id="{9D500740-D60E-EFBC-F3C9-43DA9B4672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44" y="1825624"/>
            <a:ext cx="3025402" cy="3840813"/>
          </a:xfrm>
        </p:spPr>
      </p:pic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17AECC1C-6944-9F68-770A-0455E86B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4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最低使用 </a:t>
            </a:r>
            <a:r>
              <a:rPr lang="en-US" altLang="zh-CN" dirty="0">
                <a:latin typeface="Consolas" panose="020B0609020204030204" pitchFamily="49" charset="0"/>
              </a:rPr>
              <a:t>Python 3.9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推荐使用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Python 3.11+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版本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更好的错误提示</a:t>
            </a:r>
            <a:endParaRPr lang="en-US" altLang="zh-CN" dirty="0"/>
          </a:p>
          <a:p>
            <a:pPr lvl="1"/>
            <a:r>
              <a:rPr lang="zh-CN" altLang="en-US" dirty="0"/>
              <a:t>更快的运行速度</a:t>
            </a:r>
            <a:endParaRPr lang="en-US" altLang="zh-CN" dirty="0"/>
          </a:p>
          <a:p>
            <a:pPr lvl="1"/>
            <a:r>
              <a:rPr lang="zh-CN" altLang="en-US" dirty="0"/>
              <a:t>更方便进阶学习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书及讲义中的代码，均使用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Python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3.11+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版本运行。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Python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6082" cy="4351338"/>
          </a:xfrm>
        </p:spPr>
        <p:txBody>
          <a:bodyPr/>
          <a:lstStyle/>
          <a:p>
            <a:r>
              <a:rPr lang="zh-CN" altLang="en-US" dirty="0"/>
              <a:t>在终端窗口中使用</a:t>
            </a:r>
            <a:endParaRPr lang="en-US" altLang="zh-CN" dirty="0"/>
          </a:p>
          <a:p>
            <a:r>
              <a:rPr lang="zh-CN" altLang="en-US" dirty="0"/>
              <a:t>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的代码片段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书中的代码片段：</a:t>
            </a:r>
            <a:endParaRPr lang="en-US" altLang="zh-CN" sz="2400" dirty="0"/>
          </a:p>
          <a:p>
            <a:pPr marL="0" indent="0" algn="l">
              <a:buNone/>
            </a:pPr>
            <a:r>
              <a:rPr lang="en-US" altLang="zh-CN" sz="1900" b="0" i="0" u="none" strike="noStrike" baseline="0" dirty="0">
                <a:highlight>
                  <a:srgbClr val="F0F0F0"/>
                </a:highlight>
              </a:rPr>
              <a:t>&gt;&gt;&gt; </a:t>
            </a:r>
            <a:r>
              <a:rPr lang="en-US" altLang="zh-CN" sz="1900" b="1" i="0" u="none" strike="noStrike" baseline="0" dirty="0">
                <a:highlight>
                  <a:srgbClr val="F0F0F0"/>
                </a:highlight>
              </a:rPr>
              <a:t>print("Hello Python interpreter!")</a:t>
            </a:r>
          </a:p>
          <a:p>
            <a:pPr marL="0" indent="0" algn="l">
              <a:buNone/>
            </a:pPr>
            <a:r>
              <a:rPr lang="en-US" altLang="zh-CN" sz="1900" b="0" i="0" u="none" strike="noStrike" baseline="0" dirty="0">
                <a:highlight>
                  <a:srgbClr val="F0F0F0"/>
                </a:highlight>
              </a:rPr>
              <a:t>Hello Python interpreter!</a:t>
            </a:r>
            <a:endParaRPr lang="en-US" altLang="zh-CN" sz="1900" dirty="0">
              <a:highlight>
                <a:srgbClr val="F0F0F0"/>
              </a:highlight>
            </a:endParaRPr>
          </a:p>
          <a:p>
            <a:r>
              <a:rPr lang="zh-CN" altLang="en-US" sz="2000" b="1" dirty="0"/>
              <a:t>加粗的文本</a:t>
            </a:r>
            <a:r>
              <a:rPr lang="zh-CN" altLang="en-US" sz="2000" dirty="0"/>
              <a:t>：</a:t>
            </a:r>
            <a:r>
              <a:rPr lang="zh-CN" altLang="en-US" sz="2000" b="1" dirty="0">
                <a:highlight>
                  <a:srgbClr val="F0F0F0"/>
                </a:highlight>
              </a:rPr>
              <a:t>需要你输入的代码</a:t>
            </a:r>
            <a:endParaRPr lang="en-US" altLang="zh-CN" sz="2000" b="1" dirty="0">
              <a:highlight>
                <a:srgbClr val="F0F0F0"/>
              </a:highlight>
            </a:endParaRPr>
          </a:p>
          <a:p>
            <a:pPr marL="0" indent="0">
              <a:buNone/>
            </a:pPr>
            <a:r>
              <a:rPr lang="zh-CN" altLang="en-US" sz="2000" dirty="0"/>
              <a:t>（按回车执行，跟在 </a:t>
            </a:r>
            <a:r>
              <a:rPr lang="en-US" altLang="zh-CN" sz="2000" dirty="0">
                <a:highlight>
                  <a:srgbClr val="F0F0F0"/>
                </a:highlight>
              </a:rPr>
              <a:t>&gt;&gt;&gt;</a:t>
            </a:r>
            <a:r>
              <a:rPr lang="en-US" altLang="zh-CN" sz="2000" dirty="0"/>
              <a:t> </a:t>
            </a:r>
            <a:r>
              <a:rPr lang="zh-CN" altLang="en-US" sz="2000" dirty="0"/>
              <a:t>后面）</a:t>
            </a:r>
            <a:endParaRPr lang="en-US" altLang="zh-CN" sz="2000" dirty="0"/>
          </a:p>
          <a:p>
            <a:r>
              <a:rPr lang="zh-CN" altLang="en-US" sz="2000" dirty="0"/>
              <a:t>未加粗的文本：</a:t>
            </a:r>
            <a:r>
              <a:rPr lang="zh-CN" altLang="en-US" sz="2000" dirty="0">
                <a:highlight>
                  <a:srgbClr val="F0F0F0"/>
                </a:highlight>
              </a:rPr>
              <a:t>程序的输出</a:t>
            </a:r>
            <a:endParaRPr lang="en-US" altLang="zh-CN" sz="2000" dirty="0">
              <a:highlight>
                <a:srgbClr val="F0F0F0"/>
              </a:highlight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C633EC2-82A6-5F6A-D9A3-326C1E77FD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6704" y="1917762"/>
            <a:ext cx="4816257" cy="1928027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70E3534-8F35-5B26-8418-171E013CEE09}"/>
              </a:ext>
            </a:extLst>
          </p:cNvPr>
          <p:cNvSpPr txBox="1"/>
          <p:nvPr/>
        </p:nvSpPr>
        <p:spPr>
          <a:xfrm>
            <a:off x="5990394" y="4874923"/>
            <a:ext cx="5660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我们随后将一起安装 </a:t>
            </a:r>
            <a:r>
              <a:rPr lang="en-US" altLang="zh-CN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3511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b="1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E0BA8B-E96C-1CCA-0C38-38BA68E74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39" y="2814904"/>
            <a:ext cx="4785775" cy="32311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C94CF2-21C3-B572-38BB-A0944EC95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888" y="2812807"/>
            <a:ext cx="4784400" cy="32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endParaRPr lang="en-US" altLang="zh-CN" b="1" u="sng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r>
              <a:rPr lang="zh-CN" altLang="en-US" b="1" u="sng" dirty="0">
                <a:highlight>
                  <a:srgbClr val="FFFFFF"/>
                </a:highlight>
              </a:rPr>
              <a:t>未安装</a:t>
            </a:r>
            <a:r>
              <a:rPr lang="zh-CN" altLang="en-US" dirty="0">
                <a:highlight>
                  <a:srgbClr val="FFFFFF"/>
                </a:highlight>
              </a:rPr>
              <a:t>：</a:t>
            </a:r>
            <a:r>
              <a:rPr lang="zh-CN" altLang="en-US" sz="2400" dirty="0">
                <a:highlight>
                  <a:srgbClr val="FFFFFF"/>
                </a:highlight>
              </a:rPr>
              <a:t>可能会打开 </a:t>
            </a:r>
            <a:r>
              <a:rPr lang="en-US" altLang="zh-CN" sz="2400" dirty="0">
                <a:highlight>
                  <a:srgbClr val="FFFFFF"/>
                </a:highlight>
                <a:latin typeface="Consolas" panose="020B0609020204030204" pitchFamily="49" charset="0"/>
              </a:rPr>
              <a:t>Windows Store</a:t>
            </a:r>
            <a:r>
              <a:rPr lang="zh-CN" altLang="en-US" sz="2400" dirty="0">
                <a:highlight>
                  <a:srgbClr val="FFFFFF"/>
                </a:highlight>
              </a:rPr>
              <a:t>，或者提示“不是内部或外部命令，也不是可运行的程序或批处理文件。” </a:t>
            </a:r>
            <a:endParaRPr lang="en-US" altLang="zh-CN" sz="2400" dirty="0">
              <a:highlight>
                <a:srgbClr val="FFFFFF"/>
              </a:highlight>
            </a:endParaRPr>
          </a:p>
          <a:p>
            <a:r>
              <a:rPr lang="zh-CN" altLang="en-US" b="1" u="sng" dirty="0">
                <a:highlight>
                  <a:srgbClr val="FFFFFF"/>
                </a:highlight>
              </a:rPr>
              <a:t>已安装</a:t>
            </a:r>
            <a:r>
              <a:rPr lang="zh-CN" altLang="en-US" dirty="0">
                <a:highlight>
                  <a:srgbClr val="FFFFFF"/>
                </a:highlight>
              </a:rPr>
              <a:t>：将看到 </a:t>
            </a:r>
            <a:r>
              <a:rPr lang="en-US" altLang="zh-CN" dirty="0">
                <a:highlight>
                  <a:srgbClr val="FFFFFF"/>
                </a:highlight>
              </a:rPr>
              <a:t>Python </a:t>
            </a:r>
            <a:r>
              <a:rPr lang="zh-CN" altLang="en-US" dirty="0">
                <a:highlight>
                  <a:srgbClr val="FFFFFF"/>
                </a:highlight>
              </a:rPr>
              <a:t>解释器的版本号，</a:t>
            </a:r>
            <a:r>
              <a:rPr lang="zh-CN" alt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即</a:t>
            </a:r>
            <a:r>
              <a:rPr lang="zh-CN" altLang="en-US" b="1" dirty="0">
                <a:highlight>
                  <a:srgbClr val="FFFFFF"/>
                </a:highlight>
              </a:rPr>
              <a:t>图中的 </a:t>
            </a:r>
            <a:r>
              <a:rPr lang="en-US" altLang="zh-CN" b="1" dirty="0">
                <a:highlight>
                  <a:srgbClr val="FFFFFF"/>
                </a:highlight>
                <a:latin typeface="Consolas" panose="020B0609020204030204" pitchFamily="49" charset="0"/>
              </a:rPr>
              <a:t>3.11.0</a:t>
            </a:r>
            <a:endParaRPr lang="en-US" altLang="zh-CN" b="1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2C039C-7D70-5BA8-10BF-AC65C1C472C2}"/>
              </a:ext>
            </a:extLst>
          </p:cNvPr>
          <p:cNvSpPr txBox="1"/>
          <p:nvPr/>
        </p:nvSpPr>
        <p:spPr>
          <a:xfrm>
            <a:off x="1360623" y="5949890"/>
            <a:ext cx="925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如果未安装或版本号低于 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3.9</a:t>
            </a:r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，则需（重新）安装。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D4C8DE-759F-5704-22CB-DA4972B66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53" y="4232657"/>
            <a:ext cx="3971893" cy="1488464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4C2E732F-A50A-4A52-40B9-986D3F10E91A}"/>
              </a:ext>
            </a:extLst>
          </p:cNvPr>
          <p:cNvSpPr/>
          <p:nvPr/>
        </p:nvSpPr>
        <p:spPr>
          <a:xfrm>
            <a:off x="3605085" y="483181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51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</p:bldLst>
  </p:timing>
</p:sld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9101</TotalTime>
  <Words>2415</Words>
  <Application>Microsoft Office PowerPoint</Application>
  <PresentationFormat>宽屏</PresentationFormat>
  <Paragraphs>251</Paragraphs>
  <Slides>34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FZSSJW--GB1-0</vt:lpstr>
      <vt:lpstr>Helvetica Neue</vt:lpstr>
      <vt:lpstr>TimesNewRoman</vt:lpstr>
      <vt:lpstr>等线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3_Office 主题​​</vt:lpstr>
      <vt:lpstr>Python 编程：从入门到实践 （第三版）</vt:lpstr>
      <vt:lpstr>关于本讲义</vt:lpstr>
      <vt:lpstr>第 1 章 起步</vt:lpstr>
      <vt:lpstr>Python!</vt:lpstr>
      <vt:lpstr>Python!</vt:lpstr>
      <vt:lpstr>1.1 Python 版本</vt:lpstr>
      <vt:lpstr>1.1 Python 解释器</vt:lpstr>
      <vt:lpstr>1.1 检查 Python 版本</vt:lpstr>
      <vt:lpstr>1.1 检查 Python 版本</vt:lpstr>
      <vt:lpstr>1.2 安装 Python</vt:lpstr>
      <vt:lpstr>1.2 安装 VS Code</vt:lpstr>
      <vt:lpstr>1.2 真假 VS Code</vt:lpstr>
      <vt:lpstr>1.3 VS Code 配置——汉化</vt:lpstr>
      <vt:lpstr>1.3 VS Code 配置——汉化</vt:lpstr>
      <vt:lpstr>1.3 VS Code 配置——汉化</vt:lpstr>
      <vt:lpstr>1.3 VS Code 配置——汉化</vt:lpstr>
      <vt:lpstr>1.3 VS Code 配置——Python 扩展</vt:lpstr>
      <vt:lpstr>1.3 Hello World！：准备</vt:lpstr>
      <vt:lpstr>1.3 Hello World！：准备</vt:lpstr>
      <vt:lpstr>1.3 Hello World！：准备</vt:lpstr>
      <vt:lpstr>1.3 Hello World！：准备</vt:lpstr>
      <vt:lpstr>1.3 Hello World！：准备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1.4 排除安装问题</vt:lpstr>
      <vt:lpstr>1.5 从终端运行 Python 程序</vt:lpstr>
      <vt:lpstr>1.5 从终端运行 Python 程序</vt:lpstr>
      <vt:lpstr>1.5 从终端运行 Python 程序</vt:lpstr>
      <vt:lpstr>1.6 小结</vt:lpstr>
      <vt:lpstr>拓展一下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12</cp:revision>
  <dcterms:created xsi:type="dcterms:W3CDTF">2023-04-03T03:10:02Z</dcterms:created>
  <dcterms:modified xsi:type="dcterms:W3CDTF">2025-06-05T19:52:27Z</dcterms:modified>
</cp:coreProperties>
</file>