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120"/>
  </p:notesMasterIdLst>
  <p:handoutMasterIdLst>
    <p:handoutMasterId r:id="rId121"/>
  </p:handoutMasterIdLst>
  <p:sldIdLst>
    <p:sldId id="368" r:id="rId2"/>
    <p:sldId id="366" r:id="rId3"/>
    <p:sldId id="257" r:id="rId4"/>
    <p:sldId id="338" r:id="rId5"/>
    <p:sldId id="367" r:id="rId6"/>
    <p:sldId id="370" r:id="rId7"/>
    <p:sldId id="443" r:id="rId8"/>
    <p:sldId id="444" r:id="rId9"/>
    <p:sldId id="445" r:id="rId10"/>
    <p:sldId id="378" r:id="rId11"/>
    <p:sldId id="380" r:id="rId12"/>
    <p:sldId id="377" r:id="rId13"/>
    <p:sldId id="381" r:id="rId14"/>
    <p:sldId id="446" r:id="rId15"/>
    <p:sldId id="340" r:id="rId16"/>
    <p:sldId id="383" r:id="rId17"/>
    <p:sldId id="384" r:id="rId18"/>
    <p:sldId id="391" r:id="rId19"/>
    <p:sldId id="385" r:id="rId20"/>
    <p:sldId id="386" r:id="rId21"/>
    <p:sldId id="392" r:id="rId22"/>
    <p:sldId id="395" r:id="rId23"/>
    <p:sldId id="396" r:id="rId24"/>
    <p:sldId id="393" r:id="rId25"/>
    <p:sldId id="397" r:id="rId26"/>
    <p:sldId id="398" r:id="rId27"/>
    <p:sldId id="399" r:id="rId28"/>
    <p:sldId id="404" r:id="rId29"/>
    <p:sldId id="406" r:id="rId30"/>
    <p:sldId id="405" r:id="rId31"/>
    <p:sldId id="408" r:id="rId32"/>
    <p:sldId id="447" r:id="rId33"/>
    <p:sldId id="448" r:id="rId34"/>
    <p:sldId id="409" r:id="rId35"/>
    <p:sldId id="449" r:id="rId36"/>
    <p:sldId id="451" r:id="rId37"/>
    <p:sldId id="450" r:id="rId38"/>
    <p:sldId id="452" r:id="rId39"/>
    <p:sldId id="454" r:id="rId40"/>
    <p:sldId id="455" r:id="rId41"/>
    <p:sldId id="478" r:id="rId42"/>
    <p:sldId id="416" r:id="rId43"/>
    <p:sldId id="415" r:id="rId44"/>
    <p:sldId id="457" r:id="rId45"/>
    <p:sldId id="479" r:id="rId46"/>
    <p:sldId id="458" r:id="rId47"/>
    <p:sldId id="459" r:id="rId48"/>
    <p:sldId id="460" r:id="rId49"/>
    <p:sldId id="418" r:id="rId50"/>
    <p:sldId id="348" r:id="rId51"/>
    <p:sldId id="471" r:id="rId52"/>
    <p:sldId id="480" r:id="rId53"/>
    <p:sldId id="472" r:id="rId54"/>
    <p:sldId id="349" r:id="rId55"/>
    <p:sldId id="469" r:id="rId56"/>
    <p:sldId id="470" r:id="rId57"/>
    <p:sldId id="482" r:id="rId58"/>
    <p:sldId id="483" r:id="rId59"/>
    <p:sldId id="424" r:id="rId60"/>
    <p:sldId id="463" r:id="rId61"/>
    <p:sldId id="464" r:id="rId62"/>
    <p:sldId id="425" r:id="rId63"/>
    <p:sldId id="484" r:id="rId64"/>
    <p:sldId id="426" r:id="rId65"/>
    <p:sldId id="466" r:id="rId66"/>
    <p:sldId id="486" r:id="rId67"/>
    <p:sldId id="467" r:id="rId68"/>
    <p:sldId id="468" r:id="rId69"/>
    <p:sldId id="429" r:id="rId70"/>
    <p:sldId id="488" r:id="rId71"/>
    <p:sldId id="428" r:id="rId72"/>
    <p:sldId id="489" r:id="rId73"/>
    <p:sldId id="490" r:id="rId74"/>
    <p:sldId id="487" r:id="rId75"/>
    <p:sldId id="431" r:id="rId76"/>
    <p:sldId id="432" r:id="rId77"/>
    <p:sldId id="492" r:id="rId78"/>
    <p:sldId id="494" r:id="rId79"/>
    <p:sldId id="473" r:id="rId80"/>
    <p:sldId id="495" r:id="rId81"/>
    <p:sldId id="496" r:id="rId82"/>
    <p:sldId id="475" r:id="rId83"/>
    <p:sldId id="476" r:id="rId84"/>
    <p:sldId id="497" r:id="rId85"/>
    <p:sldId id="474" r:id="rId86"/>
    <p:sldId id="498" r:id="rId87"/>
    <p:sldId id="477" r:id="rId88"/>
    <p:sldId id="499" r:id="rId89"/>
    <p:sldId id="501" r:id="rId90"/>
    <p:sldId id="502" r:id="rId91"/>
    <p:sldId id="500" r:id="rId92"/>
    <p:sldId id="434" r:id="rId93"/>
    <p:sldId id="358" r:id="rId94"/>
    <p:sldId id="435" r:id="rId95"/>
    <p:sldId id="503" r:id="rId96"/>
    <p:sldId id="361" r:id="rId97"/>
    <p:sldId id="504" r:id="rId98"/>
    <p:sldId id="436" r:id="rId99"/>
    <p:sldId id="438" r:id="rId100"/>
    <p:sldId id="437" r:id="rId101"/>
    <p:sldId id="440" r:id="rId102"/>
    <p:sldId id="441" r:id="rId103"/>
    <p:sldId id="506" r:id="rId104"/>
    <p:sldId id="362" r:id="rId105"/>
    <p:sldId id="505" r:id="rId106"/>
    <p:sldId id="507" r:id="rId107"/>
    <p:sldId id="508" r:id="rId108"/>
    <p:sldId id="509" r:id="rId109"/>
    <p:sldId id="510" r:id="rId110"/>
    <p:sldId id="512" r:id="rId111"/>
    <p:sldId id="513" r:id="rId112"/>
    <p:sldId id="514" r:id="rId113"/>
    <p:sldId id="515" r:id="rId114"/>
    <p:sldId id="517" r:id="rId115"/>
    <p:sldId id="519" r:id="rId116"/>
    <p:sldId id="516" r:id="rId117"/>
    <p:sldId id="282" r:id="rId118"/>
    <p:sldId id="280" r:id="rId1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FAD4"/>
    <a:srgbClr val="00007F"/>
    <a:srgbClr val="7F0000"/>
    <a:srgbClr val="F0F0F0"/>
    <a:srgbClr val="F6E979"/>
    <a:srgbClr val="92B3AD"/>
    <a:srgbClr val="12857E"/>
    <a:srgbClr val="0000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39" autoAdjust="0"/>
  </p:normalViewPr>
  <p:slideViewPr>
    <p:cSldViewPr snapToGrid="0">
      <p:cViewPr varScale="1">
        <p:scale>
          <a:sx n="77" d="100"/>
          <a:sy n="77" d="100"/>
        </p:scale>
        <p:origin x="76" y="8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ruel Tao" userId="5ea5c98d59b44d4b" providerId="LiveId" clId="{6E5C5F47-F3BF-4716-900C-106C0B354219}"/>
    <pc:docChg chg="undo redo custSel addSld delSld modSld sldOrd modMainMaster modNotesMaster">
      <pc:chgData name="Scruel Tao" userId="5ea5c98d59b44d4b" providerId="LiveId" clId="{6E5C5F47-F3BF-4716-900C-106C0B354219}" dt="2023-06-04T15:09:12.899" v="26856" actId="20577"/>
      <pc:docMkLst>
        <pc:docMk/>
      </pc:docMkLst>
      <pc:sldChg chg="addSp delSp modSp add del mod modTransition">
        <pc:chgData name="Scruel Tao" userId="5ea5c98d59b44d4b" providerId="LiveId" clId="{6E5C5F47-F3BF-4716-900C-106C0B354219}" dt="2023-05-23T09:39:24.049" v="18953" actId="478"/>
        <pc:sldMkLst>
          <pc:docMk/>
          <pc:sldMk cId="1112998187" sldId="257"/>
        </pc:sldMkLst>
        <pc:spChg chg="mod">
          <ac:chgData name="Scruel Tao" userId="5ea5c98d59b44d4b" providerId="LiveId" clId="{6E5C5F47-F3BF-4716-900C-106C0B354219}" dt="2023-05-09T16:23:24.352" v="4085"/>
          <ac:spMkLst>
            <pc:docMk/>
            <pc:sldMk cId="1112998187" sldId="257"/>
            <ac:spMk id="2" creationId="{1422DFF6-0952-1023-64E3-97184D36BE3F}"/>
          </ac:spMkLst>
        </pc:spChg>
        <pc:spChg chg="mod">
          <ac:chgData name="Scruel Tao" userId="5ea5c98d59b44d4b" providerId="LiveId" clId="{6E5C5F47-F3BF-4716-900C-106C0B354219}" dt="2023-05-09T16:23:24.352" v="4085"/>
          <ac:spMkLst>
            <pc:docMk/>
            <pc:sldMk cId="1112998187" sldId="257"/>
            <ac:spMk id="3" creationId="{AC7759D9-0BB4-08ED-8476-24F7D903D6DE}"/>
          </ac:spMkLst>
        </pc:spChg>
        <pc:spChg chg="del">
          <ac:chgData name="Scruel Tao" userId="5ea5c98d59b44d4b" providerId="LiveId" clId="{6E5C5F47-F3BF-4716-900C-106C0B354219}" dt="2023-05-01T17:15:14.671" v="50" actId="478"/>
          <ac:spMkLst>
            <pc:docMk/>
            <pc:sldMk cId="1112998187" sldId="257"/>
            <ac:spMk id="4" creationId="{6AD46250-9B6B-223F-E667-F7185C441368}"/>
          </ac:spMkLst>
        </pc:spChg>
        <pc:spChg chg="add del mod">
          <ac:chgData name="Scruel Tao" userId="5ea5c98d59b44d4b" providerId="LiveId" clId="{6E5C5F47-F3BF-4716-900C-106C0B354219}" dt="2023-05-23T09:39:24.049" v="18953" actId="478"/>
          <ac:spMkLst>
            <pc:docMk/>
            <pc:sldMk cId="1112998187" sldId="257"/>
            <ac:spMk id="4" creationId="{75E7E1D0-29BD-84BB-66F1-D1FE3EFB0AB6}"/>
          </ac:spMkLst>
        </pc:spChg>
      </pc:sldChg>
      <pc:sldChg chg="addSp delSp modSp mod modTransition">
        <pc:chgData name="Scruel Tao" userId="5ea5c98d59b44d4b" providerId="LiveId" clId="{6E5C5F47-F3BF-4716-900C-106C0B354219}" dt="2023-06-02T13:47:52.142" v="26855" actId="20577"/>
        <pc:sldMkLst>
          <pc:docMk/>
          <pc:sldMk cId="0" sldId="260"/>
        </pc:sldMkLst>
        <pc:spChg chg="del mod">
          <ac:chgData name="Scruel Tao" userId="5ea5c98d59b44d4b" providerId="LiveId" clId="{6E5C5F47-F3BF-4716-900C-106C0B354219}" dt="2023-05-16T03:55:42.016" v="18784" actId="478"/>
          <ac:spMkLst>
            <pc:docMk/>
            <pc:sldMk cId="0" sldId="260"/>
            <ac:spMk id="2" creationId="{51B8E4C0-E15B-4BD0-7B5B-A44A3D5B0C34}"/>
          </ac:spMkLst>
        </pc:spChg>
        <pc:spChg chg="add del">
          <ac:chgData name="Scruel Tao" userId="5ea5c98d59b44d4b" providerId="LiveId" clId="{6E5C5F47-F3BF-4716-900C-106C0B354219}" dt="2023-05-03T00:09:22.084" v="324" actId="478"/>
          <ac:spMkLst>
            <pc:docMk/>
            <pc:sldMk cId="0" sldId="260"/>
            <ac:spMk id="3" creationId="{C8068F35-EF78-6218-F528-48E9ED924DF4}"/>
          </ac:spMkLst>
        </pc:spChg>
        <pc:spChg chg="add mod">
          <ac:chgData name="Scruel Tao" userId="5ea5c98d59b44d4b" providerId="LiveId" clId="{6E5C5F47-F3BF-4716-900C-106C0B354219}" dt="2023-05-03T00:09:04.738" v="316"/>
          <ac:spMkLst>
            <pc:docMk/>
            <pc:sldMk cId="0" sldId="260"/>
            <ac:spMk id="4" creationId="{C8068F35-EF78-6218-F528-48E9ED924DF4}"/>
          </ac:spMkLst>
        </pc:spChg>
        <pc:spChg chg="add mod">
          <ac:chgData name="Scruel Tao" userId="5ea5c98d59b44d4b" providerId="LiveId" clId="{6E5C5F47-F3BF-4716-900C-106C0B354219}" dt="2023-05-03T00:09:06.580" v="318"/>
          <ac:spMkLst>
            <pc:docMk/>
            <pc:sldMk cId="0" sldId="260"/>
            <ac:spMk id="5" creationId="{C8068F35-EF78-6218-F528-48E9ED924DF4}"/>
          </ac:spMkLst>
        </pc:spChg>
        <pc:spChg chg="add mod">
          <ac:chgData name="Scruel Tao" userId="5ea5c98d59b44d4b" providerId="LiveId" clId="{6E5C5F47-F3BF-4716-900C-106C0B354219}" dt="2023-05-03T00:09:09.669" v="320"/>
          <ac:spMkLst>
            <pc:docMk/>
            <pc:sldMk cId="0" sldId="260"/>
            <ac:spMk id="6" creationId="{C8068F35-EF78-6218-F528-48E9ED924DF4}"/>
          </ac:spMkLst>
        </pc:spChg>
        <pc:spChg chg="add del mod">
          <ac:chgData name="Scruel Tao" userId="5ea5c98d59b44d4b" providerId="LiveId" clId="{6E5C5F47-F3BF-4716-900C-106C0B354219}" dt="2023-05-03T00:09:20.918" v="323"/>
          <ac:spMkLst>
            <pc:docMk/>
            <pc:sldMk cId="0" sldId="260"/>
            <ac:spMk id="7" creationId="{9C8C49F3-CCDF-E676-224A-A58C8575F0A3}"/>
          </ac:spMkLst>
        </pc:spChg>
        <pc:spChg chg="add mod">
          <ac:chgData name="Scruel Tao" userId="5ea5c98d59b44d4b" providerId="LiveId" clId="{6E5C5F47-F3BF-4716-900C-106C0B354219}" dt="2023-05-09T16:23:24.352" v="4085"/>
          <ac:spMkLst>
            <pc:docMk/>
            <pc:sldMk cId="0" sldId="260"/>
            <ac:spMk id="8" creationId="{40603300-EEE9-D425-C064-3F97FC4914A1}"/>
          </ac:spMkLst>
        </pc:spChg>
        <pc:spChg chg="mod">
          <ac:chgData name="Scruel Tao" userId="5ea5c98d59b44d4b" providerId="LiveId" clId="{6E5C5F47-F3BF-4716-900C-106C0B354219}" dt="2023-06-02T13:47:52.142" v="26855" actId="20577"/>
          <ac:spMkLst>
            <pc:docMk/>
            <pc:sldMk cId="0" sldId="260"/>
            <ac:spMk id="1227783" creationId="{F7B3941E-B689-22D6-F18C-358E4BAEDF5F}"/>
          </ac:spMkLst>
        </pc:spChg>
        <pc:spChg chg="mod">
          <ac:chgData name="Scruel Tao" userId="5ea5c98d59b44d4b" providerId="LiveId" clId="{6E5C5F47-F3BF-4716-900C-106C0B354219}" dt="2023-05-09T16:23:24.352" v="4085"/>
          <ac:spMkLst>
            <pc:docMk/>
            <pc:sldMk cId="0" sldId="260"/>
            <ac:spMk id="1227786" creationId="{C3F4DD20-8FA3-3CB0-19B6-FE0240B92A34}"/>
          </ac:spMkLst>
        </pc:spChg>
        <pc:picChg chg="mod">
          <ac:chgData name="Scruel Tao" userId="5ea5c98d59b44d4b" providerId="LiveId" clId="{6E5C5F47-F3BF-4716-900C-106C0B354219}" dt="2023-05-09T16:23:24.352" v="4085"/>
          <ac:picMkLst>
            <pc:docMk/>
            <pc:sldMk cId="0" sldId="260"/>
            <ac:picMk id="11" creationId="{4C6E84E5-1708-27F1-0BCD-1C6D65C46764}"/>
          </ac:picMkLst>
        </pc:picChg>
      </pc:sldChg>
      <pc:sldChg chg="add del ord">
        <pc:chgData name="Scruel Tao" userId="5ea5c98d59b44d4b" providerId="LiveId" clId="{6E5C5F47-F3BF-4716-900C-106C0B354219}" dt="2023-05-01T18:26:56.559" v="313" actId="47"/>
        <pc:sldMkLst>
          <pc:docMk/>
          <pc:sldMk cId="2706538019" sldId="277"/>
        </pc:sldMkLst>
      </pc:sldChg>
      <pc:sldChg chg="modSp add del mod modAnim">
        <pc:chgData name="Scruel Tao" userId="5ea5c98d59b44d4b" providerId="LiveId" clId="{6E5C5F47-F3BF-4716-900C-106C0B354219}" dt="2023-05-01T17:24:59.626" v="85" actId="2696"/>
        <pc:sldMkLst>
          <pc:docMk/>
          <pc:sldMk cId="3519437269" sldId="279"/>
        </pc:sldMkLst>
        <pc:spChg chg="mod">
          <ac:chgData name="Scruel Tao" userId="5ea5c98d59b44d4b" providerId="LiveId" clId="{6E5C5F47-F3BF-4716-900C-106C0B354219}" dt="2023-04-26T02:54:15.199" v="33"/>
          <ac:spMkLst>
            <pc:docMk/>
            <pc:sldMk cId="3519437269" sldId="279"/>
            <ac:spMk id="2" creationId="{BAD162F0-2175-84E9-2387-55F669162449}"/>
          </ac:spMkLst>
        </pc:spChg>
        <pc:spChg chg="mod">
          <ac:chgData name="Scruel Tao" userId="5ea5c98d59b44d4b" providerId="LiveId" clId="{6E5C5F47-F3BF-4716-900C-106C0B354219}" dt="2023-04-29T18:27:38.596" v="45" actId="113"/>
          <ac:spMkLst>
            <pc:docMk/>
            <pc:sldMk cId="3519437269" sldId="279"/>
            <ac:spMk id="7" creationId="{12C899D8-51C5-D9B7-A323-E6EFE4AB5C33}"/>
          </ac:spMkLst>
        </pc:spChg>
      </pc:sldChg>
      <pc:sldChg chg="modSp add del mod modTransition modAnim modNotes">
        <pc:chgData name="Scruel Tao" userId="5ea5c98d59b44d4b" providerId="LiveId" clId="{6E5C5F47-F3BF-4716-900C-106C0B354219}" dt="2023-05-29T15:48:34.062" v="24614"/>
        <pc:sldMkLst>
          <pc:docMk/>
          <pc:sldMk cId="3745708182" sldId="280"/>
        </pc:sldMkLst>
        <pc:spChg chg="mod">
          <ac:chgData name="Scruel Tao" userId="5ea5c98d59b44d4b" providerId="LiveId" clId="{6E5C5F47-F3BF-4716-900C-106C0B354219}" dt="2023-05-09T16:23:24.352" v="4085"/>
          <ac:spMkLst>
            <pc:docMk/>
            <pc:sldMk cId="3745708182" sldId="280"/>
            <ac:spMk id="2" creationId="{ABA783DF-49A6-7EF1-661E-C574E2C2F386}"/>
          </ac:spMkLst>
        </pc:spChg>
        <pc:spChg chg="mod">
          <ac:chgData name="Scruel Tao" userId="5ea5c98d59b44d4b" providerId="LiveId" clId="{6E5C5F47-F3BF-4716-900C-106C0B354219}" dt="2023-05-29T15:48:34.062" v="24614"/>
          <ac:spMkLst>
            <pc:docMk/>
            <pc:sldMk cId="3745708182" sldId="280"/>
            <ac:spMk id="3" creationId="{9E0BA8B8-92DA-1AC9-79B9-A552D184BB54}"/>
          </ac:spMkLst>
        </pc:spChg>
      </pc:sldChg>
      <pc:sldChg chg="modSp add del mod modTransition">
        <pc:chgData name="Scruel Tao" userId="5ea5c98d59b44d4b" providerId="LiveId" clId="{6E5C5F47-F3BF-4716-900C-106C0B354219}" dt="2023-05-12T09:21:27.455" v="18220" actId="27636"/>
        <pc:sldMkLst>
          <pc:docMk/>
          <pc:sldMk cId="364430658" sldId="282"/>
        </pc:sldMkLst>
        <pc:spChg chg="mod">
          <ac:chgData name="Scruel Tao" userId="5ea5c98d59b44d4b" providerId="LiveId" clId="{6E5C5F47-F3BF-4716-900C-106C0B354219}" dt="2023-05-09T16:23:24.352" v="4085"/>
          <ac:spMkLst>
            <pc:docMk/>
            <pc:sldMk cId="364430658" sldId="282"/>
            <ac:spMk id="2" creationId="{1CBF67D3-549D-0623-7687-618F66C7933B}"/>
          </ac:spMkLst>
        </pc:spChg>
        <pc:spChg chg="mod">
          <ac:chgData name="Scruel Tao" userId="5ea5c98d59b44d4b" providerId="LiveId" clId="{6E5C5F47-F3BF-4716-900C-106C0B354219}" dt="2023-05-12T09:21:27.455" v="18220" actId="27636"/>
          <ac:spMkLst>
            <pc:docMk/>
            <pc:sldMk cId="364430658" sldId="282"/>
            <ac:spMk id="5" creationId="{27E734E7-DC50-2043-E0F4-ADDF97100AAB}"/>
          </ac:spMkLst>
        </pc:spChg>
      </pc:sldChg>
      <pc:sldChg chg="modSp add del mod">
        <pc:chgData name="Scruel Tao" userId="5ea5c98d59b44d4b" providerId="LiveId" clId="{6E5C5F47-F3BF-4716-900C-106C0B354219}" dt="2023-05-01T17:25:40.753" v="97" actId="2696"/>
        <pc:sldMkLst>
          <pc:docMk/>
          <pc:sldMk cId="538390839" sldId="283"/>
        </pc:sldMkLst>
        <pc:spChg chg="mod">
          <ac:chgData name="Scruel Tao" userId="5ea5c98d59b44d4b" providerId="LiveId" clId="{6E5C5F47-F3BF-4716-900C-106C0B354219}" dt="2023-05-01T17:25:12.462" v="87" actId="21"/>
          <ac:spMkLst>
            <pc:docMk/>
            <pc:sldMk cId="538390839" sldId="283"/>
            <ac:spMk id="2" creationId="{BAD162F0-2175-84E9-2387-55F669162449}"/>
          </ac:spMkLst>
        </pc:spChg>
        <pc:spChg chg="mod">
          <ac:chgData name="Scruel Tao" userId="5ea5c98d59b44d4b" providerId="LiveId" clId="{6E5C5F47-F3BF-4716-900C-106C0B354219}" dt="2023-04-29T18:27:40.154" v="46" actId="113"/>
          <ac:spMkLst>
            <pc:docMk/>
            <pc:sldMk cId="538390839" sldId="283"/>
            <ac:spMk id="7" creationId="{12C899D8-51C5-D9B7-A323-E6EFE4AB5C33}"/>
          </ac:spMkLst>
        </pc:spChg>
      </pc:sldChg>
      <pc:sldChg chg="modSp add del mod">
        <pc:chgData name="Scruel Tao" userId="5ea5c98d59b44d4b" providerId="LiveId" clId="{6E5C5F47-F3BF-4716-900C-106C0B354219}" dt="2023-05-01T17:27:29.901" v="246" actId="2696"/>
        <pc:sldMkLst>
          <pc:docMk/>
          <pc:sldMk cId="1908955443" sldId="284"/>
        </pc:sldMkLst>
        <pc:spChg chg="mod">
          <ac:chgData name="Scruel Tao" userId="5ea5c98d59b44d4b" providerId="LiveId" clId="{6E5C5F47-F3BF-4716-900C-106C0B354219}" dt="2023-04-26T08:29:39.562" v="39"/>
          <ac:spMkLst>
            <pc:docMk/>
            <pc:sldMk cId="1908955443" sldId="284"/>
            <ac:spMk id="2" creationId="{BAD162F0-2175-84E9-2387-55F669162449}"/>
          </ac:spMkLst>
        </pc:spChg>
        <pc:spChg chg="mod">
          <ac:chgData name="Scruel Tao" userId="5ea5c98d59b44d4b" providerId="LiveId" clId="{6E5C5F47-F3BF-4716-900C-106C0B354219}" dt="2023-04-29T18:27:41.118" v="47" actId="113"/>
          <ac:spMkLst>
            <pc:docMk/>
            <pc:sldMk cId="1908955443" sldId="284"/>
            <ac:spMk id="7" creationId="{12C899D8-51C5-D9B7-A323-E6EFE4AB5C33}"/>
          </ac:spMkLst>
        </pc:spChg>
      </pc:sldChg>
      <pc:sldChg chg="modSp add del mod">
        <pc:chgData name="Scruel Tao" userId="5ea5c98d59b44d4b" providerId="LiveId" clId="{6E5C5F47-F3BF-4716-900C-106C0B354219}" dt="2023-05-01T17:29:20.266" v="280" actId="2696"/>
        <pc:sldMkLst>
          <pc:docMk/>
          <pc:sldMk cId="3674027583" sldId="285"/>
        </pc:sldMkLst>
        <pc:spChg chg="mod">
          <ac:chgData name="Scruel Tao" userId="5ea5c98d59b44d4b" providerId="LiveId" clId="{6E5C5F47-F3BF-4716-900C-106C0B354219}" dt="2023-04-26T08:29:42.318" v="40"/>
          <ac:spMkLst>
            <pc:docMk/>
            <pc:sldMk cId="3674027583" sldId="285"/>
            <ac:spMk id="2" creationId="{BAD162F0-2175-84E9-2387-55F669162449}"/>
          </ac:spMkLst>
        </pc:spChg>
        <pc:spChg chg="mod">
          <ac:chgData name="Scruel Tao" userId="5ea5c98d59b44d4b" providerId="LiveId" clId="{6E5C5F47-F3BF-4716-900C-106C0B354219}" dt="2023-04-29T18:27:41.966" v="48" actId="113"/>
          <ac:spMkLst>
            <pc:docMk/>
            <pc:sldMk cId="3674027583" sldId="285"/>
            <ac:spMk id="7" creationId="{12C899D8-51C5-D9B7-A323-E6EFE4AB5C33}"/>
          </ac:spMkLst>
        </pc:spChg>
      </pc:sldChg>
      <pc:sldChg chg="add del">
        <pc:chgData name="Scruel Tao" userId="5ea5c98d59b44d4b" providerId="LiveId" clId="{6E5C5F47-F3BF-4716-900C-106C0B354219}" dt="2023-05-04T01:23:07.552" v="333" actId="47"/>
        <pc:sldMkLst>
          <pc:docMk/>
          <pc:sldMk cId="1599418885" sldId="286"/>
        </pc:sldMkLst>
      </pc:sldChg>
      <pc:sldChg chg="addSp delSp modSp add del mod ord delAnim modAnim modNotesTx">
        <pc:chgData name="Scruel Tao" userId="5ea5c98d59b44d4b" providerId="LiveId" clId="{6E5C5F47-F3BF-4716-900C-106C0B354219}" dt="2023-05-09T09:14:32.709" v="970" actId="2696"/>
        <pc:sldMkLst>
          <pc:docMk/>
          <pc:sldMk cId="1998361352" sldId="332"/>
        </pc:sldMkLst>
        <pc:spChg chg="mod">
          <ac:chgData name="Scruel Tao" userId="5ea5c98d59b44d4b" providerId="LiveId" clId="{6E5C5F47-F3BF-4716-900C-106C0B354219}" dt="2023-05-09T09:11:45.564" v="835"/>
          <ac:spMkLst>
            <pc:docMk/>
            <pc:sldMk cId="1998361352" sldId="332"/>
            <ac:spMk id="2" creationId="{BAD162F0-2175-84E9-2387-55F669162449}"/>
          </ac:spMkLst>
        </pc:spChg>
        <pc:spChg chg="mod">
          <ac:chgData name="Scruel Tao" userId="5ea5c98d59b44d4b" providerId="LiveId" clId="{6E5C5F47-F3BF-4716-900C-106C0B354219}" dt="2023-05-09T09:10:10.702" v="791"/>
          <ac:spMkLst>
            <pc:docMk/>
            <pc:sldMk cId="1998361352" sldId="332"/>
            <ac:spMk id="3" creationId="{0E2FC508-1AFD-A957-52F2-FA1DEF2A9D27}"/>
          </ac:spMkLst>
        </pc:spChg>
        <pc:spChg chg="add mod">
          <ac:chgData name="Scruel Tao" userId="5ea5c98d59b44d4b" providerId="LiveId" clId="{6E5C5F47-F3BF-4716-900C-106C0B354219}" dt="2023-05-09T09:10:14.164" v="792" actId="1076"/>
          <ac:spMkLst>
            <pc:docMk/>
            <pc:sldMk cId="1998361352" sldId="332"/>
            <ac:spMk id="4" creationId="{FF179874-2930-753E-A780-E8B84516BFE0}"/>
          </ac:spMkLst>
        </pc:spChg>
        <pc:spChg chg="add del mod">
          <ac:chgData name="Scruel Tao" userId="5ea5c98d59b44d4b" providerId="LiveId" clId="{6E5C5F47-F3BF-4716-900C-106C0B354219}" dt="2023-05-09T09:10:40.480" v="801" actId="478"/>
          <ac:spMkLst>
            <pc:docMk/>
            <pc:sldMk cId="1998361352" sldId="332"/>
            <ac:spMk id="6" creationId="{B4FE5492-9E4E-5D9C-6B7A-60EFFEF9C496}"/>
          </ac:spMkLst>
        </pc:spChg>
        <pc:spChg chg="add mod">
          <ac:chgData name="Scruel Tao" userId="5ea5c98d59b44d4b" providerId="LiveId" clId="{6E5C5F47-F3BF-4716-900C-106C0B354219}" dt="2023-05-09T09:10:55.138" v="833" actId="14100"/>
          <ac:spMkLst>
            <pc:docMk/>
            <pc:sldMk cId="1998361352" sldId="332"/>
            <ac:spMk id="7" creationId="{A0759F3A-D6A1-4783-5F27-A39CA35C4D64}"/>
          </ac:spMkLst>
        </pc:spChg>
        <pc:picChg chg="del mod">
          <ac:chgData name="Scruel Tao" userId="5ea5c98d59b44d4b" providerId="LiveId" clId="{6E5C5F47-F3BF-4716-900C-106C0B354219}" dt="2023-05-09T08:43:02.881" v="767" actId="21"/>
          <ac:picMkLst>
            <pc:docMk/>
            <pc:sldMk cId="1998361352" sldId="332"/>
            <ac:picMk id="10" creationId="{2E3E3CC4-4508-3EDF-EC67-C64A5ACCB2C5}"/>
          </ac:picMkLst>
        </pc:picChg>
      </pc:sldChg>
      <pc:sldChg chg="delSp modSp add del mod modTransition delAnim modNotes">
        <pc:chgData name="Scruel Tao" userId="5ea5c98d59b44d4b" providerId="LiveId" clId="{6E5C5F47-F3BF-4716-900C-106C0B354219}" dt="2023-05-23T14:00:02.228" v="18956" actId="47"/>
        <pc:sldMkLst>
          <pc:docMk/>
          <pc:sldMk cId="3821807000" sldId="337"/>
        </pc:sldMkLst>
        <pc:spChg chg="mod">
          <ac:chgData name="Scruel Tao" userId="5ea5c98d59b44d4b" providerId="LiveId" clId="{6E5C5F47-F3BF-4716-900C-106C0B354219}" dt="2023-05-09T16:23:24.352" v="4085"/>
          <ac:spMkLst>
            <pc:docMk/>
            <pc:sldMk cId="3821807000" sldId="337"/>
            <ac:spMk id="2" creationId="{BAD162F0-2175-84E9-2387-55F669162449}"/>
          </ac:spMkLst>
        </pc:spChg>
        <pc:spChg chg="mod">
          <ac:chgData name="Scruel Tao" userId="5ea5c98d59b44d4b" providerId="LiveId" clId="{6E5C5F47-F3BF-4716-900C-106C0B354219}" dt="2023-05-09T16:23:24.352" v="4085"/>
          <ac:spMkLst>
            <pc:docMk/>
            <pc:sldMk cId="3821807000" sldId="337"/>
            <ac:spMk id="3" creationId="{0E2FC508-1AFD-A957-52F2-FA1DEF2A9D27}"/>
          </ac:spMkLst>
        </pc:spChg>
        <pc:spChg chg="del">
          <ac:chgData name="Scruel Tao" userId="5ea5c98d59b44d4b" providerId="LiveId" clId="{6E5C5F47-F3BF-4716-900C-106C0B354219}" dt="2023-05-09T03:23:35.672" v="345" actId="478"/>
          <ac:spMkLst>
            <pc:docMk/>
            <pc:sldMk cId="3821807000" sldId="337"/>
            <ac:spMk id="4" creationId="{D89566DE-C19A-9DDD-EA24-070F85BCF3DE}"/>
          </ac:spMkLst>
        </pc:spChg>
        <pc:spChg chg="del">
          <ac:chgData name="Scruel Tao" userId="5ea5c98d59b44d4b" providerId="LiveId" clId="{6E5C5F47-F3BF-4716-900C-106C0B354219}" dt="2023-05-09T03:23:37.005" v="346" actId="478"/>
          <ac:spMkLst>
            <pc:docMk/>
            <pc:sldMk cId="3821807000" sldId="337"/>
            <ac:spMk id="5" creationId="{96DCA8E1-9C28-C82F-06F8-259F93B2A3DE}"/>
          </ac:spMkLst>
        </pc:spChg>
        <pc:spChg chg="del">
          <ac:chgData name="Scruel Tao" userId="5ea5c98d59b44d4b" providerId="LiveId" clId="{6E5C5F47-F3BF-4716-900C-106C0B354219}" dt="2023-05-09T03:23:37.634" v="347" actId="478"/>
          <ac:spMkLst>
            <pc:docMk/>
            <pc:sldMk cId="3821807000" sldId="337"/>
            <ac:spMk id="8" creationId="{9648BF1E-FEC6-3BF5-79E1-71E17382E901}"/>
          </ac:spMkLst>
        </pc:spChg>
      </pc:sldChg>
      <pc:sldChg chg="delSp modSp add mod modTransition delAnim modNotes">
        <pc:chgData name="Scruel Tao" userId="5ea5c98d59b44d4b" providerId="LiveId" clId="{6E5C5F47-F3BF-4716-900C-106C0B354219}" dt="2023-05-29T13:51:59.713" v="23192" actId="20577"/>
        <pc:sldMkLst>
          <pc:docMk/>
          <pc:sldMk cId="3322747497" sldId="338"/>
        </pc:sldMkLst>
        <pc:spChg chg="mod">
          <ac:chgData name="Scruel Tao" userId="5ea5c98d59b44d4b" providerId="LiveId" clId="{6E5C5F47-F3BF-4716-900C-106C0B354219}" dt="2023-05-09T16:23:24.352" v="4085"/>
          <ac:spMkLst>
            <pc:docMk/>
            <pc:sldMk cId="3322747497" sldId="338"/>
            <ac:spMk id="2" creationId="{BAD162F0-2175-84E9-2387-55F669162449}"/>
          </ac:spMkLst>
        </pc:spChg>
        <pc:spChg chg="mod">
          <ac:chgData name="Scruel Tao" userId="5ea5c98d59b44d4b" providerId="LiveId" clId="{6E5C5F47-F3BF-4716-900C-106C0B354219}" dt="2023-05-29T13:51:59.713" v="23192" actId="20577"/>
          <ac:spMkLst>
            <pc:docMk/>
            <pc:sldMk cId="3322747497" sldId="338"/>
            <ac:spMk id="3" creationId="{0E2FC508-1AFD-A957-52F2-FA1DEF2A9D27}"/>
          </ac:spMkLst>
        </pc:spChg>
        <pc:spChg chg="del">
          <ac:chgData name="Scruel Tao" userId="5ea5c98d59b44d4b" providerId="LiveId" clId="{6E5C5F47-F3BF-4716-900C-106C0B354219}" dt="2023-05-09T03:27:37.091" v="356" actId="21"/>
          <ac:spMkLst>
            <pc:docMk/>
            <pc:sldMk cId="3322747497" sldId="338"/>
            <ac:spMk id="4" creationId="{D89566DE-C19A-9DDD-EA24-070F85BCF3DE}"/>
          </ac:spMkLst>
        </pc:spChg>
        <pc:spChg chg="del">
          <ac:chgData name="Scruel Tao" userId="5ea5c98d59b44d4b" providerId="LiveId" clId="{6E5C5F47-F3BF-4716-900C-106C0B354219}" dt="2023-05-09T03:27:53.254" v="365" actId="478"/>
          <ac:spMkLst>
            <pc:docMk/>
            <pc:sldMk cId="3322747497" sldId="338"/>
            <ac:spMk id="5" creationId="{96DCA8E1-9C28-C82F-06F8-259F93B2A3DE}"/>
          </ac:spMkLst>
        </pc:spChg>
        <pc:spChg chg="del">
          <ac:chgData name="Scruel Tao" userId="5ea5c98d59b44d4b" providerId="LiveId" clId="{6E5C5F47-F3BF-4716-900C-106C0B354219}" dt="2023-05-09T03:28:08.514" v="382" actId="478"/>
          <ac:spMkLst>
            <pc:docMk/>
            <pc:sldMk cId="3322747497" sldId="338"/>
            <ac:spMk id="8" creationId="{9648BF1E-FEC6-3BF5-79E1-71E17382E901}"/>
          </ac:spMkLst>
        </pc:spChg>
      </pc:sldChg>
      <pc:sldChg chg="addSp delSp modSp add del mod modTransition delAnim modAnim modNotesTx">
        <pc:chgData name="Scruel Tao" userId="5ea5c98d59b44d4b" providerId="LiveId" clId="{6E5C5F47-F3BF-4716-900C-106C0B354219}" dt="2023-05-09T15:48:08.817" v="2316" actId="47"/>
        <pc:sldMkLst>
          <pc:docMk/>
          <pc:sldMk cId="1883503905" sldId="339"/>
        </pc:sldMkLst>
        <pc:spChg chg="mod">
          <ac:chgData name="Scruel Tao" userId="5ea5c98d59b44d4b" providerId="LiveId" clId="{6E5C5F47-F3BF-4716-900C-106C0B354219}" dt="2023-05-01T17:23:54.669" v="60"/>
          <ac:spMkLst>
            <pc:docMk/>
            <pc:sldMk cId="1883503905" sldId="339"/>
            <ac:spMk id="2" creationId="{BAD162F0-2175-84E9-2387-55F669162449}"/>
          </ac:spMkLst>
        </pc:spChg>
        <pc:spChg chg="mod">
          <ac:chgData name="Scruel Tao" userId="5ea5c98d59b44d4b" providerId="LiveId" clId="{6E5C5F47-F3BF-4716-900C-106C0B354219}" dt="2023-05-09T09:18:48.689" v="1104" actId="403"/>
          <ac:spMkLst>
            <pc:docMk/>
            <pc:sldMk cId="1883503905" sldId="339"/>
            <ac:spMk id="3" creationId="{0E2FC508-1AFD-A957-52F2-FA1DEF2A9D27}"/>
          </ac:spMkLst>
        </pc:spChg>
        <pc:spChg chg="del">
          <ac:chgData name="Scruel Tao" userId="5ea5c98d59b44d4b" providerId="LiveId" clId="{6E5C5F47-F3BF-4716-900C-106C0B354219}" dt="2023-05-09T03:36:17.813" v="658" actId="21"/>
          <ac:spMkLst>
            <pc:docMk/>
            <pc:sldMk cId="1883503905" sldId="339"/>
            <ac:spMk id="4" creationId="{D89566DE-C19A-9DDD-EA24-070F85BCF3DE}"/>
          </ac:spMkLst>
        </pc:spChg>
        <pc:spChg chg="del">
          <ac:chgData name="Scruel Tao" userId="5ea5c98d59b44d4b" providerId="LiveId" clId="{6E5C5F47-F3BF-4716-900C-106C0B354219}" dt="2023-05-09T03:36:26.815" v="661" actId="21"/>
          <ac:spMkLst>
            <pc:docMk/>
            <pc:sldMk cId="1883503905" sldId="339"/>
            <ac:spMk id="5" creationId="{96DCA8E1-9C28-C82F-06F8-259F93B2A3DE}"/>
          </ac:spMkLst>
        </pc:spChg>
        <pc:spChg chg="add del mod">
          <ac:chgData name="Scruel Tao" userId="5ea5c98d59b44d4b" providerId="LiveId" clId="{6E5C5F47-F3BF-4716-900C-106C0B354219}" dt="2023-05-09T09:14:24.644" v="968" actId="21"/>
          <ac:spMkLst>
            <pc:docMk/>
            <pc:sldMk cId="1883503905" sldId="339"/>
            <ac:spMk id="6" creationId="{02495E72-054D-BBFF-A47B-826AB3C95BF8}"/>
          </ac:spMkLst>
        </pc:spChg>
        <pc:spChg chg="add mod">
          <ac:chgData name="Scruel Tao" userId="5ea5c98d59b44d4b" providerId="LiveId" clId="{6E5C5F47-F3BF-4716-900C-106C0B354219}" dt="2023-05-09T09:18:50.855" v="1105" actId="1076"/>
          <ac:spMkLst>
            <pc:docMk/>
            <pc:sldMk cId="1883503905" sldId="339"/>
            <ac:spMk id="7" creationId="{DEAC74ED-0E63-DFF5-FA48-FB893E559B7C}"/>
          </ac:spMkLst>
        </pc:spChg>
        <pc:spChg chg="mod">
          <ac:chgData name="Scruel Tao" userId="5ea5c98d59b44d4b" providerId="LiveId" clId="{6E5C5F47-F3BF-4716-900C-106C0B354219}" dt="2023-05-09T09:18:53.420" v="1106" actId="1076"/>
          <ac:spMkLst>
            <pc:docMk/>
            <pc:sldMk cId="1883503905" sldId="339"/>
            <ac:spMk id="8" creationId="{9648BF1E-FEC6-3BF5-79E1-71E17382E901}"/>
          </ac:spMkLst>
        </pc:spChg>
      </pc:sldChg>
      <pc:sldChg chg="delSp modSp add mod modTransition delAnim modAnim modNotes">
        <pc:chgData name="Scruel Tao" userId="5ea5c98d59b44d4b" providerId="LiveId" clId="{6E5C5F47-F3BF-4716-900C-106C0B354219}" dt="2023-05-24T07:49:46.057" v="20632"/>
        <pc:sldMkLst>
          <pc:docMk/>
          <pc:sldMk cId="244646599" sldId="340"/>
        </pc:sldMkLst>
        <pc:spChg chg="mod">
          <ac:chgData name="Scruel Tao" userId="5ea5c98d59b44d4b" providerId="LiveId" clId="{6E5C5F47-F3BF-4716-900C-106C0B354219}" dt="2023-05-09T16:34:43.024" v="4420" actId="20577"/>
          <ac:spMkLst>
            <pc:docMk/>
            <pc:sldMk cId="244646599" sldId="340"/>
            <ac:spMk id="2" creationId="{BAD162F0-2175-84E9-2387-55F669162449}"/>
          </ac:spMkLst>
        </pc:spChg>
        <pc:spChg chg="mod">
          <ac:chgData name="Scruel Tao" userId="5ea5c98d59b44d4b" providerId="LiveId" clId="{6E5C5F47-F3BF-4716-900C-106C0B354219}" dt="2023-05-14T17:15:31.292" v="18782"/>
          <ac:spMkLst>
            <pc:docMk/>
            <pc:sldMk cId="244646599" sldId="340"/>
            <ac:spMk id="3" creationId="{0E2FC508-1AFD-A957-52F2-FA1DEF2A9D27}"/>
          </ac:spMkLst>
        </pc:spChg>
        <pc:spChg chg="del mod">
          <ac:chgData name="Scruel Tao" userId="5ea5c98d59b44d4b" providerId="LiveId" clId="{6E5C5F47-F3BF-4716-900C-106C0B354219}" dt="2023-05-09T16:33:54.606" v="4385" actId="21"/>
          <ac:spMkLst>
            <pc:docMk/>
            <pc:sldMk cId="244646599" sldId="340"/>
            <ac:spMk id="4" creationId="{D89566DE-C19A-9DDD-EA24-070F85BCF3DE}"/>
          </ac:spMkLst>
        </pc:spChg>
        <pc:spChg chg="del mod">
          <ac:chgData name="Scruel Tao" userId="5ea5c98d59b44d4b" providerId="LiveId" clId="{6E5C5F47-F3BF-4716-900C-106C0B354219}" dt="2023-05-09T16:33:55.187" v="4386" actId="21"/>
          <ac:spMkLst>
            <pc:docMk/>
            <pc:sldMk cId="244646599" sldId="340"/>
            <ac:spMk id="5" creationId="{96DCA8E1-9C28-C82F-06F8-259F93B2A3DE}"/>
          </ac:spMkLst>
        </pc:spChg>
        <pc:spChg chg="del mod">
          <ac:chgData name="Scruel Tao" userId="5ea5c98d59b44d4b" providerId="LiveId" clId="{6E5C5F47-F3BF-4716-900C-106C0B354219}" dt="2023-05-09T16:33:56.178" v="4387" actId="21"/>
          <ac:spMkLst>
            <pc:docMk/>
            <pc:sldMk cId="244646599" sldId="340"/>
            <ac:spMk id="8" creationId="{9648BF1E-FEC6-3BF5-79E1-71E17382E901}"/>
          </ac:spMkLst>
        </pc:spChg>
      </pc:sldChg>
      <pc:sldChg chg="modSp add del mod modTransition modNotes">
        <pc:chgData name="Scruel Tao" userId="5ea5c98d59b44d4b" providerId="LiveId" clId="{6E5C5F47-F3BF-4716-900C-106C0B354219}" dt="2023-05-09T19:58:12.366" v="7421" actId="47"/>
        <pc:sldMkLst>
          <pc:docMk/>
          <pc:sldMk cId="3337068414" sldId="341"/>
        </pc:sldMkLst>
        <pc:spChg chg="mod">
          <ac:chgData name="Scruel Tao" userId="5ea5c98d59b44d4b" providerId="LiveId" clId="{6E5C5F47-F3BF-4716-900C-106C0B354219}" dt="2023-05-09T19:58:09" v="7419" actId="21"/>
          <ac:spMkLst>
            <pc:docMk/>
            <pc:sldMk cId="3337068414" sldId="341"/>
            <ac:spMk id="2" creationId="{BAD162F0-2175-84E9-2387-55F669162449}"/>
          </ac:spMkLst>
        </pc:spChg>
        <pc:spChg chg="mod">
          <ac:chgData name="Scruel Tao" userId="5ea5c98d59b44d4b" providerId="LiveId" clId="{6E5C5F47-F3BF-4716-900C-106C0B354219}" dt="2023-05-09T16:23:24.352" v="4085"/>
          <ac:spMkLst>
            <pc:docMk/>
            <pc:sldMk cId="3337068414" sldId="341"/>
            <ac:spMk id="3" creationId="{0E2FC508-1AFD-A957-52F2-FA1DEF2A9D27}"/>
          </ac:spMkLst>
        </pc:spChg>
        <pc:spChg chg="mod">
          <ac:chgData name="Scruel Tao" userId="5ea5c98d59b44d4b" providerId="LiveId" clId="{6E5C5F47-F3BF-4716-900C-106C0B354219}" dt="2023-05-09T16:23:24.352" v="4085"/>
          <ac:spMkLst>
            <pc:docMk/>
            <pc:sldMk cId="3337068414" sldId="341"/>
            <ac:spMk id="4" creationId="{D89566DE-C19A-9DDD-EA24-070F85BCF3DE}"/>
          </ac:spMkLst>
        </pc:spChg>
        <pc:spChg chg="mod">
          <ac:chgData name="Scruel Tao" userId="5ea5c98d59b44d4b" providerId="LiveId" clId="{6E5C5F47-F3BF-4716-900C-106C0B354219}" dt="2023-05-09T16:23:24.352" v="4085"/>
          <ac:spMkLst>
            <pc:docMk/>
            <pc:sldMk cId="3337068414" sldId="341"/>
            <ac:spMk id="5" creationId="{96DCA8E1-9C28-C82F-06F8-259F93B2A3DE}"/>
          </ac:spMkLst>
        </pc:spChg>
        <pc:spChg chg="mod">
          <ac:chgData name="Scruel Tao" userId="5ea5c98d59b44d4b" providerId="LiveId" clId="{6E5C5F47-F3BF-4716-900C-106C0B354219}" dt="2023-05-09T16:23:24.352" v="4085"/>
          <ac:spMkLst>
            <pc:docMk/>
            <pc:sldMk cId="3337068414" sldId="341"/>
            <ac:spMk id="8" creationId="{9648BF1E-FEC6-3BF5-79E1-71E17382E901}"/>
          </ac:spMkLst>
        </pc:spChg>
      </pc:sldChg>
      <pc:sldChg chg="modSp add del mod ord modTransition modNotes">
        <pc:chgData name="Scruel Tao" userId="5ea5c98d59b44d4b" providerId="LiveId" clId="{6E5C5F47-F3BF-4716-900C-106C0B354219}" dt="2023-05-10T02:01:01.775" v="9791" actId="2696"/>
        <pc:sldMkLst>
          <pc:docMk/>
          <pc:sldMk cId="2973018013" sldId="342"/>
        </pc:sldMkLst>
        <pc:spChg chg="mod">
          <ac:chgData name="Scruel Tao" userId="5ea5c98d59b44d4b" providerId="LiveId" clId="{6E5C5F47-F3BF-4716-900C-106C0B354219}" dt="2023-05-10T02:00:58.607" v="9789" actId="21"/>
          <ac:spMkLst>
            <pc:docMk/>
            <pc:sldMk cId="2973018013" sldId="342"/>
            <ac:spMk id="2" creationId="{BAD162F0-2175-84E9-2387-55F669162449}"/>
          </ac:spMkLst>
        </pc:spChg>
        <pc:spChg chg="mod">
          <ac:chgData name="Scruel Tao" userId="5ea5c98d59b44d4b" providerId="LiveId" clId="{6E5C5F47-F3BF-4716-900C-106C0B354219}" dt="2023-05-09T16:23:24.352" v="4085"/>
          <ac:spMkLst>
            <pc:docMk/>
            <pc:sldMk cId="2973018013" sldId="342"/>
            <ac:spMk id="3" creationId="{0E2FC508-1AFD-A957-52F2-FA1DEF2A9D27}"/>
          </ac:spMkLst>
        </pc:spChg>
        <pc:spChg chg="mod">
          <ac:chgData name="Scruel Tao" userId="5ea5c98d59b44d4b" providerId="LiveId" clId="{6E5C5F47-F3BF-4716-900C-106C0B354219}" dt="2023-05-09T16:23:24.352" v="4085"/>
          <ac:spMkLst>
            <pc:docMk/>
            <pc:sldMk cId="2973018013" sldId="342"/>
            <ac:spMk id="4" creationId="{D89566DE-C19A-9DDD-EA24-070F85BCF3DE}"/>
          </ac:spMkLst>
        </pc:spChg>
        <pc:spChg chg="mod">
          <ac:chgData name="Scruel Tao" userId="5ea5c98d59b44d4b" providerId="LiveId" clId="{6E5C5F47-F3BF-4716-900C-106C0B354219}" dt="2023-05-09T16:23:24.352" v="4085"/>
          <ac:spMkLst>
            <pc:docMk/>
            <pc:sldMk cId="2973018013" sldId="342"/>
            <ac:spMk id="5" creationId="{96DCA8E1-9C28-C82F-06F8-259F93B2A3DE}"/>
          </ac:spMkLst>
        </pc:spChg>
        <pc:spChg chg="mod">
          <ac:chgData name="Scruel Tao" userId="5ea5c98d59b44d4b" providerId="LiveId" clId="{6E5C5F47-F3BF-4716-900C-106C0B354219}" dt="2023-05-09T16:23:24.352" v="4085"/>
          <ac:spMkLst>
            <pc:docMk/>
            <pc:sldMk cId="2973018013" sldId="342"/>
            <ac:spMk id="8" creationId="{9648BF1E-FEC6-3BF5-79E1-71E17382E901}"/>
          </ac:spMkLst>
        </pc:spChg>
      </pc:sldChg>
      <pc:sldChg chg="modSp add del mod modTransition modNotes">
        <pc:chgData name="Scruel Tao" userId="5ea5c98d59b44d4b" providerId="LiveId" clId="{6E5C5F47-F3BF-4716-900C-106C0B354219}" dt="2023-05-10T02:00:56.882" v="9788" actId="2696"/>
        <pc:sldMkLst>
          <pc:docMk/>
          <pc:sldMk cId="335475733" sldId="343"/>
        </pc:sldMkLst>
        <pc:spChg chg="mod">
          <ac:chgData name="Scruel Tao" userId="5ea5c98d59b44d4b" providerId="LiveId" clId="{6E5C5F47-F3BF-4716-900C-106C0B354219}" dt="2023-05-10T01:35:15.723" v="8706" actId="21"/>
          <ac:spMkLst>
            <pc:docMk/>
            <pc:sldMk cId="335475733" sldId="343"/>
            <ac:spMk id="2" creationId="{BAD162F0-2175-84E9-2387-55F669162449}"/>
          </ac:spMkLst>
        </pc:spChg>
        <pc:spChg chg="mod">
          <ac:chgData name="Scruel Tao" userId="5ea5c98d59b44d4b" providerId="LiveId" clId="{6E5C5F47-F3BF-4716-900C-106C0B354219}" dt="2023-05-09T16:23:24.352" v="4085"/>
          <ac:spMkLst>
            <pc:docMk/>
            <pc:sldMk cId="335475733" sldId="343"/>
            <ac:spMk id="3" creationId="{0E2FC508-1AFD-A957-52F2-FA1DEF2A9D27}"/>
          </ac:spMkLst>
        </pc:spChg>
        <pc:spChg chg="mod">
          <ac:chgData name="Scruel Tao" userId="5ea5c98d59b44d4b" providerId="LiveId" clId="{6E5C5F47-F3BF-4716-900C-106C0B354219}" dt="2023-05-09T16:23:24.352" v="4085"/>
          <ac:spMkLst>
            <pc:docMk/>
            <pc:sldMk cId="335475733" sldId="343"/>
            <ac:spMk id="4" creationId="{D89566DE-C19A-9DDD-EA24-070F85BCF3DE}"/>
          </ac:spMkLst>
        </pc:spChg>
        <pc:spChg chg="mod">
          <ac:chgData name="Scruel Tao" userId="5ea5c98d59b44d4b" providerId="LiveId" clId="{6E5C5F47-F3BF-4716-900C-106C0B354219}" dt="2023-05-09T16:23:24.352" v="4085"/>
          <ac:spMkLst>
            <pc:docMk/>
            <pc:sldMk cId="335475733" sldId="343"/>
            <ac:spMk id="5" creationId="{96DCA8E1-9C28-C82F-06F8-259F93B2A3DE}"/>
          </ac:spMkLst>
        </pc:spChg>
        <pc:spChg chg="mod">
          <ac:chgData name="Scruel Tao" userId="5ea5c98d59b44d4b" providerId="LiveId" clId="{6E5C5F47-F3BF-4716-900C-106C0B354219}" dt="2023-05-09T16:23:24.352" v="4085"/>
          <ac:spMkLst>
            <pc:docMk/>
            <pc:sldMk cId="335475733" sldId="343"/>
            <ac:spMk id="8" creationId="{9648BF1E-FEC6-3BF5-79E1-71E17382E901}"/>
          </ac:spMkLst>
        </pc:spChg>
      </pc:sldChg>
      <pc:sldChg chg="modSp add del mod modTransition modNotes">
        <pc:chgData name="Scruel Tao" userId="5ea5c98d59b44d4b" providerId="LiveId" clId="{6E5C5F47-F3BF-4716-900C-106C0B354219}" dt="2023-05-10T02:01:07.757" v="9795" actId="2696"/>
        <pc:sldMkLst>
          <pc:docMk/>
          <pc:sldMk cId="580050184" sldId="344"/>
        </pc:sldMkLst>
        <pc:spChg chg="mod">
          <ac:chgData name="Scruel Tao" userId="5ea5c98d59b44d4b" providerId="LiveId" clId="{6E5C5F47-F3BF-4716-900C-106C0B354219}" dt="2023-05-10T02:01:05.106" v="9793" actId="21"/>
          <ac:spMkLst>
            <pc:docMk/>
            <pc:sldMk cId="580050184" sldId="344"/>
            <ac:spMk id="2" creationId="{BAD162F0-2175-84E9-2387-55F669162449}"/>
          </ac:spMkLst>
        </pc:spChg>
        <pc:spChg chg="mod">
          <ac:chgData name="Scruel Tao" userId="5ea5c98d59b44d4b" providerId="LiveId" clId="{6E5C5F47-F3BF-4716-900C-106C0B354219}" dt="2023-05-09T16:23:24.352" v="4085"/>
          <ac:spMkLst>
            <pc:docMk/>
            <pc:sldMk cId="580050184" sldId="344"/>
            <ac:spMk id="3" creationId="{0E2FC508-1AFD-A957-52F2-FA1DEF2A9D27}"/>
          </ac:spMkLst>
        </pc:spChg>
        <pc:spChg chg="mod">
          <ac:chgData name="Scruel Tao" userId="5ea5c98d59b44d4b" providerId="LiveId" clId="{6E5C5F47-F3BF-4716-900C-106C0B354219}" dt="2023-05-09T16:23:24.352" v="4085"/>
          <ac:spMkLst>
            <pc:docMk/>
            <pc:sldMk cId="580050184" sldId="344"/>
            <ac:spMk id="4" creationId="{D89566DE-C19A-9DDD-EA24-070F85BCF3DE}"/>
          </ac:spMkLst>
        </pc:spChg>
        <pc:spChg chg="mod">
          <ac:chgData name="Scruel Tao" userId="5ea5c98d59b44d4b" providerId="LiveId" clId="{6E5C5F47-F3BF-4716-900C-106C0B354219}" dt="2023-05-09T16:23:24.352" v="4085"/>
          <ac:spMkLst>
            <pc:docMk/>
            <pc:sldMk cId="580050184" sldId="344"/>
            <ac:spMk id="5" creationId="{96DCA8E1-9C28-C82F-06F8-259F93B2A3DE}"/>
          </ac:spMkLst>
        </pc:spChg>
        <pc:spChg chg="mod">
          <ac:chgData name="Scruel Tao" userId="5ea5c98d59b44d4b" providerId="LiveId" clId="{6E5C5F47-F3BF-4716-900C-106C0B354219}" dt="2023-05-09T16:23:24.352" v="4085"/>
          <ac:spMkLst>
            <pc:docMk/>
            <pc:sldMk cId="580050184" sldId="344"/>
            <ac:spMk id="8" creationId="{9648BF1E-FEC6-3BF5-79E1-71E17382E901}"/>
          </ac:spMkLst>
        </pc:spChg>
      </pc:sldChg>
      <pc:sldChg chg="modSp add del mod modTransition modNotes">
        <pc:chgData name="Scruel Tao" userId="5ea5c98d59b44d4b" providerId="LiveId" clId="{6E5C5F47-F3BF-4716-900C-106C0B354219}" dt="2023-05-11T13:15:19.244" v="11713" actId="47"/>
        <pc:sldMkLst>
          <pc:docMk/>
          <pc:sldMk cId="4203629120" sldId="345"/>
        </pc:sldMkLst>
        <pc:spChg chg="mod">
          <ac:chgData name="Scruel Tao" userId="5ea5c98d59b44d4b" providerId="LiveId" clId="{6E5C5F47-F3BF-4716-900C-106C0B354219}" dt="2023-05-11T13:15:16.258" v="11711" actId="21"/>
          <ac:spMkLst>
            <pc:docMk/>
            <pc:sldMk cId="4203629120" sldId="345"/>
            <ac:spMk id="2" creationId="{BAD162F0-2175-84E9-2387-55F669162449}"/>
          </ac:spMkLst>
        </pc:spChg>
        <pc:spChg chg="mod">
          <ac:chgData name="Scruel Tao" userId="5ea5c98d59b44d4b" providerId="LiveId" clId="{6E5C5F47-F3BF-4716-900C-106C0B354219}" dt="2023-05-09T16:23:24.352" v="4085"/>
          <ac:spMkLst>
            <pc:docMk/>
            <pc:sldMk cId="4203629120" sldId="345"/>
            <ac:spMk id="3" creationId="{0E2FC508-1AFD-A957-52F2-FA1DEF2A9D27}"/>
          </ac:spMkLst>
        </pc:spChg>
        <pc:spChg chg="mod">
          <ac:chgData name="Scruel Tao" userId="5ea5c98d59b44d4b" providerId="LiveId" clId="{6E5C5F47-F3BF-4716-900C-106C0B354219}" dt="2023-05-09T16:23:24.352" v="4085"/>
          <ac:spMkLst>
            <pc:docMk/>
            <pc:sldMk cId="4203629120" sldId="345"/>
            <ac:spMk id="4" creationId="{D89566DE-C19A-9DDD-EA24-070F85BCF3DE}"/>
          </ac:spMkLst>
        </pc:spChg>
        <pc:spChg chg="mod">
          <ac:chgData name="Scruel Tao" userId="5ea5c98d59b44d4b" providerId="LiveId" clId="{6E5C5F47-F3BF-4716-900C-106C0B354219}" dt="2023-05-09T16:23:24.352" v="4085"/>
          <ac:spMkLst>
            <pc:docMk/>
            <pc:sldMk cId="4203629120" sldId="345"/>
            <ac:spMk id="5" creationId="{96DCA8E1-9C28-C82F-06F8-259F93B2A3DE}"/>
          </ac:spMkLst>
        </pc:spChg>
        <pc:spChg chg="mod">
          <ac:chgData name="Scruel Tao" userId="5ea5c98d59b44d4b" providerId="LiveId" clId="{6E5C5F47-F3BF-4716-900C-106C0B354219}" dt="2023-05-09T16:23:24.352" v="4085"/>
          <ac:spMkLst>
            <pc:docMk/>
            <pc:sldMk cId="4203629120" sldId="345"/>
            <ac:spMk id="8" creationId="{9648BF1E-FEC6-3BF5-79E1-71E17382E901}"/>
          </ac:spMkLst>
        </pc:spChg>
      </pc:sldChg>
      <pc:sldChg chg="modSp add del mod modTransition modNotes">
        <pc:chgData name="Scruel Tao" userId="5ea5c98d59b44d4b" providerId="LiveId" clId="{6E5C5F47-F3BF-4716-900C-106C0B354219}" dt="2023-05-12T06:47:02.876" v="12195" actId="2696"/>
        <pc:sldMkLst>
          <pc:docMk/>
          <pc:sldMk cId="6357615" sldId="346"/>
        </pc:sldMkLst>
        <pc:spChg chg="mod">
          <ac:chgData name="Scruel Tao" userId="5ea5c98d59b44d4b" providerId="LiveId" clId="{6E5C5F47-F3BF-4716-900C-106C0B354219}" dt="2023-05-09T16:23:24.352" v="4085"/>
          <ac:spMkLst>
            <pc:docMk/>
            <pc:sldMk cId="6357615" sldId="346"/>
            <ac:spMk id="2" creationId="{BAD162F0-2175-84E9-2387-55F669162449}"/>
          </ac:spMkLst>
        </pc:spChg>
        <pc:spChg chg="mod">
          <ac:chgData name="Scruel Tao" userId="5ea5c98d59b44d4b" providerId="LiveId" clId="{6E5C5F47-F3BF-4716-900C-106C0B354219}" dt="2023-05-12T06:25:03.716" v="11873"/>
          <ac:spMkLst>
            <pc:docMk/>
            <pc:sldMk cId="6357615" sldId="346"/>
            <ac:spMk id="3" creationId="{0E2FC508-1AFD-A957-52F2-FA1DEF2A9D27}"/>
          </ac:spMkLst>
        </pc:spChg>
        <pc:spChg chg="mod">
          <ac:chgData name="Scruel Tao" userId="5ea5c98d59b44d4b" providerId="LiveId" clId="{6E5C5F47-F3BF-4716-900C-106C0B354219}" dt="2023-05-09T16:23:24.352" v="4085"/>
          <ac:spMkLst>
            <pc:docMk/>
            <pc:sldMk cId="6357615" sldId="346"/>
            <ac:spMk id="4" creationId="{D89566DE-C19A-9DDD-EA24-070F85BCF3DE}"/>
          </ac:spMkLst>
        </pc:spChg>
        <pc:spChg chg="mod">
          <ac:chgData name="Scruel Tao" userId="5ea5c98d59b44d4b" providerId="LiveId" clId="{6E5C5F47-F3BF-4716-900C-106C0B354219}" dt="2023-05-09T16:23:24.352" v="4085"/>
          <ac:spMkLst>
            <pc:docMk/>
            <pc:sldMk cId="6357615" sldId="346"/>
            <ac:spMk id="5" creationId="{96DCA8E1-9C28-C82F-06F8-259F93B2A3DE}"/>
          </ac:spMkLst>
        </pc:spChg>
        <pc:spChg chg="mod">
          <ac:chgData name="Scruel Tao" userId="5ea5c98d59b44d4b" providerId="LiveId" clId="{6E5C5F47-F3BF-4716-900C-106C0B354219}" dt="2023-05-09T16:23:24.352" v="4085"/>
          <ac:spMkLst>
            <pc:docMk/>
            <pc:sldMk cId="6357615" sldId="346"/>
            <ac:spMk id="8" creationId="{9648BF1E-FEC6-3BF5-79E1-71E17382E901}"/>
          </ac:spMkLst>
        </pc:spChg>
      </pc:sldChg>
      <pc:sldChg chg="modSp add del mod modTransition modNotes">
        <pc:chgData name="Scruel Tao" userId="5ea5c98d59b44d4b" providerId="LiveId" clId="{6E5C5F47-F3BF-4716-900C-106C0B354219}" dt="2023-05-12T07:42:15.246" v="12611" actId="2696"/>
        <pc:sldMkLst>
          <pc:docMk/>
          <pc:sldMk cId="398459934" sldId="347"/>
        </pc:sldMkLst>
        <pc:spChg chg="mod">
          <ac:chgData name="Scruel Tao" userId="5ea5c98d59b44d4b" providerId="LiveId" clId="{6E5C5F47-F3BF-4716-900C-106C0B354219}" dt="2023-05-09T16:23:24.352" v="4085"/>
          <ac:spMkLst>
            <pc:docMk/>
            <pc:sldMk cId="398459934" sldId="347"/>
            <ac:spMk id="2" creationId="{BAD162F0-2175-84E9-2387-55F669162449}"/>
          </ac:spMkLst>
        </pc:spChg>
        <pc:spChg chg="mod">
          <ac:chgData name="Scruel Tao" userId="5ea5c98d59b44d4b" providerId="LiveId" clId="{6E5C5F47-F3BF-4716-900C-106C0B354219}" dt="2023-05-09T16:23:24.352" v="4085"/>
          <ac:spMkLst>
            <pc:docMk/>
            <pc:sldMk cId="398459934" sldId="347"/>
            <ac:spMk id="3" creationId="{0E2FC508-1AFD-A957-52F2-FA1DEF2A9D27}"/>
          </ac:spMkLst>
        </pc:spChg>
        <pc:spChg chg="mod">
          <ac:chgData name="Scruel Tao" userId="5ea5c98d59b44d4b" providerId="LiveId" clId="{6E5C5F47-F3BF-4716-900C-106C0B354219}" dt="2023-05-09T16:23:24.352" v="4085"/>
          <ac:spMkLst>
            <pc:docMk/>
            <pc:sldMk cId="398459934" sldId="347"/>
            <ac:spMk id="4" creationId="{D89566DE-C19A-9DDD-EA24-070F85BCF3DE}"/>
          </ac:spMkLst>
        </pc:spChg>
        <pc:spChg chg="mod">
          <ac:chgData name="Scruel Tao" userId="5ea5c98d59b44d4b" providerId="LiveId" clId="{6E5C5F47-F3BF-4716-900C-106C0B354219}" dt="2023-05-09T16:23:24.352" v="4085"/>
          <ac:spMkLst>
            <pc:docMk/>
            <pc:sldMk cId="398459934" sldId="347"/>
            <ac:spMk id="5" creationId="{96DCA8E1-9C28-C82F-06F8-259F93B2A3DE}"/>
          </ac:spMkLst>
        </pc:spChg>
        <pc:spChg chg="mod">
          <ac:chgData name="Scruel Tao" userId="5ea5c98d59b44d4b" providerId="LiveId" clId="{6E5C5F47-F3BF-4716-900C-106C0B354219}" dt="2023-05-09T16:23:24.352" v="4085"/>
          <ac:spMkLst>
            <pc:docMk/>
            <pc:sldMk cId="398459934" sldId="347"/>
            <ac:spMk id="8" creationId="{9648BF1E-FEC6-3BF5-79E1-71E17382E901}"/>
          </ac:spMkLst>
        </pc:spChg>
      </pc:sldChg>
      <pc:sldChg chg="delSp modSp add mod modTransition delAnim modNotes modNotesTx">
        <pc:chgData name="Scruel Tao" userId="5ea5c98d59b44d4b" providerId="LiveId" clId="{6E5C5F47-F3BF-4716-900C-106C0B354219}" dt="2023-05-29T14:54:43.713" v="24156" actId="20577"/>
        <pc:sldMkLst>
          <pc:docMk/>
          <pc:sldMk cId="2139124118" sldId="348"/>
        </pc:sldMkLst>
        <pc:spChg chg="mod">
          <ac:chgData name="Scruel Tao" userId="5ea5c98d59b44d4b" providerId="LiveId" clId="{6E5C5F47-F3BF-4716-900C-106C0B354219}" dt="2023-05-09T16:23:24.352" v="4085"/>
          <ac:spMkLst>
            <pc:docMk/>
            <pc:sldMk cId="2139124118" sldId="348"/>
            <ac:spMk id="2" creationId="{BAD162F0-2175-84E9-2387-55F669162449}"/>
          </ac:spMkLst>
        </pc:spChg>
        <pc:spChg chg="mod">
          <ac:chgData name="Scruel Tao" userId="5ea5c98d59b44d4b" providerId="LiveId" clId="{6E5C5F47-F3BF-4716-900C-106C0B354219}" dt="2023-05-29T14:22:52.109" v="23714" actId="20577"/>
          <ac:spMkLst>
            <pc:docMk/>
            <pc:sldMk cId="2139124118" sldId="348"/>
            <ac:spMk id="3" creationId="{0E2FC508-1AFD-A957-52F2-FA1DEF2A9D27}"/>
          </ac:spMkLst>
        </pc:spChg>
        <pc:spChg chg="del mod">
          <ac:chgData name="Scruel Tao" userId="5ea5c98d59b44d4b" providerId="LiveId" clId="{6E5C5F47-F3BF-4716-900C-106C0B354219}" dt="2023-05-12T08:11:04.967" v="13672" actId="478"/>
          <ac:spMkLst>
            <pc:docMk/>
            <pc:sldMk cId="2139124118" sldId="348"/>
            <ac:spMk id="4" creationId="{D89566DE-C19A-9DDD-EA24-070F85BCF3DE}"/>
          </ac:spMkLst>
        </pc:spChg>
        <pc:spChg chg="del mod">
          <ac:chgData name="Scruel Tao" userId="5ea5c98d59b44d4b" providerId="LiveId" clId="{6E5C5F47-F3BF-4716-900C-106C0B354219}" dt="2023-05-12T08:11:07.238" v="13674" actId="478"/>
          <ac:spMkLst>
            <pc:docMk/>
            <pc:sldMk cId="2139124118" sldId="348"/>
            <ac:spMk id="5" creationId="{96DCA8E1-9C28-C82F-06F8-259F93B2A3DE}"/>
          </ac:spMkLst>
        </pc:spChg>
        <pc:spChg chg="del mod">
          <ac:chgData name="Scruel Tao" userId="5ea5c98d59b44d4b" providerId="LiveId" clId="{6E5C5F47-F3BF-4716-900C-106C0B354219}" dt="2023-05-12T08:11:06.203" v="13673" actId="478"/>
          <ac:spMkLst>
            <pc:docMk/>
            <pc:sldMk cId="2139124118" sldId="348"/>
            <ac:spMk id="8" creationId="{9648BF1E-FEC6-3BF5-79E1-71E17382E901}"/>
          </ac:spMkLst>
        </pc:spChg>
      </pc:sldChg>
      <pc:sldChg chg="addSp delSp modSp add mod modTransition delAnim modAnim modNotes modNotesTx">
        <pc:chgData name="Scruel Tao" userId="5ea5c98d59b44d4b" providerId="LiveId" clId="{6E5C5F47-F3BF-4716-900C-106C0B354219}" dt="2023-06-01T10:33:31.740" v="26254"/>
        <pc:sldMkLst>
          <pc:docMk/>
          <pc:sldMk cId="1327718272" sldId="349"/>
        </pc:sldMkLst>
        <pc:spChg chg="mod">
          <ac:chgData name="Scruel Tao" userId="5ea5c98d59b44d4b" providerId="LiveId" clId="{6E5C5F47-F3BF-4716-900C-106C0B354219}" dt="2023-05-29T14:57:07.469" v="24160" actId="20577"/>
          <ac:spMkLst>
            <pc:docMk/>
            <pc:sldMk cId="1327718272" sldId="349"/>
            <ac:spMk id="2" creationId="{BAD162F0-2175-84E9-2387-55F669162449}"/>
          </ac:spMkLst>
        </pc:spChg>
        <pc:spChg chg="mod">
          <ac:chgData name="Scruel Tao" userId="5ea5c98d59b44d4b" providerId="LiveId" clId="{6E5C5F47-F3BF-4716-900C-106C0B354219}" dt="2023-06-01T09:05:36.226" v="25913" actId="20577"/>
          <ac:spMkLst>
            <pc:docMk/>
            <pc:sldMk cId="1327718272" sldId="349"/>
            <ac:spMk id="3" creationId="{0E2FC508-1AFD-A957-52F2-FA1DEF2A9D27}"/>
          </ac:spMkLst>
        </pc:spChg>
        <pc:spChg chg="mod">
          <ac:chgData name="Scruel Tao" userId="5ea5c98d59b44d4b" providerId="LiveId" clId="{6E5C5F47-F3BF-4716-900C-106C0B354219}" dt="2023-05-12T09:24:17.256" v="18270" actId="404"/>
          <ac:spMkLst>
            <pc:docMk/>
            <pc:sldMk cId="1327718272" sldId="349"/>
            <ac:spMk id="4" creationId="{D89566DE-C19A-9DDD-EA24-070F85BCF3DE}"/>
          </ac:spMkLst>
        </pc:spChg>
        <pc:spChg chg="del mod">
          <ac:chgData name="Scruel Tao" userId="5ea5c98d59b44d4b" providerId="LiveId" clId="{6E5C5F47-F3BF-4716-900C-106C0B354219}" dt="2023-05-12T08:14:02.792" v="13866" actId="21"/>
          <ac:spMkLst>
            <pc:docMk/>
            <pc:sldMk cId="1327718272" sldId="349"/>
            <ac:spMk id="5" creationId="{96DCA8E1-9C28-C82F-06F8-259F93B2A3DE}"/>
          </ac:spMkLst>
        </pc:spChg>
        <pc:spChg chg="add mod">
          <ac:chgData name="Scruel Tao" userId="5ea5c98d59b44d4b" providerId="LiveId" clId="{6E5C5F47-F3BF-4716-900C-106C0B354219}" dt="2023-05-29T14:57:29.696" v="24165" actId="1035"/>
          <ac:spMkLst>
            <pc:docMk/>
            <pc:sldMk cId="1327718272" sldId="349"/>
            <ac:spMk id="6" creationId="{F0B31703-011D-8A1F-AFB1-AA4C40AF5E54}"/>
          </ac:spMkLst>
        </pc:spChg>
        <pc:spChg chg="mod">
          <ac:chgData name="Scruel Tao" userId="5ea5c98d59b44d4b" providerId="LiveId" clId="{6E5C5F47-F3BF-4716-900C-106C0B354219}" dt="2023-05-12T08:44:50.794" v="15668" actId="20577"/>
          <ac:spMkLst>
            <pc:docMk/>
            <pc:sldMk cId="1327718272" sldId="349"/>
            <ac:spMk id="8" creationId="{9648BF1E-FEC6-3BF5-79E1-71E17382E901}"/>
          </ac:spMkLst>
        </pc:spChg>
        <pc:spChg chg="add mod">
          <ac:chgData name="Scruel Tao" userId="5ea5c98d59b44d4b" providerId="LiveId" clId="{6E5C5F47-F3BF-4716-900C-106C0B354219}" dt="2023-05-12T08:45:04.822" v="15682" actId="14100"/>
          <ac:spMkLst>
            <pc:docMk/>
            <pc:sldMk cId="1327718272" sldId="349"/>
            <ac:spMk id="9" creationId="{C34C630E-4200-03F0-C6A9-2D28DC520AAD}"/>
          </ac:spMkLst>
        </pc:spChg>
      </pc:sldChg>
      <pc:sldChg chg="modSp add del mod modTransition modNotes">
        <pc:chgData name="Scruel Tao" userId="5ea5c98d59b44d4b" providerId="LiveId" clId="{6E5C5F47-F3BF-4716-900C-106C0B354219}" dt="2023-05-12T08:20:50.389" v="14121" actId="2696"/>
        <pc:sldMkLst>
          <pc:docMk/>
          <pc:sldMk cId="535437222" sldId="350"/>
        </pc:sldMkLst>
        <pc:spChg chg="mod">
          <ac:chgData name="Scruel Tao" userId="5ea5c98d59b44d4b" providerId="LiveId" clId="{6E5C5F47-F3BF-4716-900C-106C0B354219}" dt="2023-05-12T08:20:45.588" v="14119" actId="21"/>
          <ac:spMkLst>
            <pc:docMk/>
            <pc:sldMk cId="535437222" sldId="350"/>
            <ac:spMk id="2" creationId="{BAD162F0-2175-84E9-2387-55F669162449}"/>
          </ac:spMkLst>
        </pc:spChg>
        <pc:spChg chg="mod">
          <ac:chgData name="Scruel Tao" userId="5ea5c98d59b44d4b" providerId="LiveId" clId="{6E5C5F47-F3BF-4716-900C-106C0B354219}" dt="2023-05-09T16:23:24.352" v="4085"/>
          <ac:spMkLst>
            <pc:docMk/>
            <pc:sldMk cId="535437222" sldId="350"/>
            <ac:spMk id="3" creationId="{0E2FC508-1AFD-A957-52F2-FA1DEF2A9D27}"/>
          </ac:spMkLst>
        </pc:spChg>
        <pc:spChg chg="mod">
          <ac:chgData name="Scruel Tao" userId="5ea5c98d59b44d4b" providerId="LiveId" clId="{6E5C5F47-F3BF-4716-900C-106C0B354219}" dt="2023-05-09T16:23:24.352" v="4085"/>
          <ac:spMkLst>
            <pc:docMk/>
            <pc:sldMk cId="535437222" sldId="350"/>
            <ac:spMk id="4" creationId="{D89566DE-C19A-9DDD-EA24-070F85BCF3DE}"/>
          </ac:spMkLst>
        </pc:spChg>
        <pc:spChg chg="mod">
          <ac:chgData name="Scruel Tao" userId="5ea5c98d59b44d4b" providerId="LiveId" clId="{6E5C5F47-F3BF-4716-900C-106C0B354219}" dt="2023-05-09T16:23:24.352" v="4085"/>
          <ac:spMkLst>
            <pc:docMk/>
            <pc:sldMk cId="535437222" sldId="350"/>
            <ac:spMk id="5" creationId="{96DCA8E1-9C28-C82F-06F8-259F93B2A3DE}"/>
          </ac:spMkLst>
        </pc:spChg>
        <pc:spChg chg="mod">
          <ac:chgData name="Scruel Tao" userId="5ea5c98d59b44d4b" providerId="LiveId" clId="{6E5C5F47-F3BF-4716-900C-106C0B354219}" dt="2023-05-09T16:23:24.352" v="4085"/>
          <ac:spMkLst>
            <pc:docMk/>
            <pc:sldMk cId="535437222" sldId="350"/>
            <ac:spMk id="8" creationId="{9648BF1E-FEC6-3BF5-79E1-71E17382E901}"/>
          </ac:spMkLst>
        </pc:spChg>
      </pc:sldChg>
      <pc:sldChg chg="modSp add del mod modTransition modNotes">
        <pc:chgData name="Scruel Tao" userId="5ea5c98d59b44d4b" providerId="LiveId" clId="{6E5C5F47-F3BF-4716-900C-106C0B354219}" dt="2023-05-12T08:47:46.081" v="15746" actId="2696"/>
        <pc:sldMkLst>
          <pc:docMk/>
          <pc:sldMk cId="1513595219" sldId="351"/>
        </pc:sldMkLst>
        <pc:spChg chg="mod">
          <ac:chgData name="Scruel Tao" userId="5ea5c98d59b44d4b" providerId="LiveId" clId="{6E5C5F47-F3BF-4716-900C-106C0B354219}" dt="2023-05-12T08:36:31.533" v="15045" actId="21"/>
          <ac:spMkLst>
            <pc:docMk/>
            <pc:sldMk cId="1513595219" sldId="351"/>
            <ac:spMk id="2" creationId="{BAD162F0-2175-84E9-2387-55F669162449}"/>
          </ac:spMkLst>
        </pc:spChg>
        <pc:spChg chg="mod">
          <ac:chgData name="Scruel Tao" userId="5ea5c98d59b44d4b" providerId="LiveId" clId="{6E5C5F47-F3BF-4716-900C-106C0B354219}" dt="2023-05-09T16:23:24.352" v="4085"/>
          <ac:spMkLst>
            <pc:docMk/>
            <pc:sldMk cId="1513595219" sldId="351"/>
            <ac:spMk id="3" creationId="{0E2FC508-1AFD-A957-52F2-FA1DEF2A9D27}"/>
          </ac:spMkLst>
        </pc:spChg>
        <pc:spChg chg="mod">
          <ac:chgData name="Scruel Tao" userId="5ea5c98d59b44d4b" providerId="LiveId" clId="{6E5C5F47-F3BF-4716-900C-106C0B354219}" dt="2023-05-09T16:23:24.352" v="4085"/>
          <ac:spMkLst>
            <pc:docMk/>
            <pc:sldMk cId="1513595219" sldId="351"/>
            <ac:spMk id="4" creationId="{D89566DE-C19A-9DDD-EA24-070F85BCF3DE}"/>
          </ac:spMkLst>
        </pc:spChg>
        <pc:spChg chg="mod">
          <ac:chgData name="Scruel Tao" userId="5ea5c98d59b44d4b" providerId="LiveId" clId="{6E5C5F47-F3BF-4716-900C-106C0B354219}" dt="2023-05-09T16:23:24.352" v="4085"/>
          <ac:spMkLst>
            <pc:docMk/>
            <pc:sldMk cId="1513595219" sldId="351"/>
            <ac:spMk id="5" creationId="{96DCA8E1-9C28-C82F-06F8-259F93B2A3DE}"/>
          </ac:spMkLst>
        </pc:spChg>
        <pc:spChg chg="mod">
          <ac:chgData name="Scruel Tao" userId="5ea5c98d59b44d4b" providerId="LiveId" clId="{6E5C5F47-F3BF-4716-900C-106C0B354219}" dt="2023-05-09T16:23:24.352" v="4085"/>
          <ac:spMkLst>
            <pc:docMk/>
            <pc:sldMk cId="1513595219" sldId="351"/>
            <ac:spMk id="8" creationId="{9648BF1E-FEC6-3BF5-79E1-71E17382E901}"/>
          </ac:spMkLst>
        </pc:spChg>
      </pc:sldChg>
      <pc:sldChg chg="modSp add del mod modTransition modNotes">
        <pc:chgData name="Scruel Tao" userId="5ea5c98d59b44d4b" providerId="LiveId" clId="{6E5C5F47-F3BF-4716-900C-106C0B354219}" dt="2023-05-12T09:12:34.244" v="17306" actId="2696"/>
        <pc:sldMkLst>
          <pc:docMk/>
          <pc:sldMk cId="416830517" sldId="352"/>
        </pc:sldMkLst>
        <pc:spChg chg="mod">
          <ac:chgData name="Scruel Tao" userId="5ea5c98d59b44d4b" providerId="LiveId" clId="{6E5C5F47-F3BF-4716-900C-106C0B354219}" dt="2023-05-12T08:54:29.935" v="16189" actId="21"/>
          <ac:spMkLst>
            <pc:docMk/>
            <pc:sldMk cId="416830517" sldId="352"/>
            <ac:spMk id="2" creationId="{BAD162F0-2175-84E9-2387-55F669162449}"/>
          </ac:spMkLst>
        </pc:spChg>
        <pc:spChg chg="mod">
          <ac:chgData name="Scruel Tao" userId="5ea5c98d59b44d4b" providerId="LiveId" clId="{6E5C5F47-F3BF-4716-900C-106C0B354219}" dt="2023-05-09T16:23:24.352" v="4085"/>
          <ac:spMkLst>
            <pc:docMk/>
            <pc:sldMk cId="416830517" sldId="352"/>
            <ac:spMk id="3" creationId="{0E2FC508-1AFD-A957-52F2-FA1DEF2A9D27}"/>
          </ac:spMkLst>
        </pc:spChg>
        <pc:spChg chg="mod">
          <ac:chgData name="Scruel Tao" userId="5ea5c98d59b44d4b" providerId="LiveId" clId="{6E5C5F47-F3BF-4716-900C-106C0B354219}" dt="2023-05-09T16:23:24.352" v="4085"/>
          <ac:spMkLst>
            <pc:docMk/>
            <pc:sldMk cId="416830517" sldId="352"/>
            <ac:spMk id="4" creationId="{D89566DE-C19A-9DDD-EA24-070F85BCF3DE}"/>
          </ac:spMkLst>
        </pc:spChg>
        <pc:spChg chg="mod">
          <ac:chgData name="Scruel Tao" userId="5ea5c98d59b44d4b" providerId="LiveId" clId="{6E5C5F47-F3BF-4716-900C-106C0B354219}" dt="2023-05-09T16:23:24.352" v="4085"/>
          <ac:spMkLst>
            <pc:docMk/>
            <pc:sldMk cId="416830517" sldId="352"/>
            <ac:spMk id="5" creationId="{96DCA8E1-9C28-C82F-06F8-259F93B2A3DE}"/>
          </ac:spMkLst>
        </pc:spChg>
        <pc:spChg chg="mod">
          <ac:chgData name="Scruel Tao" userId="5ea5c98d59b44d4b" providerId="LiveId" clId="{6E5C5F47-F3BF-4716-900C-106C0B354219}" dt="2023-05-09T16:23:24.352" v="4085"/>
          <ac:spMkLst>
            <pc:docMk/>
            <pc:sldMk cId="416830517" sldId="352"/>
            <ac:spMk id="8" creationId="{9648BF1E-FEC6-3BF5-79E1-71E17382E901}"/>
          </ac:spMkLst>
        </pc:spChg>
      </pc:sldChg>
      <pc:sldChg chg="modSp add del mod modTransition modNotes">
        <pc:chgData name="Scruel Tao" userId="5ea5c98d59b44d4b" providerId="LiveId" clId="{6E5C5F47-F3BF-4716-900C-106C0B354219}" dt="2023-05-12T08:54:23.526" v="16188" actId="2696"/>
        <pc:sldMkLst>
          <pc:docMk/>
          <pc:sldMk cId="4120081476" sldId="353"/>
        </pc:sldMkLst>
        <pc:spChg chg="mod">
          <ac:chgData name="Scruel Tao" userId="5ea5c98d59b44d4b" providerId="LiveId" clId="{6E5C5F47-F3BF-4716-900C-106C0B354219}" dt="2023-05-12T08:53:54.562" v="16144" actId="21"/>
          <ac:spMkLst>
            <pc:docMk/>
            <pc:sldMk cId="4120081476" sldId="353"/>
            <ac:spMk id="2" creationId="{BAD162F0-2175-84E9-2387-55F669162449}"/>
          </ac:spMkLst>
        </pc:spChg>
        <pc:spChg chg="mod">
          <ac:chgData name="Scruel Tao" userId="5ea5c98d59b44d4b" providerId="LiveId" clId="{6E5C5F47-F3BF-4716-900C-106C0B354219}" dt="2023-05-09T16:23:24.352" v="4085"/>
          <ac:spMkLst>
            <pc:docMk/>
            <pc:sldMk cId="4120081476" sldId="353"/>
            <ac:spMk id="3" creationId="{0E2FC508-1AFD-A957-52F2-FA1DEF2A9D27}"/>
          </ac:spMkLst>
        </pc:spChg>
        <pc:spChg chg="mod">
          <ac:chgData name="Scruel Tao" userId="5ea5c98d59b44d4b" providerId="LiveId" clId="{6E5C5F47-F3BF-4716-900C-106C0B354219}" dt="2023-05-09T16:23:24.352" v="4085"/>
          <ac:spMkLst>
            <pc:docMk/>
            <pc:sldMk cId="4120081476" sldId="353"/>
            <ac:spMk id="4" creationId="{D89566DE-C19A-9DDD-EA24-070F85BCF3DE}"/>
          </ac:spMkLst>
        </pc:spChg>
        <pc:spChg chg="mod">
          <ac:chgData name="Scruel Tao" userId="5ea5c98d59b44d4b" providerId="LiveId" clId="{6E5C5F47-F3BF-4716-900C-106C0B354219}" dt="2023-05-09T16:23:24.352" v="4085"/>
          <ac:spMkLst>
            <pc:docMk/>
            <pc:sldMk cId="4120081476" sldId="353"/>
            <ac:spMk id="5" creationId="{96DCA8E1-9C28-C82F-06F8-259F93B2A3DE}"/>
          </ac:spMkLst>
        </pc:spChg>
        <pc:spChg chg="mod">
          <ac:chgData name="Scruel Tao" userId="5ea5c98d59b44d4b" providerId="LiveId" clId="{6E5C5F47-F3BF-4716-900C-106C0B354219}" dt="2023-05-09T16:23:24.352" v="4085"/>
          <ac:spMkLst>
            <pc:docMk/>
            <pc:sldMk cId="4120081476" sldId="353"/>
            <ac:spMk id="8" creationId="{9648BF1E-FEC6-3BF5-79E1-71E17382E901}"/>
          </ac:spMkLst>
        </pc:spChg>
      </pc:sldChg>
      <pc:sldChg chg="modSp add del modTransition modNotes">
        <pc:chgData name="Scruel Tao" userId="5ea5c98d59b44d4b" providerId="LiveId" clId="{6E5C5F47-F3BF-4716-900C-106C0B354219}" dt="2023-05-12T08:54:32.852" v="16191" actId="2696"/>
        <pc:sldMkLst>
          <pc:docMk/>
          <pc:sldMk cId="1804304230" sldId="354"/>
        </pc:sldMkLst>
        <pc:spChg chg="mod">
          <ac:chgData name="Scruel Tao" userId="5ea5c98d59b44d4b" providerId="LiveId" clId="{6E5C5F47-F3BF-4716-900C-106C0B354219}" dt="2023-05-09T16:23:24.352" v="4085"/>
          <ac:spMkLst>
            <pc:docMk/>
            <pc:sldMk cId="1804304230" sldId="354"/>
            <ac:spMk id="2" creationId="{BAD162F0-2175-84E9-2387-55F669162449}"/>
          </ac:spMkLst>
        </pc:spChg>
        <pc:spChg chg="mod">
          <ac:chgData name="Scruel Tao" userId="5ea5c98d59b44d4b" providerId="LiveId" clId="{6E5C5F47-F3BF-4716-900C-106C0B354219}" dt="2023-05-09T16:23:24.352" v="4085"/>
          <ac:spMkLst>
            <pc:docMk/>
            <pc:sldMk cId="1804304230" sldId="354"/>
            <ac:spMk id="3" creationId="{0E2FC508-1AFD-A957-52F2-FA1DEF2A9D27}"/>
          </ac:spMkLst>
        </pc:spChg>
        <pc:spChg chg="mod">
          <ac:chgData name="Scruel Tao" userId="5ea5c98d59b44d4b" providerId="LiveId" clId="{6E5C5F47-F3BF-4716-900C-106C0B354219}" dt="2023-05-09T16:23:24.352" v="4085"/>
          <ac:spMkLst>
            <pc:docMk/>
            <pc:sldMk cId="1804304230" sldId="354"/>
            <ac:spMk id="4" creationId="{D89566DE-C19A-9DDD-EA24-070F85BCF3DE}"/>
          </ac:spMkLst>
        </pc:spChg>
        <pc:spChg chg="mod">
          <ac:chgData name="Scruel Tao" userId="5ea5c98d59b44d4b" providerId="LiveId" clId="{6E5C5F47-F3BF-4716-900C-106C0B354219}" dt="2023-05-09T16:23:24.352" v="4085"/>
          <ac:spMkLst>
            <pc:docMk/>
            <pc:sldMk cId="1804304230" sldId="354"/>
            <ac:spMk id="5" creationId="{96DCA8E1-9C28-C82F-06F8-259F93B2A3DE}"/>
          </ac:spMkLst>
        </pc:spChg>
        <pc:spChg chg="mod">
          <ac:chgData name="Scruel Tao" userId="5ea5c98d59b44d4b" providerId="LiveId" clId="{6E5C5F47-F3BF-4716-900C-106C0B354219}" dt="2023-05-09T16:23:24.352" v="4085"/>
          <ac:spMkLst>
            <pc:docMk/>
            <pc:sldMk cId="1804304230" sldId="354"/>
            <ac:spMk id="8" creationId="{9648BF1E-FEC6-3BF5-79E1-71E17382E901}"/>
          </ac:spMkLst>
        </pc:spChg>
      </pc:sldChg>
      <pc:sldChg chg="modSp add del mod modTransition modNotes">
        <pc:chgData name="Scruel Tao" userId="5ea5c98d59b44d4b" providerId="LiveId" clId="{6E5C5F47-F3BF-4716-900C-106C0B354219}" dt="2023-05-12T09:13:54.617" v="17315" actId="47"/>
        <pc:sldMkLst>
          <pc:docMk/>
          <pc:sldMk cId="520917820" sldId="355"/>
        </pc:sldMkLst>
        <pc:spChg chg="mod">
          <ac:chgData name="Scruel Tao" userId="5ea5c98d59b44d4b" providerId="LiveId" clId="{6E5C5F47-F3BF-4716-900C-106C0B354219}" dt="2023-05-09T16:23:24.352" v="4085"/>
          <ac:spMkLst>
            <pc:docMk/>
            <pc:sldMk cId="520917820" sldId="355"/>
            <ac:spMk id="2" creationId="{BAD162F0-2175-84E9-2387-55F669162449}"/>
          </ac:spMkLst>
        </pc:spChg>
        <pc:spChg chg="mod">
          <ac:chgData name="Scruel Tao" userId="5ea5c98d59b44d4b" providerId="LiveId" clId="{6E5C5F47-F3BF-4716-900C-106C0B354219}" dt="2023-05-09T16:23:24.352" v="4085"/>
          <ac:spMkLst>
            <pc:docMk/>
            <pc:sldMk cId="520917820" sldId="355"/>
            <ac:spMk id="3" creationId="{0E2FC508-1AFD-A957-52F2-FA1DEF2A9D27}"/>
          </ac:spMkLst>
        </pc:spChg>
        <pc:spChg chg="mod">
          <ac:chgData name="Scruel Tao" userId="5ea5c98d59b44d4b" providerId="LiveId" clId="{6E5C5F47-F3BF-4716-900C-106C0B354219}" dt="2023-05-09T16:23:24.352" v="4085"/>
          <ac:spMkLst>
            <pc:docMk/>
            <pc:sldMk cId="520917820" sldId="355"/>
            <ac:spMk id="4" creationId="{D89566DE-C19A-9DDD-EA24-070F85BCF3DE}"/>
          </ac:spMkLst>
        </pc:spChg>
        <pc:spChg chg="mod">
          <ac:chgData name="Scruel Tao" userId="5ea5c98d59b44d4b" providerId="LiveId" clId="{6E5C5F47-F3BF-4716-900C-106C0B354219}" dt="2023-05-09T16:23:24.352" v="4085"/>
          <ac:spMkLst>
            <pc:docMk/>
            <pc:sldMk cId="520917820" sldId="355"/>
            <ac:spMk id="5" creationId="{96DCA8E1-9C28-C82F-06F8-259F93B2A3DE}"/>
          </ac:spMkLst>
        </pc:spChg>
        <pc:spChg chg="mod">
          <ac:chgData name="Scruel Tao" userId="5ea5c98d59b44d4b" providerId="LiveId" clId="{6E5C5F47-F3BF-4716-900C-106C0B354219}" dt="2023-05-09T16:23:24.352" v="4085"/>
          <ac:spMkLst>
            <pc:docMk/>
            <pc:sldMk cId="520917820" sldId="355"/>
            <ac:spMk id="8" creationId="{9648BF1E-FEC6-3BF5-79E1-71E17382E901}"/>
          </ac:spMkLst>
        </pc:spChg>
      </pc:sldChg>
      <pc:sldChg chg="modSp add del mod modTransition modNotes">
        <pc:chgData name="Scruel Tao" userId="5ea5c98d59b44d4b" providerId="LiveId" clId="{6E5C5F47-F3BF-4716-900C-106C0B354219}" dt="2023-05-12T09:14:23.567" v="17316" actId="47"/>
        <pc:sldMkLst>
          <pc:docMk/>
          <pc:sldMk cId="1077409590" sldId="356"/>
        </pc:sldMkLst>
        <pc:spChg chg="mod">
          <ac:chgData name="Scruel Tao" userId="5ea5c98d59b44d4b" providerId="LiveId" clId="{6E5C5F47-F3BF-4716-900C-106C0B354219}" dt="2023-05-09T16:23:24.352" v="4085"/>
          <ac:spMkLst>
            <pc:docMk/>
            <pc:sldMk cId="1077409590" sldId="356"/>
            <ac:spMk id="2" creationId="{BAD162F0-2175-84E9-2387-55F669162449}"/>
          </ac:spMkLst>
        </pc:spChg>
        <pc:spChg chg="mod">
          <ac:chgData name="Scruel Tao" userId="5ea5c98d59b44d4b" providerId="LiveId" clId="{6E5C5F47-F3BF-4716-900C-106C0B354219}" dt="2023-05-09T16:23:24.352" v="4085"/>
          <ac:spMkLst>
            <pc:docMk/>
            <pc:sldMk cId="1077409590" sldId="356"/>
            <ac:spMk id="3" creationId="{0E2FC508-1AFD-A957-52F2-FA1DEF2A9D27}"/>
          </ac:spMkLst>
        </pc:spChg>
        <pc:spChg chg="mod">
          <ac:chgData name="Scruel Tao" userId="5ea5c98d59b44d4b" providerId="LiveId" clId="{6E5C5F47-F3BF-4716-900C-106C0B354219}" dt="2023-05-09T16:23:24.352" v="4085"/>
          <ac:spMkLst>
            <pc:docMk/>
            <pc:sldMk cId="1077409590" sldId="356"/>
            <ac:spMk id="4" creationId="{D89566DE-C19A-9DDD-EA24-070F85BCF3DE}"/>
          </ac:spMkLst>
        </pc:spChg>
        <pc:spChg chg="mod">
          <ac:chgData name="Scruel Tao" userId="5ea5c98d59b44d4b" providerId="LiveId" clId="{6E5C5F47-F3BF-4716-900C-106C0B354219}" dt="2023-05-09T16:23:24.352" v="4085"/>
          <ac:spMkLst>
            <pc:docMk/>
            <pc:sldMk cId="1077409590" sldId="356"/>
            <ac:spMk id="5" creationId="{96DCA8E1-9C28-C82F-06F8-259F93B2A3DE}"/>
          </ac:spMkLst>
        </pc:spChg>
        <pc:spChg chg="mod">
          <ac:chgData name="Scruel Tao" userId="5ea5c98d59b44d4b" providerId="LiveId" clId="{6E5C5F47-F3BF-4716-900C-106C0B354219}" dt="2023-05-09T16:23:24.352" v="4085"/>
          <ac:spMkLst>
            <pc:docMk/>
            <pc:sldMk cId="1077409590" sldId="356"/>
            <ac:spMk id="8" creationId="{9648BF1E-FEC6-3BF5-79E1-71E17382E901}"/>
          </ac:spMkLst>
        </pc:spChg>
      </pc:sldChg>
      <pc:sldChg chg="modSp add del mod modTransition modNotes">
        <pc:chgData name="Scruel Tao" userId="5ea5c98d59b44d4b" providerId="LiveId" clId="{6E5C5F47-F3BF-4716-900C-106C0B354219}" dt="2023-05-12T09:17:08.622" v="17603" actId="2696"/>
        <pc:sldMkLst>
          <pc:docMk/>
          <pc:sldMk cId="4041514824" sldId="357"/>
        </pc:sldMkLst>
        <pc:spChg chg="mod">
          <ac:chgData name="Scruel Tao" userId="5ea5c98d59b44d4b" providerId="LiveId" clId="{6E5C5F47-F3BF-4716-900C-106C0B354219}" dt="2023-05-09T16:23:24.352" v="4085"/>
          <ac:spMkLst>
            <pc:docMk/>
            <pc:sldMk cId="4041514824" sldId="357"/>
            <ac:spMk id="2" creationId="{BAD162F0-2175-84E9-2387-55F669162449}"/>
          </ac:spMkLst>
        </pc:spChg>
        <pc:spChg chg="mod">
          <ac:chgData name="Scruel Tao" userId="5ea5c98d59b44d4b" providerId="LiveId" clId="{6E5C5F47-F3BF-4716-900C-106C0B354219}" dt="2023-05-09T16:23:24.352" v="4085"/>
          <ac:spMkLst>
            <pc:docMk/>
            <pc:sldMk cId="4041514824" sldId="357"/>
            <ac:spMk id="3" creationId="{0E2FC508-1AFD-A957-52F2-FA1DEF2A9D27}"/>
          </ac:spMkLst>
        </pc:spChg>
        <pc:spChg chg="mod">
          <ac:chgData name="Scruel Tao" userId="5ea5c98d59b44d4b" providerId="LiveId" clId="{6E5C5F47-F3BF-4716-900C-106C0B354219}" dt="2023-05-09T16:23:24.352" v="4085"/>
          <ac:spMkLst>
            <pc:docMk/>
            <pc:sldMk cId="4041514824" sldId="357"/>
            <ac:spMk id="4" creationId="{D89566DE-C19A-9DDD-EA24-070F85BCF3DE}"/>
          </ac:spMkLst>
        </pc:spChg>
        <pc:spChg chg="mod">
          <ac:chgData name="Scruel Tao" userId="5ea5c98d59b44d4b" providerId="LiveId" clId="{6E5C5F47-F3BF-4716-900C-106C0B354219}" dt="2023-05-09T16:23:24.352" v="4085"/>
          <ac:spMkLst>
            <pc:docMk/>
            <pc:sldMk cId="4041514824" sldId="357"/>
            <ac:spMk id="5" creationId="{96DCA8E1-9C28-C82F-06F8-259F93B2A3DE}"/>
          </ac:spMkLst>
        </pc:spChg>
        <pc:spChg chg="mod">
          <ac:chgData name="Scruel Tao" userId="5ea5c98d59b44d4b" providerId="LiveId" clId="{6E5C5F47-F3BF-4716-900C-106C0B354219}" dt="2023-05-09T16:23:24.352" v="4085"/>
          <ac:spMkLst>
            <pc:docMk/>
            <pc:sldMk cId="4041514824" sldId="357"/>
            <ac:spMk id="8" creationId="{9648BF1E-FEC6-3BF5-79E1-71E17382E901}"/>
          </ac:spMkLst>
        </pc:spChg>
      </pc:sldChg>
      <pc:sldChg chg="delSp modSp add mod modTransition delAnim modNotes modNotesTx">
        <pc:chgData name="Scruel Tao" userId="5ea5c98d59b44d4b" providerId="LiveId" clId="{6E5C5F47-F3BF-4716-900C-106C0B354219}" dt="2023-05-12T09:20:18.563" v="18189" actId="20577"/>
        <pc:sldMkLst>
          <pc:docMk/>
          <pc:sldMk cId="1735591652" sldId="358"/>
        </pc:sldMkLst>
        <pc:spChg chg="mod">
          <ac:chgData name="Scruel Tao" userId="5ea5c98d59b44d4b" providerId="LiveId" clId="{6E5C5F47-F3BF-4716-900C-106C0B354219}" dt="2023-05-09T16:23:24.352" v="4085"/>
          <ac:spMkLst>
            <pc:docMk/>
            <pc:sldMk cId="1735591652" sldId="358"/>
            <ac:spMk id="2" creationId="{BAD162F0-2175-84E9-2387-55F669162449}"/>
          </ac:spMkLst>
        </pc:spChg>
        <pc:spChg chg="mod">
          <ac:chgData name="Scruel Tao" userId="5ea5c98d59b44d4b" providerId="LiveId" clId="{6E5C5F47-F3BF-4716-900C-106C0B354219}" dt="2023-05-12T09:20:10.887" v="18185" actId="6549"/>
          <ac:spMkLst>
            <pc:docMk/>
            <pc:sldMk cId="1735591652" sldId="358"/>
            <ac:spMk id="3" creationId="{0E2FC508-1AFD-A957-52F2-FA1DEF2A9D27}"/>
          </ac:spMkLst>
        </pc:spChg>
        <pc:spChg chg="del mod">
          <ac:chgData name="Scruel Tao" userId="5ea5c98d59b44d4b" providerId="LiveId" clId="{6E5C5F47-F3BF-4716-900C-106C0B354219}" dt="2023-05-12T09:19:58.940" v="18177" actId="21"/>
          <ac:spMkLst>
            <pc:docMk/>
            <pc:sldMk cId="1735591652" sldId="358"/>
            <ac:spMk id="4" creationId="{D89566DE-C19A-9DDD-EA24-070F85BCF3DE}"/>
          </ac:spMkLst>
        </pc:spChg>
        <pc:spChg chg="del mod">
          <ac:chgData name="Scruel Tao" userId="5ea5c98d59b44d4b" providerId="LiveId" clId="{6E5C5F47-F3BF-4716-900C-106C0B354219}" dt="2023-05-12T09:20:00.940" v="18179" actId="21"/>
          <ac:spMkLst>
            <pc:docMk/>
            <pc:sldMk cId="1735591652" sldId="358"/>
            <ac:spMk id="5" creationId="{96DCA8E1-9C28-C82F-06F8-259F93B2A3DE}"/>
          </ac:spMkLst>
        </pc:spChg>
        <pc:spChg chg="del mod">
          <ac:chgData name="Scruel Tao" userId="5ea5c98d59b44d4b" providerId="LiveId" clId="{6E5C5F47-F3BF-4716-900C-106C0B354219}" dt="2023-05-12T09:20:00.118" v="18178" actId="21"/>
          <ac:spMkLst>
            <pc:docMk/>
            <pc:sldMk cId="1735591652" sldId="358"/>
            <ac:spMk id="8" creationId="{9648BF1E-FEC6-3BF5-79E1-71E17382E901}"/>
          </ac:spMkLst>
        </pc:spChg>
      </pc:sldChg>
      <pc:sldChg chg="modSp add del mod modTransition modNotes modNotesTx">
        <pc:chgData name="Scruel Tao" userId="5ea5c98d59b44d4b" providerId="LiveId" clId="{6E5C5F47-F3BF-4716-900C-106C0B354219}" dt="2023-05-12T09:22:24.151" v="18246" actId="2696"/>
        <pc:sldMkLst>
          <pc:docMk/>
          <pc:sldMk cId="1877372566" sldId="359"/>
        </pc:sldMkLst>
        <pc:spChg chg="mod">
          <ac:chgData name="Scruel Tao" userId="5ea5c98d59b44d4b" providerId="LiveId" clId="{6E5C5F47-F3BF-4716-900C-106C0B354219}" dt="2023-05-12T09:22:21.498" v="18244" actId="21"/>
          <ac:spMkLst>
            <pc:docMk/>
            <pc:sldMk cId="1877372566" sldId="359"/>
            <ac:spMk id="2" creationId="{BAD162F0-2175-84E9-2387-55F669162449}"/>
          </ac:spMkLst>
        </pc:spChg>
        <pc:spChg chg="mod">
          <ac:chgData name="Scruel Tao" userId="5ea5c98d59b44d4b" providerId="LiveId" clId="{6E5C5F47-F3BF-4716-900C-106C0B354219}" dt="2023-05-09T16:23:24.352" v="4085"/>
          <ac:spMkLst>
            <pc:docMk/>
            <pc:sldMk cId="1877372566" sldId="359"/>
            <ac:spMk id="3" creationId="{0E2FC508-1AFD-A957-52F2-FA1DEF2A9D27}"/>
          </ac:spMkLst>
        </pc:spChg>
        <pc:spChg chg="mod">
          <ac:chgData name="Scruel Tao" userId="5ea5c98d59b44d4b" providerId="LiveId" clId="{6E5C5F47-F3BF-4716-900C-106C0B354219}" dt="2023-05-09T16:23:24.352" v="4085"/>
          <ac:spMkLst>
            <pc:docMk/>
            <pc:sldMk cId="1877372566" sldId="359"/>
            <ac:spMk id="4" creationId="{D89566DE-C19A-9DDD-EA24-070F85BCF3DE}"/>
          </ac:spMkLst>
        </pc:spChg>
        <pc:spChg chg="mod">
          <ac:chgData name="Scruel Tao" userId="5ea5c98d59b44d4b" providerId="LiveId" clId="{6E5C5F47-F3BF-4716-900C-106C0B354219}" dt="2023-05-09T16:23:24.352" v="4085"/>
          <ac:spMkLst>
            <pc:docMk/>
            <pc:sldMk cId="1877372566" sldId="359"/>
            <ac:spMk id="5" creationId="{96DCA8E1-9C28-C82F-06F8-259F93B2A3DE}"/>
          </ac:spMkLst>
        </pc:spChg>
        <pc:spChg chg="mod">
          <ac:chgData name="Scruel Tao" userId="5ea5c98d59b44d4b" providerId="LiveId" clId="{6E5C5F47-F3BF-4716-900C-106C0B354219}" dt="2023-05-09T16:23:24.352" v="4085"/>
          <ac:spMkLst>
            <pc:docMk/>
            <pc:sldMk cId="1877372566" sldId="359"/>
            <ac:spMk id="8" creationId="{9648BF1E-FEC6-3BF5-79E1-71E17382E901}"/>
          </ac:spMkLst>
        </pc:spChg>
      </pc:sldChg>
      <pc:sldChg chg="modSp add del mod modTransition modNotes">
        <pc:chgData name="Scruel Tao" userId="5ea5c98d59b44d4b" providerId="LiveId" clId="{6E5C5F47-F3BF-4716-900C-106C0B354219}" dt="2023-05-12T09:27:40.870" v="18379" actId="2696"/>
        <pc:sldMkLst>
          <pc:docMk/>
          <pc:sldMk cId="2775615976" sldId="360"/>
        </pc:sldMkLst>
        <pc:spChg chg="mod">
          <ac:chgData name="Scruel Tao" userId="5ea5c98d59b44d4b" providerId="LiveId" clId="{6E5C5F47-F3BF-4716-900C-106C0B354219}" dt="2023-05-12T09:27:38.823" v="18377" actId="21"/>
          <ac:spMkLst>
            <pc:docMk/>
            <pc:sldMk cId="2775615976" sldId="360"/>
            <ac:spMk id="2" creationId="{BAD162F0-2175-84E9-2387-55F669162449}"/>
          </ac:spMkLst>
        </pc:spChg>
        <pc:spChg chg="mod">
          <ac:chgData name="Scruel Tao" userId="5ea5c98d59b44d4b" providerId="LiveId" clId="{6E5C5F47-F3BF-4716-900C-106C0B354219}" dt="2023-05-09T16:23:24.352" v="4085"/>
          <ac:spMkLst>
            <pc:docMk/>
            <pc:sldMk cId="2775615976" sldId="360"/>
            <ac:spMk id="3" creationId="{0E2FC508-1AFD-A957-52F2-FA1DEF2A9D27}"/>
          </ac:spMkLst>
        </pc:spChg>
        <pc:spChg chg="mod">
          <ac:chgData name="Scruel Tao" userId="5ea5c98d59b44d4b" providerId="LiveId" clId="{6E5C5F47-F3BF-4716-900C-106C0B354219}" dt="2023-05-09T16:23:24.352" v="4085"/>
          <ac:spMkLst>
            <pc:docMk/>
            <pc:sldMk cId="2775615976" sldId="360"/>
            <ac:spMk id="4" creationId="{D89566DE-C19A-9DDD-EA24-070F85BCF3DE}"/>
          </ac:spMkLst>
        </pc:spChg>
        <pc:spChg chg="mod">
          <ac:chgData name="Scruel Tao" userId="5ea5c98d59b44d4b" providerId="LiveId" clId="{6E5C5F47-F3BF-4716-900C-106C0B354219}" dt="2023-05-09T16:23:24.352" v="4085"/>
          <ac:spMkLst>
            <pc:docMk/>
            <pc:sldMk cId="2775615976" sldId="360"/>
            <ac:spMk id="5" creationId="{96DCA8E1-9C28-C82F-06F8-259F93B2A3DE}"/>
          </ac:spMkLst>
        </pc:spChg>
        <pc:spChg chg="mod">
          <ac:chgData name="Scruel Tao" userId="5ea5c98d59b44d4b" providerId="LiveId" clId="{6E5C5F47-F3BF-4716-900C-106C0B354219}" dt="2023-05-09T16:23:24.352" v="4085"/>
          <ac:spMkLst>
            <pc:docMk/>
            <pc:sldMk cId="2775615976" sldId="360"/>
            <ac:spMk id="8" creationId="{9648BF1E-FEC6-3BF5-79E1-71E17382E901}"/>
          </ac:spMkLst>
        </pc:spChg>
      </pc:sldChg>
      <pc:sldChg chg="addSp delSp modSp add mod ord modTransition delAnim modAnim modNotes">
        <pc:chgData name="Scruel Tao" userId="5ea5c98d59b44d4b" providerId="LiveId" clId="{6E5C5F47-F3BF-4716-900C-106C0B354219}" dt="2023-05-12T09:27:24.289" v="18375" actId="113"/>
        <pc:sldMkLst>
          <pc:docMk/>
          <pc:sldMk cId="3066489323" sldId="361"/>
        </pc:sldMkLst>
        <pc:spChg chg="mod">
          <ac:chgData name="Scruel Tao" userId="5ea5c98d59b44d4b" providerId="LiveId" clId="{6E5C5F47-F3BF-4716-900C-106C0B354219}" dt="2023-05-09T16:23:24.352" v="4085"/>
          <ac:spMkLst>
            <pc:docMk/>
            <pc:sldMk cId="3066489323" sldId="361"/>
            <ac:spMk id="2" creationId="{BAD162F0-2175-84E9-2387-55F669162449}"/>
          </ac:spMkLst>
        </pc:spChg>
        <pc:spChg chg="mod">
          <ac:chgData name="Scruel Tao" userId="5ea5c98d59b44d4b" providerId="LiveId" clId="{6E5C5F47-F3BF-4716-900C-106C0B354219}" dt="2023-05-12T09:23:54.805" v="18268" actId="20577"/>
          <ac:spMkLst>
            <pc:docMk/>
            <pc:sldMk cId="3066489323" sldId="361"/>
            <ac:spMk id="3" creationId="{0E2FC508-1AFD-A957-52F2-FA1DEF2A9D27}"/>
          </ac:spMkLst>
        </pc:spChg>
        <pc:spChg chg="mod">
          <ac:chgData name="Scruel Tao" userId="5ea5c98d59b44d4b" providerId="LiveId" clId="{6E5C5F47-F3BF-4716-900C-106C0B354219}" dt="2023-05-12T09:27:24.289" v="18375" actId="113"/>
          <ac:spMkLst>
            <pc:docMk/>
            <pc:sldMk cId="3066489323" sldId="361"/>
            <ac:spMk id="4" creationId="{D89566DE-C19A-9DDD-EA24-070F85BCF3DE}"/>
          </ac:spMkLst>
        </pc:spChg>
        <pc:spChg chg="del mod">
          <ac:chgData name="Scruel Tao" userId="5ea5c98d59b44d4b" providerId="LiveId" clId="{6E5C5F47-F3BF-4716-900C-106C0B354219}" dt="2023-05-12T09:22:41.931" v="18252" actId="21"/>
          <ac:spMkLst>
            <pc:docMk/>
            <pc:sldMk cId="3066489323" sldId="361"/>
            <ac:spMk id="5" creationId="{96DCA8E1-9C28-C82F-06F8-259F93B2A3DE}"/>
          </ac:spMkLst>
        </pc:spChg>
        <pc:spChg chg="add mod">
          <ac:chgData name="Scruel Tao" userId="5ea5c98d59b44d4b" providerId="LiveId" clId="{6E5C5F47-F3BF-4716-900C-106C0B354219}" dt="2023-05-12T09:26:06.308" v="18337" actId="1076"/>
          <ac:spMkLst>
            <pc:docMk/>
            <pc:sldMk cId="3066489323" sldId="361"/>
            <ac:spMk id="6" creationId="{BF3D17D3-8F3D-11F5-5B25-9AACA886D8F6}"/>
          </ac:spMkLst>
        </pc:spChg>
        <pc:spChg chg="add del mod">
          <ac:chgData name="Scruel Tao" userId="5ea5c98d59b44d4b" providerId="LiveId" clId="{6E5C5F47-F3BF-4716-900C-106C0B354219}" dt="2023-05-12T09:23:39.933" v="18260" actId="478"/>
          <ac:spMkLst>
            <pc:docMk/>
            <pc:sldMk cId="3066489323" sldId="361"/>
            <ac:spMk id="7" creationId="{CE4CB7A0-09EF-2AFB-31FF-755C4C5C69DF}"/>
          </ac:spMkLst>
        </pc:spChg>
        <pc:spChg chg="del mod">
          <ac:chgData name="Scruel Tao" userId="5ea5c98d59b44d4b" providerId="LiveId" clId="{6E5C5F47-F3BF-4716-900C-106C0B354219}" dt="2023-05-12T09:23:43.263" v="18262" actId="478"/>
          <ac:spMkLst>
            <pc:docMk/>
            <pc:sldMk cId="3066489323" sldId="361"/>
            <ac:spMk id="8" creationId="{9648BF1E-FEC6-3BF5-79E1-71E17382E901}"/>
          </ac:spMkLst>
        </pc:spChg>
      </pc:sldChg>
      <pc:sldChg chg="delSp modSp add mod modTransition delAnim modNotes">
        <pc:chgData name="Scruel Tao" userId="5ea5c98d59b44d4b" providerId="LiveId" clId="{6E5C5F47-F3BF-4716-900C-106C0B354219}" dt="2023-05-24T16:13:43.557" v="22007"/>
        <pc:sldMkLst>
          <pc:docMk/>
          <pc:sldMk cId="1007887181" sldId="362"/>
        </pc:sldMkLst>
        <pc:spChg chg="mod">
          <ac:chgData name="Scruel Tao" userId="5ea5c98d59b44d4b" providerId="LiveId" clId="{6E5C5F47-F3BF-4716-900C-106C0B354219}" dt="2023-05-09T16:23:24.352" v="4085"/>
          <ac:spMkLst>
            <pc:docMk/>
            <pc:sldMk cId="1007887181" sldId="362"/>
            <ac:spMk id="2" creationId="{BAD162F0-2175-84E9-2387-55F669162449}"/>
          </ac:spMkLst>
        </pc:spChg>
        <pc:spChg chg="mod">
          <ac:chgData name="Scruel Tao" userId="5ea5c98d59b44d4b" providerId="LiveId" clId="{6E5C5F47-F3BF-4716-900C-106C0B354219}" dt="2023-05-24T16:13:43.557" v="22007"/>
          <ac:spMkLst>
            <pc:docMk/>
            <pc:sldMk cId="1007887181" sldId="362"/>
            <ac:spMk id="3" creationId="{0E2FC508-1AFD-A957-52F2-FA1DEF2A9D27}"/>
          </ac:spMkLst>
        </pc:spChg>
        <pc:spChg chg="del mod">
          <ac:chgData name="Scruel Tao" userId="5ea5c98d59b44d4b" providerId="LiveId" clId="{6E5C5F47-F3BF-4716-900C-106C0B354219}" dt="2023-05-12T09:35:09.508" v="18612" actId="21"/>
          <ac:spMkLst>
            <pc:docMk/>
            <pc:sldMk cId="1007887181" sldId="362"/>
            <ac:spMk id="4" creationId="{D89566DE-C19A-9DDD-EA24-070F85BCF3DE}"/>
          </ac:spMkLst>
        </pc:spChg>
        <pc:spChg chg="del mod">
          <ac:chgData name="Scruel Tao" userId="5ea5c98d59b44d4b" providerId="LiveId" clId="{6E5C5F47-F3BF-4716-900C-106C0B354219}" dt="2023-05-12T09:35:10.668" v="18613" actId="478"/>
          <ac:spMkLst>
            <pc:docMk/>
            <pc:sldMk cId="1007887181" sldId="362"/>
            <ac:spMk id="5" creationId="{96DCA8E1-9C28-C82F-06F8-259F93B2A3DE}"/>
          </ac:spMkLst>
        </pc:spChg>
        <pc:spChg chg="del mod">
          <ac:chgData name="Scruel Tao" userId="5ea5c98d59b44d4b" providerId="LiveId" clId="{6E5C5F47-F3BF-4716-900C-106C0B354219}" dt="2023-05-12T09:35:11.364" v="18614" actId="478"/>
          <ac:spMkLst>
            <pc:docMk/>
            <pc:sldMk cId="1007887181" sldId="362"/>
            <ac:spMk id="8" creationId="{9648BF1E-FEC6-3BF5-79E1-71E17382E901}"/>
          </ac:spMkLst>
        </pc:spChg>
      </pc:sldChg>
      <pc:sldChg chg="modSp add del mod modTransition modNotes">
        <pc:chgData name="Scruel Tao" userId="5ea5c98d59b44d4b" providerId="LiveId" clId="{6E5C5F47-F3BF-4716-900C-106C0B354219}" dt="2023-05-12T09:35:39.291" v="18628" actId="2696"/>
        <pc:sldMkLst>
          <pc:docMk/>
          <pc:sldMk cId="2727159004" sldId="363"/>
        </pc:sldMkLst>
        <pc:spChg chg="mod">
          <ac:chgData name="Scruel Tao" userId="5ea5c98d59b44d4b" providerId="LiveId" clId="{6E5C5F47-F3BF-4716-900C-106C0B354219}" dt="2023-05-12T09:35:36.094" v="18626" actId="21"/>
          <ac:spMkLst>
            <pc:docMk/>
            <pc:sldMk cId="2727159004" sldId="363"/>
            <ac:spMk id="2" creationId="{BAD162F0-2175-84E9-2387-55F669162449}"/>
          </ac:spMkLst>
        </pc:spChg>
        <pc:spChg chg="mod">
          <ac:chgData name="Scruel Tao" userId="5ea5c98d59b44d4b" providerId="LiveId" clId="{6E5C5F47-F3BF-4716-900C-106C0B354219}" dt="2023-05-09T16:23:24.352" v="4085"/>
          <ac:spMkLst>
            <pc:docMk/>
            <pc:sldMk cId="2727159004" sldId="363"/>
            <ac:spMk id="3" creationId="{0E2FC508-1AFD-A957-52F2-FA1DEF2A9D27}"/>
          </ac:spMkLst>
        </pc:spChg>
        <pc:spChg chg="mod">
          <ac:chgData name="Scruel Tao" userId="5ea5c98d59b44d4b" providerId="LiveId" clId="{6E5C5F47-F3BF-4716-900C-106C0B354219}" dt="2023-05-09T16:23:24.352" v="4085"/>
          <ac:spMkLst>
            <pc:docMk/>
            <pc:sldMk cId="2727159004" sldId="363"/>
            <ac:spMk id="4" creationId="{D89566DE-C19A-9DDD-EA24-070F85BCF3DE}"/>
          </ac:spMkLst>
        </pc:spChg>
        <pc:spChg chg="mod">
          <ac:chgData name="Scruel Tao" userId="5ea5c98d59b44d4b" providerId="LiveId" clId="{6E5C5F47-F3BF-4716-900C-106C0B354219}" dt="2023-05-09T16:23:24.352" v="4085"/>
          <ac:spMkLst>
            <pc:docMk/>
            <pc:sldMk cId="2727159004" sldId="363"/>
            <ac:spMk id="5" creationId="{96DCA8E1-9C28-C82F-06F8-259F93B2A3DE}"/>
          </ac:spMkLst>
        </pc:spChg>
        <pc:spChg chg="mod">
          <ac:chgData name="Scruel Tao" userId="5ea5c98d59b44d4b" providerId="LiveId" clId="{6E5C5F47-F3BF-4716-900C-106C0B354219}" dt="2023-05-09T16:23:24.352" v="4085"/>
          <ac:spMkLst>
            <pc:docMk/>
            <pc:sldMk cId="2727159004" sldId="363"/>
            <ac:spMk id="8" creationId="{9648BF1E-FEC6-3BF5-79E1-71E17382E901}"/>
          </ac:spMkLst>
        </pc:spChg>
      </pc:sldChg>
      <pc:sldChg chg="modSp add modTransition">
        <pc:chgData name="Scruel Tao" userId="5ea5c98d59b44d4b" providerId="LiveId" clId="{6E5C5F47-F3BF-4716-900C-106C0B354219}" dt="2023-05-09T16:23:24.352" v="4085"/>
        <pc:sldMkLst>
          <pc:docMk/>
          <pc:sldMk cId="3625446739" sldId="366"/>
        </pc:sldMkLst>
        <pc:spChg chg="mod">
          <ac:chgData name="Scruel Tao" userId="5ea5c98d59b44d4b" providerId="LiveId" clId="{6E5C5F47-F3BF-4716-900C-106C0B354219}" dt="2023-05-09T16:23:24.352" v="4085"/>
          <ac:spMkLst>
            <pc:docMk/>
            <pc:sldMk cId="3625446739" sldId="366"/>
            <ac:spMk id="3" creationId="{AC7759D9-0BB4-08ED-8476-24F7D903D6DE}"/>
          </ac:spMkLst>
        </pc:spChg>
        <pc:spChg chg="mod">
          <ac:chgData name="Scruel Tao" userId="5ea5c98d59b44d4b" providerId="LiveId" clId="{6E5C5F47-F3BF-4716-900C-106C0B354219}" dt="2023-05-09T16:23:24.352" v="4085"/>
          <ac:spMkLst>
            <pc:docMk/>
            <pc:sldMk cId="3625446739" sldId="366"/>
            <ac:spMk id="5" creationId="{14B5F31E-85DD-B8D9-9ED7-E32A03C57260}"/>
          </ac:spMkLst>
        </pc:spChg>
      </pc:sldChg>
      <pc:sldChg chg="addSp delSp modSp add mod delAnim modAnim modNotes modNotesTx">
        <pc:chgData name="Scruel Tao" userId="5ea5c98d59b44d4b" providerId="LiveId" clId="{6E5C5F47-F3BF-4716-900C-106C0B354219}" dt="2023-05-24T04:34:18.935" v="20374"/>
        <pc:sldMkLst>
          <pc:docMk/>
          <pc:sldMk cId="3902440448" sldId="367"/>
        </pc:sldMkLst>
        <pc:spChg chg="mod">
          <ac:chgData name="Scruel Tao" userId="5ea5c98d59b44d4b" providerId="LiveId" clId="{6E5C5F47-F3BF-4716-900C-106C0B354219}" dt="2023-05-09T16:23:24.352" v="4085"/>
          <ac:spMkLst>
            <pc:docMk/>
            <pc:sldMk cId="3902440448" sldId="367"/>
            <ac:spMk id="2" creationId="{BAD162F0-2175-84E9-2387-55F669162449}"/>
          </ac:spMkLst>
        </pc:spChg>
        <pc:spChg chg="mod">
          <ac:chgData name="Scruel Tao" userId="5ea5c98d59b44d4b" providerId="LiveId" clId="{6E5C5F47-F3BF-4716-900C-106C0B354219}" dt="2023-05-24T03:50:37.818" v="19999" actId="20577"/>
          <ac:spMkLst>
            <pc:docMk/>
            <pc:sldMk cId="3902440448" sldId="367"/>
            <ac:spMk id="3" creationId="{0E2FC508-1AFD-A957-52F2-FA1DEF2A9D27}"/>
          </ac:spMkLst>
        </pc:spChg>
        <pc:spChg chg="mod">
          <ac:chgData name="Scruel Tao" userId="5ea5c98d59b44d4b" providerId="LiveId" clId="{6E5C5F47-F3BF-4716-900C-106C0B354219}" dt="2023-05-09T16:23:24.352" v="4085"/>
          <ac:spMkLst>
            <pc:docMk/>
            <pc:sldMk cId="3902440448" sldId="367"/>
            <ac:spMk id="4" creationId="{FF179874-2930-753E-A780-E8B84516BFE0}"/>
          </ac:spMkLst>
        </pc:spChg>
        <pc:spChg chg="add del">
          <ac:chgData name="Scruel Tao" userId="5ea5c98d59b44d4b" providerId="LiveId" clId="{6E5C5F47-F3BF-4716-900C-106C0B354219}" dt="2023-05-09T09:13:37.897" v="955" actId="22"/>
          <ac:spMkLst>
            <pc:docMk/>
            <pc:sldMk cId="3902440448" sldId="367"/>
            <ac:spMk id="6" creationId="{D2E20CF7-6570-AC23-AE98-4E6B23AA277F}"/>
          </ac:spMkLst>
        </pc:spChg>
        <pc:spChg chg="del mod">
          <ac:chgData name="Scruel Tao" userId="5ea5c98d59b44d4b" providerId="LiveId" clId="{6E5C5F47-F3BF-4716-900C-106C0B354219}" dt="2023-05-09T09:11:56.766" v="838" actId="21"/>
          <ac:spMkLst>
            <pc:docMk/>
            <pc:sldMk cId="3902440448" sldId="367"/>
            <ac:spMk id="7" creationId="{A0759F3A-D6A1-4783-5F27-A39CA35C4D64}"/>
          </ac:spMkLst>
        </pc:spChg>
        <pc:spChg chg="add mod">
          <ac:chgData name="Scruel Tao" userId="5ea5c98d59b44d4b" providerId="LiveId" clId="{6E5C5F47-F3BF-4716-900C-106C0B354219}" dt="2023-05-10T01:58:05.602" v="9668" actId="20577"/>
          <ac:spMkLst>
            <pc:docMk/>
            <pc:sldMk cId="3902440448" sldId="367"/>
            <ac:spMk id="9" creationId="{3E0EF1DE-DCBD-7956-736C-09AD9BD8C94A}"/>
          </ac:spMkLst>
        </pc:spChg>
      </pc:sldChg>
      <pc:sldChg chg="delSp modSp add del mod ord delAnim">
        <pc:chgData name="Scruel Tao" userId="5ea5c98d59b44d4b" providerId="LiveId" clId="{6E5C5F47-F3BF-4716-900C-106C0B354219}" dt="2023-05-09T15:51:59.846" v="2418" actId="47"/>
        <pc:sldMkLst>
          <pc:docMk/>
          <pc:sldMk cId="1330387926" sldId="368"/>
        </pc:sldMkLst>
        <pc:spChg chg="mod">
          <ac:chgData name="Scruel Tao" userId="5ea5c98d59b44d4b" providerId="LiveId" clId="{6E5C5F47-F3BF-4716-900C-106C0B354219}" dt="2023-05-09T09:19:19.231" v="1122" actId="20577"/>
          <ac:spMkLst>
            <pc:docMk/>
            <pc:sldMk cId="1330387926" sldId="368"/>
            <ac:spMk id="2" creationId="{BAD162F0-2175-84E9-2387-55F669162449}"/>
          </ac:spMkLst>
        </pc:spChg>
        <pc:spChg chg="mod">
          <ac:chgData name="Scruel Tao" userId="5ea5c98d59b44d4b" providerId="LiveId" clId="{6E5C5F47-F3BF-4716-900C-106C0B354219}" dt="2023-05-09T09:45:57.692" v="1656"/>
          <ac:spMkLst>
            <pc:docMk/>
            <pc:sldMk cId="1330387926" sldId="368"/>
            <ac:spMk id="3" creationId="{0E2FC508-1AFD-A957-52F2-FA1DEF2A9D27}"/>
          </ac:spMkLst>
        </pc:spChg>
        <pc:spChg chg="del">
          <ac:chgData name="Scruel Tao" userId="5ea5c98d59b44d4b" providerId="LiveId" clId="{6E5C5F47-F3BF-4716-900C-106C0B354219}" dt="2023-05-09T09:19:21.459" v="1123" actId="21"/>
          <ac:spMkLst>
            <pc:docMk/>
            <pc:sldMk cId="1330387926" sldId="368"/>
            <ac:spMk id="7" creationId="{DEAC74ED-0E63-DFF5-FA48-FB893E559B7C}"/>
          </ac:spMkLst>
        </pc:spChg>
        <pc:spChg chg="del">
          <ac:chgData name="Scruel Tao" userId="5ea5c98d59b44d4b" providerId="LiveId" clId="{6E5C5F47-F3BF-4716-900C-106C0B354219}" dt="2023-05-09T09:19:23.031" v="1124" actId="21"/>
          <ac:spMkLst>
            <pc:docMk/>
            <pc:sldMk cId="1330387926" sldId="368"/>
            <ac:spMk id="8" creationId="{9648BF1E-FEC6-3BF5-79E1-71E17382E901}"/>
          </ac:spMkLst>
        </pc:spChg>
      </pc:sldChg>
      <pc:sldChg chg="addSp delSp modSp add del mod delAnim modAnim">
        <pc:chgData name="Scruel Tao" userId="5ea5c98d59b44d4b" providerId="LiveId" clId="{6E5C5F47-F3BF-4716-900C-106C0B354219}" dt="2023-05-09T09:52:36.483" v="1800" actId="47"/>
        <pc:sldMkLst>
          <pc:docMk/>
          <pc:sldMk cId="3208128934" sldId="369"/>
        </pc:sldMkLst>
        <pc:spChg chg="mod">
          <ac:chgData name="Scruel Tao" userId="5ea5c98d59b44d4b" providerId="LiveId" clId="{6E5C5F47-F3BF-4716-900C-106C0B354219}" dt="2023-05-09T09:25:27.730" v="1293" actId="207"/>
          <ac:spMkLst>
            <pc:docMk/>
            <pc:sldMk cId="3208128934" sldId="369"/>
            <ac:spMk id="3" creationId="{0E2FC508-1AFD-A957-52F2-FA1DEF2A9D27}"/>
          </ac:spMkLst>
        </pc:spChg>
        <pc:spChg chg="add mod">
          <ac:chgData name="Scruel Tao" userId="5ea5c98d59b44d4b" providerId="LiveId" clId="{6E5C5F47-F3BF-4716-900C-106C0B354219}" dt="2023-05-09T09:25:05.144" v="1290" actId="1036"/>
          <ac:spMkLst>
            <pc:docMk/>
            <pc:sldMk cId="3208128934" sldId="369"/>
            <ac:spMk id="4" creationId="{801ADC79-5BF0-0F77-1D24-D3AA6E3D717F}"/>
          </ac:spMkLst>
        </pc:spChg>
        <pc:spChg chg="add mod">
          <ac:chgData name="Scruel Tao" userId="5ea5c98d59b44d4b" providerId="LiveId" clId="{6E5C5F47-F3BF-4716-900C-106C0B354219}" dt="2023-05-09T09:52:02.664" v="1782" actId="21"/>
          <ac:spMkLst>
            <pc:docMk/>
            <pc:sldMk cId="3208128934" sldId="369"/>
            <ac:spMk id="5" creationId="{364EFD44-4BAB-4ADF-DEAD-922A8C28C455}"/>
          </ac:spMkLst>
        </pc:spChg>
        <pc:spChg chg="del">
          <ac:chgData name="Scruel Tao" userId="5ea5c98d59b44d4b" providerId="LiveId" clId="{6E5C5F47-F3BF-4716-900C-106C0B354219}" dt="2023-05-09T09:19:32.621" v="1129" actId="21"/>
          <ac:spMkLst>
            <pc:docMk/>
            <pc:sldMk cId="3208128934" sldId="369"/>
            <ac:spMk id="8" creationId="{9648BF1E-FEC6-3BF5-79E1-71E17382E901}"/>
          </ac:spMkLst>
        </pc:spChg>
      </pc:sldChg>
      <pc:sldChg chg="add del">
        <pc:chgData name="Scruel Tao" userId="5ea5c98d59b44d4b" providerId="LiveId" clId="{6E5C5F47-F3BF-4716-900C-106C0B354219}" dt="2023-05-09T09:19:28.676" v="1127" actId="2696"/>
        <pc:sldMkLst>
          <pc:docMk/>
          <pc:sldMk cId="3286655725" sldId="369"/>
        </pc:sldMkLst>
      </pc:sldChg>
      <pc:sldChg chg="delSp modSp add mod delAnim modAnim modNotes modNotesTx">
        <pc:chgData name="Scruel Tao" userId="5ea5c98d59b44d4b" providerId="LiveId" clId="{6E5C5F47-F3BF-4716-900C-106C0B354219}" dt="2023-05-29T06:50:50.769" v="22033" actId="113"/>
        <pc:sldMkLst>
          <pc:docMk/>
          <pc:sldMk cId="4180980115" sldId="370"/>
        </pc:sldMkLst>
        <pc:spChg chg="mod">
          <ac:chgData name="Scruel Tao" userId="5ea5c98d59b44d4b" providerId="LiveId" clId="{6E5C5F47-F3BF-4716-900C-106C0B354219}" dt="2023-05-09T16:23:24.352" v="4085"/>
          <ac:spMkLst>
            <pc:docMk/>
            <pc:sldMk cId="4180980115" sldId="370"/>
            <ac:spMk id="2" creationId="{BAD162F0-2175-84E9-2387-55F669162449}"/>
          </ac:spMkLst>
        </pc:spChg>
        <pc:spChg chg="mod">
          <ac:chgData name="Scruel Tao" userId="5ea5c98d59b44d4b" providerId="LiveId" clId="{6E5C5F47-F3BF-4716-900C-106C0B354219}" dt="2023-05-29T06:50:50.769" v="22033" actId="113"/>
          <ac:spMkLst>
            <pc:docMk/>
            <pc:sldMk cId="4180980115" sldId="370"/>
            <ac:spMk id="3" creationId="{0E2FC508-1AFD-A957-52F2-FA1DEF2A9D27}"/>
          </ac:spMkLst>
        </pc:spChg>
        <pc:spChg chg="mod">
          <ac:chgData name="Scruel Tao" userId="5ea5c98d59b44d4b" providerId="LiveId" clId="{6E5C5F47-F3BF-4716-900C-106C0B354219}" dt="2023-05-24T04:36:33.809" v="20387" actId="1076"/>
          <ac:spMkLst>
            <pc:docMk/>
            <pc:sldMk cId="4180980115" sldId="370"/>
            <ac:spMk id="7" creationId="{DEAC74ED-0E63-DFF5-FA48-FB893E559B7C}"/>
          </ac:spMkLst>
        </pc:spChg>
        <pc:spChg chg="del">
          <ac:chgData name="Scruel Tao" userId="5ea5c98d59b44d4b" providerId="LiveId" clId="{6E5C5F47-F3BF-4716-900C-106C0B354219}" dt="2023-05-09T09:24:56.950" v="1286" actId="478"/>
          <ac:spMkLst>
            <pc:docMk/>
            <pc:sldMk cId="4180980115" sldId="370"/>
            <ac:spMk id="8" creationId="{9648BF1E-FEC6-3BF5-79E1-71E17382E901}"/>
          </ac:spMkLst>
        </pc:spChg>
      </pc:sldChg>
      <pc:sldChg chg="addSp delSp modSp add del mod delAnim modAnim">
        <pc:chgData name="Scruel Tao" userId="5ea5c98d59b44d4b" providerId="LiveId" clId="{6E5C5F47-F3BF-4716-900C-106C0B354219}" dt="2023-05-09T16:11:20.081" v="3310" actId="2696"/>
        <pc:sldMkLst>
          <pc:docMk/>
          <pc:sldMk cId="3355182635" sldId="371"/>
        </pc:sldMkLst>
        <pc:spChg chg="mod">
          <ac:chgData name="Scruel Tao" userId="5ea5c98d59b44d4b" providerId="LiveId" clId="{6E5C5F47-F3BF-4716-900C-106C0B354219}" dt="2023-05-09T16:10:40.433" v="3300" actId="21"/>
          <ac:spMkLst>
            <pc:docMk/>
            <pc:sldMk cId="3355182635" sldId="371"/>
            <ac:spMk id="3" creationId="{0E2FC508-1AFD-A957-52F2-FA1DEF2A9D27}"/>
          </ac:spMkLst>
        </pc:spChg>
        <pc:spChg chg="add del mod">
          <ac:chgData name="Scruel Tao" userId="5ea5c98d59b44d4b" providerId="LiveId" clId="{6E5C5F47-F3BF-4716-900C-106C0B354219}" dt="2023-05-09T16:10:30.667" v="3296" actId="21"/>
          <ac:spMkLst>
            <pc:docMk/>
            <pc:sldMk cId="3355182635" sldId="371"/>
            <ac:spMk id="4" creationId="{BAE3C727-E7EF-A016-C499-2915C182B6E0}"/>
          </ac:spMkLst>
        </pc:spChg>
        <pc:spChg chg="mod">
          <ac:chgData name="Scruel Tao" userId="5ea5c98d59b44d4b" providerId="LiveId" clId="{6E5C5F47-F3BF-4716-900C-106C0B354219}" dt="2023-05-09T16:06:18.440" v="2980" actId="207"/>
          <ac:spMkLst>
            <pc:docMk/>
            <pc:sldMk cId="3355182635" sldId="371"/>
            <ac:spMk id="7" creationId="{DEAC74ED-0E63-DFF5-FA48-FB893E559B7C}"/>
          </ac:spMkLst>
        </pc:spChg>
        <pc:spChg chg="del mod">
          <ac:chgData name="Scruel Tao" userId="5ea5c98d59b44d4b" providerId="LiveId" clId="{6E5C5F47-F3BF-4716-900C-106C0B354219}" dt="2023-05-09T16:10:23.014" v="3294" actId="478"/>
          <ac:spMkLst>
            <pc:docMk/>
            <pc:sldMk cId="3355182635" sldId="371"/>
            <ac:spMk id="8" creationId="{9648BF1E-FEC6-3BF5-79E1-71E17382E901}"/>
          </ac:spMkLst>
        </pc:spChg>
      </pc:sldChg>
      <pc:sldChg chg="modSp add del mod modNotes">
        <pc:chgData name="Scruel Tao" userId="5ea5c98d59b44d4b" providerId="LiveId" clId="{6E5C5F47-F3BF-4716-900C-106C0B354219}" dt="2023-05-12T08:11:09.588" v="13675" actId="47"/>
        <pc:sldMkLst>
          <pc:docMk/>
          <pc:sldMk cId="649246529" sldId="372"/>
        </pc:sldMkLst>
        <pc:spChg chg="mod">
          <ac:chgData name="Scruel Tao" userId="5ea5c98d59b44d4b" providerId="LiveId" clId="{6E5C5F47-F3BF-4716-900C-106C0B354219}" dt="2023-05-09T16:23:24.352" v="4085"/>
          <ac:spMkLst>
            <pc:docMk/>
            <pc:sldMk cId="649246529" sldId="372"/>
            <ac:spMk id="2" creationId="{BAD162F0-2175-84E9-2387-55F669162449}"/>
          </ac:spMkLst>
        </pc:spChg>
        <pc:spChg chg="mod">
          <ac:chgData name="Scruel Tao" userId="5ea5c98d59b44d4b" providerId="LiveId" clId="{6E5C5F47-F3BF-4716-900C-106C0B354219}" dt="2023-05-09T16:23:24.352" v="4085"/>
          <ac:spMkLst>
            <pc:docMk/>
            <pc:sldMk cId="649246529" sldId="372"/>
            <ac:spMk id="3" creationId="{0E2FC508-1AFD-A957-52F2-FA1DEF2A9D27}"/>
          </ac:spMkLst>
        </pc:spChg>
      </pc:sldChg>
      <pc:sldChg chg="modSp add del mod modTransition modAnim modNotes modNotesTx">
        <pc:chgData name="Scruel Tao" userId="5ea5c98d59b44d4b" providerId="LiveId" clId="{6E5C5F47-F3BF-4716-900C-106C0B354219}" dt="2023-05-24T04:38:54.933" v="20417" actId="2696"/>
        <pc:sldMkLst>
          <pc:docMk/>
          <pc:sldMk cId="2093462815" sldId="373"/>
        </pc:sldMkLst>
        <pc:spChg chg="mod">
          <ac:chgData name="Scruel Tao" userId="5ea5c98d59b44d4b" providerId="LiveId" clId="{6E5C5F47-F3BF-4716-900C-106C0B354219}" dt="2023-05-09T16:23:24.352" v="4085"/>
          <ac:spMkLst>
            <pc:docMk/>
            <pc:sldMk cId="2093462815" sldId="373"/>
            <ac:spMk id="2" creationId="{BAD162F0-2175-84E9-2387-55F669162449}"/>
          </ac:spMkLst>
        </pc:spChg>
        <pc:spChg chg="mod">
          <ac:chgData name="Scruel Tao" userId="5ea5c98d59b44d4b" providerId="LiveId" clId="{6E5C5F47-F3BF-4716-900C-106C0B354219}" dt="2023-05-10T01:37:53.085" v="9052" actId="115"/>
          <ac:spMkLst>
            <pc:docMk/>
            <pc:sldMk cId="2093462815" sldId="373"/>
            <ac:spMk id="3" creationId="{0E2FC508-1AFD-A957-52F2-FA1DEF2A9D27}"/>
          </ac:spMkLst>
        </pc:spChg>
        <pc:spChg chg="mod">
          <ac:chgData name="Scruel Tao" userId="5ea5c98d59b44d4b" providerId="LiveId" clId="{6E5C5F47-F3BF-4716-900C-106C0B354219}" dt="2023-05-09T16:23:24.352" v="4085"/>
          <ac:spMkLst>
            <pc:docMk/>
            <pc:sldMk cId="2093462815" sldId="373"/>
            <ac:spMk id="4" creationId="{801ADC79-5BF0-0F77-1D24-D3AA6E3D717F}"/>
          </ac:spMkLst>
        </pc:spChg>
        <pc:spChg chg="mod">
          <ac:chgData name="Scruel Tao" userId="5ea5c98d59b44d4b" providerId="LiveId" clId="{6E5C5F47-F3BF-4716-900C-106C0B354219}" dt="2023-05-09T16:23:24.352" v="4085"/>
          <ac:spMkLst>
            <pc:docMk/>
            <pc:sldMk cId="2093462815" sldId="373"/>
            <ac:spMk id="5" creationId="{364EFD44-4BAB-4ADF-DEAD-922A8C28C455}"/>
          </ac:spMkLst>
        </pc:spChg>
        <pc:spChg chg="mod">
          <ac:chgData name="Scruel Tao" userId="5ea5c98d59b44d4b" providerId="LiveId" clId="{6E5C5F47-F3BF-4716-900C-106C0B354219}" dt="2023-05-10T02:06:30.057" v="10001" actId="207"/>
          <ac:spMkLst>
            <pc:docMk/>
            <pc:sldMk cId="2093462815" sldId="373"/>
            <ac:spMk id="7" creationId="{DEAC74ED-0E63-DFF5-FA48-FB893E559B7C}"/>
          </ac:spMkLst>
        </pc:spChg>
      </pc:sldChg>
      <pc:sldChg chg="modSp add del mod ord modNotes">
        <pc:chgData name="Scruel Tao" userId="5ea5c98d59b44d4b" providerId="LiveId" clId="{6E5C5F47-F3BF-4716-900C-106C0B354219}" dt="2023-05-10T02:06:15.433" v="9999" actId="47"/>
        <pc:sldMkLst>
          <pc:docMk/>
          <pc:sldMk cId="1086907010" sldId="374"/>
        </pc:sldMkLst>
        <pc:spChg chg="mod">
          <ac:chgData name="Scruel Tao" userId="5ea5c98d59b44d4b" providerId="LiveId" clId="{6E5C5F47-F3BF-4716-900C-106C0B354219}" dt="2023-05-09T16:23:24.352" v="4085"/>
          <ac:spMkLst>
            <pc:docMk/>
            <pc:sldMk cId="1086907010" sldId="374"/>
            <ac:spMk id="2" creationId="{BAD162F0-2175-84E9-2387-55F669162449}"/>
          </ac:spMkLst>
        </pc:spChg>
        <pc:spChg chg="mod">
          <ac:chgData name="Scruel Tao" userId="5ea5c98d59b44d4b" providerId="LiveId" clId="{6E5C5F47-F3BF-4716-900C-106C0B354219}" dt="2023-05-10T01:37:57.267" v="9054" actId="115"/>
          <ac:spMkLst>
            <pc:docMk/>
            <pc:sldMk cId="1086907010" sldId="374"/>
            <ac:spMk id="3" creationId="{0E2FC508-1AFD-A957-52F2-FA1DEF2A9D27}"/>
          </ac:spMkLst>
        </pc:spChg>
        <pc:spChg chg="mod">
          <ac:chgData name="Scruel Tao" userId="5ea5c98d59b44d4b" providerId="LiveId" clId="{6E5C5F47-F3BF-4716-900C-106C0B354219}" dt="2023-05-09T16:23:24.352" v="4085"/>
          <ac:spMkLst>
            <pc:docMk/>
            <pc:sldMk cId="1086907010" sldId="374"/>
            <ac:spMk id="4" creationId="{801ADC79-5BF0-0F77-1D24-D3AA6E3D717F}"/>
          </ac:spMkLst>
        </pc:spChg>
        <pc:spChg chg="mod">
          <ac:chgData name="Scruel Tao" userId="5ea5c98d59b44d4b" providerId="LiveId" clId="{6E5C5F47-F3BF-4716-900C-106C0B354219}" dt="2023-05-09T16:23:24.352" v="4085"/>
          <ac:spMkLst>
            <pc:docMk/>
            <pc:sldMk cId="1086907010" sldId="374"/>
            <ac:spMk id="5" creationId="{364EFD44-4BAB-4ADF-DEAD-922A8C28C455}"/>
          </ac:spMkLst>
        </pc:spChg>
        <pc:spChg chg="mod">
          <ac:chgData name="Scruel Tao" userId="5ea5c98d59b44d4b" providerId="LiveId" clId="{6E5C5F47-F3BF-4716-900C-106C0B354219}" dt="2023-05-09T16:23:24.352" v="4085"/>
          <ac:spMkLst>
            <pc:docMk/>
            <pc:sldMk cId="1086907010" sldId="374"/>
            <ac:spMk id="7" creationId="{DEAC74ED-0E63-DFF5-FA48-FB893E559B7C}"/>
          </ac:spMkLst>
        </pc:spChg>
      </pc:sldChg>
      <pc:sldChg chg="modSp add del mod ord modNotes">
        <pc:chgData name="Scruel Tao" userId="5ea5c98d59b44d4b" providerId="LiveId" clId="{6E5C5F47-F3BF-4716-900C-106C0B354219}" dt="2023-05-10T02:06:24.613" v="10000" actId="47"/>
        <pc:sldMkLst>
          <pc:docMk/>
          <pc:sldMk cId="2737237011" sldId="375"/>
        </pc:sldMkLst>
        <pc:spChg chg="mod">
          <ac:chgData name="Scruel Tao" userId="5ea5c98d59b44d4b" providerId="LiveId" clId="{6E5C5F47-F3BF-4716-900C-106C0B354219}" dt="2023-05-09T16:23:24.352" v="4085"/>
          <ac:spMkLst>
            <pc:docMk/>
            <pc:sldMk cId="2737237011" sldId="375"/>
            <ac:spMk id="2" creationId="{BAD162F0-2175-84E9-2387-55F669162449}"/>
          </ac:spMkLst>
        </pc:spChg>
        <pc:spChg chg="mod">
          <ac:chgData name="Scruel Tao" userId="5ea5c98d59b44d4b" providerId="LiveId" clId="{6E5C5F47-F3BF-4716-900C-106C0B354219}" dt="2023-05-10T01:37:55.803" v="9053" actId="115"/>
          <ac:spMkLst>
            <pc:docMk/>
            <pc:sldMk cId="2737237011" sldId="375"/>
            <ac:spMk id="3" creationId="{0E2FC508-1AFD-A957-52F2-FA1DEF2A9D27}"/>
          </ac:spMkLst>
        </pc:spChg>
        <pc:spChg chg="mod">
          <ac:chgData name="Scruel Tao" userId="5ea5c98d59b44d4b" providerId="LiveId" clId="{6E5C5F47-F3BF-4716-900C-106C0B354219}" dt="2023-05-09T16:23:24.352" v="4085"/>
          <ac:spMkLst>
            <pc:docMk/>
            <pc:sldMk cId="2737237011" sldId="375"/>
            <ac:spMk id="4" creationId="{801ADC79-5BF0-0F77-1D24-D3AA6E3D717F}"/>
          </ac:spMkLst>
        </pc:spChg>
        <pc:spChg chg="mod">
          <ac:chgData name="Scruel Tao" userId="5ea5c98d59b44d4b" providerId="LiveId" clId="{6E5C5F47-F3BF-4716-900C-106C0B354219}" dt="2023-05-09T16:23:24.352" v="4085"/>
          <ac:spMkLst>
            <pc:docMk/>
            <pc:sldMk cId="2737237011" sldId="375"/>
            <ac:spMk id="5" creationId="{364EFD44-4BAB-4ADF-DEAD-922A8C28C455}"/>
          </ac:spMkLst>
        </pc:spChg>
        <pc:spChg chg="mod">
          <ac:chgData name="Scruel Tao" userId="5ea5c98d59b44d4b" providerId="LiveId" clId="{6E5C5F47-F3BF-4716-900C-106C0B354219}" dt="2023-05-09T16:23:24.352" v="4085"/>
          <ac:spMkLst>
            <pc:docMk/>
            <pc:sldMk cId="2737237011" sldId="375"/>
            <ac:spMk id="7" creationId="{DEAC74ED-0E63-DFF5-FA48-FB893E559B7C}"/>
          </ac:spMkLst>
        </pc:spChg>
      </pc:sldChg>
      <pc:sldChg chg="modSp add del mod modNotes">
        <pc:chgData name="Scruel Tao" userId="5ea5c98d59b44d4b" providerId="LiveId" clId="{6E5C5F47-F3BF-4716-900C-106C0B354219}" dt="2023-05-24T04:41:33.517" v="20483" actId="47"/>
        <pc:sldMkLst>
          <pc:docMk/>
          <pc:sldMk cId="1178460984" sldId="376"/>
        </pc:sldMkLst>
        <pc:spChg chg="mod">
          <ac:chgData name="Scruel Tao" userId="5ea5c98d59b44d4b" providerId="LiveId" clId="{6E5C5F47-F3BF-4716-900C-106C0B354219}" dt="2023-05-09T16:23:24.352" v="4085"/>
          <ac:spMkLst>
            <pc:docMk/>
            <pc:sldMk cId="1178460984" sldId="376"/>
            <ac:spMk id="2" creationId="{BAD162F0-2175-84E9-2387-55F669162449}"/>
          </ac:spMkLst>
        </pc:spChg>
        <pc:spChg chg="mod">
          <ac:chgData name="Scruel Tao" userId="5ea5c98d59b44d4b" providerId="LiveId" clId="{6E5C5F47-F3BF-4716-900C-106C0B354219}" dt="2023-05-10T01:37:58.705" v="9055" actId="115"/>
          <ac:spMkLst>
            <pc:docMk/>
            <pc:sldMk cId="1178460984" sldId="376"/>
            <ac:spMk id="3" creationId="{0E2FC508-1AFD-A957-52F2-FA1DEF2A9D27}"/>
          </ac:spMkLst>
        </pc:spChg>
        <pc:spChg chg="mod">
          <ac:chgData name="Scruel Tao" userId="5ea5c98d59b44d4b" providerId="LiveId" clId="{6E5C5F47-F3BF-4716-900C-106C0B354219}" dt="2023-05-09T16:23:24.352" v="4085"/>
          <ac:spMkLst>
            <pc:docMk/>
            <pc:sldMk cId="1178460984" sldId="376"/>
            <ac:spMk id="4" creationId="{801ADC79-5BF0-0F77-1D24-D3AA6E3D717F}"/>
          </ac:spMkLst>
        </pc:spChg>
        <pc:spChg chg="mod">
          <ac:chgData name="Scruel Tao" userId="5ea5c98d59b44d4b" providerId="LiveId" clId="{6E5C5F47-F3BF-4716-900C-106C0B354219}" dt="2023-05-09T16:23:24.352" v="4085"/>
          <ac:spMkLst>
            <pc:docMk/>
            <pc:sldMk cId="1178460984" sldId="376"/>
            <ac:spMk id="5" creationId="{364EFD44-4BAB-4ADF-DEAD-922A8C28C455}"/>
          </ac:spMkLst>
        </pc:spChg>
        <pc:spChg chg="mod">
          <ac:chgData name="Scruel Tao" userId="5ea5c98d59b44d4b" providerId="LiveId" clId="{6E5C5F47-F3BF-4716-900C-106C0B354219}" dt="2023-05-09T16:23:24.352" v="4085"/>
          <ac:spMkLst>
            <pc:docMk/>
            <pc:sldMk cId="1178460984" sldId="376"/>
            <ac:spMk id="7" creationId="{DEAC74ED-0E63-DFF5-FA48-FB893E559B7C}"/>
          </ac:spMkLst>
        </pc:spChg>
      </pc:sldChg>
      <pc:sldChg chg="addSp delSp modSp add mod delAnim modAnim modNotes">
        <pc:chgData name="Scruel Tao" userId="5ea5c98d59b44d4b" providerId="LiveId" clId="{6E5C5F47-F3BF-4716-900C-106C0B354219}" dt="2023-05-29T06:52:09.582" v="22044"/>
        <pc:sldMkLst>
          <pc:docMk/>
          <pc:sldMk cId="1788434392" sldId="377"/>
        </pc:sldMkLst>
        <pc:spChg chg="mod">
          <ac:chgData name="Scruel Tao" userId="5ea5c98d59b44d4b" providerId="LiveId" clId="{6E5C5F47-F3BF-4716-900C-106C0B354219}" dt="2023-05-09T16:23:24.352" v="4085"/>
          <ac:spMkLst>
            <pc:docMk/>
            <pc:sldMk cId="1788434392" sldId="377"/>
            <ac:spMk id="2" creationId="{BAD162F0-2175-84E9-2387-55F669162449}"/>
          </ac:spMkLst>
        </pc:spChg>
        <pc:spChg chg="mod">
          <ac:chgData name="Scruel Tao" userId="5ea5c98d59b44d4b" providerId="LiveId" clId="{6E5C5F47-F3BF-4716-900C-106C0B354219}" dt="2023-05-09T16:23:24.352" v="4085"/>
          <ac:spMkLst>
            <pc:docMk/>
            <pc:sldMk cId="1788434392" sldId="377"/>
            <ac:spMk id="3" creationId="{0E2FC508-1AFD-A957-52F2-FA1DEF2A9D27}"/>
          </ac:spMkLst>
        </pc:spChg>
        <pc:spChg chg="del mod">
          <ac:chgData name="Scruel Tao" userId="5ea5c98d59b44d4b" providerId="LiveId" clId="{6E5C5F47-F3BF-4716-900C-106C0B354219}" dt="2023-05-29T06:51:45.427" v="22039" actId="478"/>
          <ac:spMkLst>
            <pc:docMk/>
            <pc:sldMk cId="1788434392" sldId="377"/>
            <ac:spMk id="4" creationId="{BAE3C727-E7EF-A016-C499-2915C182B6E0}"/>
          </ac:spMkLst>
        </pc:spChg>
        <pc:spChg chg="add mod">
          <ac:chgData name="Scruel Tao" userId="5ea5c98d59b44d4b" providerId="LiveId" clId="{6E5C5F47-F3BF-4716-900C-106C0B354219}" dt="2023-05-29T06:51:46.455" v="22040"/>
          <ac:spMkLst>
            <pc:docMk/>
            <pc:sldMk cId="1788434392" sldId="377"/>
            <ac:spMk id="5" creationId="{8B0896F0-EBFF-449F-6FBA-4E4B261815D3}"/>
          </ac:spMkLst>
        </pc:spChg>
        <pc:spChg chg="mod">
          <ac:chgData name="Scruel Tao" userId="5ea5c98d59b44d4b" providerId="LiveId" clId="{6E5C5F47-F3BF-4716-900C-106C0B354219}" dt="2023-05-09T16:23:24.352" v="4085"/>
          <ac:spMkLst>
            <pc:docMk/>
            <pc:sldMk cId="1788434392" sldId="377"/>
            <ac:spMk id="7" creationId="{DEAC74ED-0E63-DFF5-FA48-FB893E559B7C}"/>
          </ac:spMkLst>
        </pc:spChg>
        <pc:spChg chg="mod">
          <ac:chgData name="Scruel Tao" userId="5ea5c98d59b44d4b" providerId="LiveId" clId="{6E5C5F47-F3BF-4716-900C-106C0B354219}" dt="2023-05-12T08:18:15.852" v="13986" actId="2711"/>
          <ac:spMkLst>
            <pc:docMk/>
            <pc:sldMk cId="1788434392" sldId="377"/>
            <ac:spMk id="8" creationId="{9648BF1E-FEC6-3BF5-79E1-71E17382E901}"/>
          </ac:spMkLst>
        </pc:spChg>
      </pc:sldChg>
      <pc:sldChg chg="addSp delSp modSp add mod modTransition delAnim modAnim modNotes">
        <pc:chgData name="Scruel Tao" userId="5ea5c98d59b44d4b" providerId="LiveId" clId="{6E5C5F47-F3BF-4716-900C-106C0B354219}" dt="2023-05-24T07:44:13.765" v="20502"/>
        <pc:sldMkLst>
          <pc:docMk/>
          <pc:sldMk cId="3735942282" sldId="378"/>
        </pc:sldMkLst>
        <pc:spChg chg="mod">
          <ac:chgData name="Scruel Tao" userId="5ea5c98d59b44d4b" providerId="LiveId" clId="{6E5C5F47-F3BF-4716-900C-106C0B354219}" dt="2023-05-09T16:23:24.352" v="4085"/>
          <ac:spMkLst>
            <pc:docMk/>
            <pc:sldMk cId="3735942282" sldId="378"/>
            <ac:spMk id="2" creationId="{BAD162F0-2175-84E9-2387-55F669162449}"/>
          </ac:spMkLst>
        </pc:spChg>
        <pc:spChg chg="mod">
          <ac:chgData name="Scruel Tao" userId="5ea5c98d59b44d4b" providerId="LiveId" clId="{6E5C5F47-F3BF-4716-900C-106C0B354219}" dt="2023-05-10T01:38:01.274" v="9057" actId="115"/>
          <ac:spMkLst>
            <pc:docMk/>
            <pc:sldMk cId="3735942282" sldId="378"/>
            <ac:spMk id="3" creationId="{0E2FC508-1AFD-A957-52F2-FA1DEF2A9D27}"/>
          </ac:spMkLst>
        </pc:spChg>
        <pc:spChg chg="mod">
          <ac:chgData name="Scruel Tao" userId="5ea5c98d59b44d4b" providerId="LiveId" clId="{6E5C5F47-F3BF-4716-900C-106C0B354219}" dt="2023-05-09T16:23:24.352" v="4085"/>
          <ac:spMkLst>
            <pc:docMk/>
            <pc:sldMk cId="3735942282" sldId="378"/>
            <ac:spMk id="4" creationId="{BAE3C727-E7EF-A016-C499-2915C182B6E0}"/>
          </ac:spMkLst>
        </pc:spChg>
        <pc:spChg chg="add del mod">
          <ac:chgData name="Scruel Tao" userId="5ea5c98d59b44d4b" providerId="LiveId" clId="{6E5C5F47-F3BF-4716-900C-106C0B354219}" dt="2023-05-09T16:13:17.173" v="3493" actId="21"/>
          <ac:spMkLst>
            <pc:docMk/>
            <pc:sldMk cId="3735942282" sldId="378"/>
            <ac:spMk id="5" creationId="{3CCFC70C-21B1-6DC4-1871-5481BC6A6795}"/>
          </ac:spMkLst>
        </pc:spChg>
        <pc:spChg chg="mod">
          <ac:chgData name="Scruel Tao" userId="5ea5c98d59b44d4b" providerId="LiveId" clId="{6E5C5F47-F3BF-4716-900C-106C0B354219}" dt="2023-05-09T16:23:24.352" v="4085"/>
          <ac:spMkLst>
            <pc:docMk/>
            <pc:sldMk cId="3735942282" sldId="378"/>
            <ac:spMk id="7" creationId="{DEAC74ED-0E63-DFF5-FA48-FB893E559B7C}"/>
          </ac:spMkLst>
        </pc:spChg>
        <pc:spChg chg="mod">
          <ac:chgData name="Scruel Tao" userId="5ea5c98d59b44d4b" providerId="LiveId" clId="{6E5C5F47-F3BF-4716-900C-106C0B354219}" dt="2023-05-12T08:18:36.780" v="13988" actId="2711"/>
          <ac:spMkLst>
            <pc:docMk/>
            <pc:sldMk cId="3735942282" sldId="378"/>
            <ac:spMk id="8" creationId="{9648BF1E-FEC6-3BF5-79E1-71E17382E901}"/>
          </ac:spMkLst>
        </pc:spChg>
      </pc:sldChg>
      <pc:sldChg chg="addSp delSp modSp add del mod delAnim modAnim modNotes">
        <pc:chgData name="Scruel Tao" userId="5ea5c98d59b44d4b" providerId="LiveId" clId="{6E5C5F47-F3BF-4716-900C-106C0B354219}" dt="2023-05-24T04:42:33.500" v="20490" actId="47"/>
        <pc:sldMkLst>
          <pc:docMk/>
          <pc:sldMk cId="1848614151" sldId="379"/>
        </pc:sldMkLst>
        <pc:spChg chg="mod">
          <ac:chgData name="Scruel Tao" userId="5ea5c98d59b44d4b" providerId="LiveId" clId="{6E5C5F47-F3BF-4716-900C-106C0B354219}" dt="2023-05-09T16:23:24.352" v="4085"/>
          <ac:spMkLst>
            <pc:docMk/>
            <pc:sldMk cId="1848614151" sldId="379"/>
            <ac:spMk id="2" creationId="{BAD162F0-2175-84E9-2387-55F669162449}"/>
          </ac:spMkLst>
        </pc:spChg>
        <pc:spChg chg="mod">
          <ac:chgData name="Scruel Tao" userId="5ea5c98d59b44d4b" providerId="LiveId" clId="{6E5C5F47-F3BF-4716-900C-106C0B354219}" dt="2023-05-10T01:38:00.076" v="9056" actId="115"/>
          <ac:spMkLst>
            <pc:docMk/>
            <pc:sldMk cId="1848614151" sldId="379"/>
            <ac:spMk id="3" creationId="{0E2FC508-1AFD-A957-52F2-FA1DEF2A9D27}"/>
          </ac:spMkLst>
        </pc:spChg>
        <pc:spChg chg="del">
          <ac:chgData name="Scruel Tao" userId="5ea5c98d59b44d4b" providerId="LiveId" clId="{6E5C5F47-F3BF-4716-900C-106C0B354219}" dt="2023-05-09T16:10:37.807" v="3299" actId="21"/>
          <ac:spMkLst>
            <pc:docMk/>
            <pc:sldMk cId="1848614151" sldId="379"/>
            <ac:spMk id="4" creationId="{801ADC79-5BF0-0F77-1D24-D3AA6E3D717F}"/>
          </ac:spMkLst>
        </pc:spChg>
        <pc:spChg chg="mod">
          <ac:chgData name="Scruel Tao" userId="5ea5c98d59b44d4b" providerId="LiveId" clId="{6E5C5F47-F3BF-4716-900C-106C0B354219}" dt="2023-05-09T16:24:16.581" v="4086"/>
          <ac:spMkLst>
            <pc:docMk/>
            <pc:sldMk cId="1848614151" sldId="379"/>
            <ac:spMk id="5" creationId="{364EFD44-4BAB-4ADF-DEAD-922A8C28C455}"/>
          </ac:spMkLst>
        </pc:spChg>
        <pc:spChg chg="add mod">
          <ac:chgData name="Scruel Tao" userId="5ea5c98d59b44d4b" providerId="LiveId" clId="{6E5C5F47-F3BF-4716-900C-106C0B354219}" dt="2023-05-09T16:23:24.352" v="4085"/>
          <ac:spMkLst>
            <pc:docMk/>
            <pc:sldMk cId="1848614151" sldId="379"/>
            <ac:spMk id="6" creationId="{B59A0B62-2447-ACDA-D285-A7DB12800548}"/>
          </ac:spMkLst>
        </pc:spChg>
        <pc:spChg chg="mod">
          <ac:chgData name="Scruel Tao" userId="5ea5c98d59b44d4b" providerId="LiveId" clId="{6E5C5F47-F3BF-4716-900C-106C0B354219}" dt="2023-05-24T04:42:05.804" v="20488" actId="21"/>
          <ac:spMkLst>
            <pc:docMk/>
            <pc:sldMk cId="1848614151" sldId="379"/>
            <ac:spMk id="7" creationId="{DEAC74ED-0E63-DFF5-FA48-FB893E559B7C}"/>
          </ac:spMkLst>
        </pc:spChg>
      </pc:sldChg>
      <pc:sldChg chg="modSp add mod modAnim modNotes">
        <pc:chgData name="Scruel Tao" userId="5ea5c98d59b44d4b" providerId="LiveId" clId="{6E5C5F47-F3BF-4716-900C-106C0B354219}" dt="2023-05-29T06:51:27.832" v="22034" actId="1035"/>
        <pc:sldMkLst>
          <pc:docMk/>
          <pc:sldMk cId="123422675" sldId="380"/>
        </pc:sldMkLst>
        <pc:spChg chg="mod">
          <ac:chgData name="Scruel Tao" userId="5ea5c98d59b44d4b" providerId="LiveId" clId="{6E5C5F47-F3BF-4716-900C-106C0B354219}" dt="2023-05-09T16:23:24.352" v="4085"/>
          <ac:spMkLst>
            <pc:docMk/>
            <pc:sldMk cId="123422675" sldId="380"/>
            <ac:spMk id="2" creationId="{BAD162F0-2175-84E9-2387-55F669162449}"/>
          </ac:spMkLst>
        </pc:spChg>
        <pc:spChg chg="mod">
          <ac:chgData name="Scruel Tao" userId="5ea5c98d59b44d4b" providerId="LiveId" clId="{6E5C5F47-F3BF-4716-900C-106C0B354219}" dt="2023-05-09T16:23:24.352" v="4085"/>
          <ac:spMkLst>
            <pc:docMk/>
            <pc:sldMk cId="123422675" sldId="380"/>
            <ac:spMk id="3" creationId="{0E2FC508-1AFD-A957-52F2-FA1DEF2A9D27}"/>
          </ac:spMkLst>
        </pc:spChg>
        <pc:spChg chg="mod">
          <ac:chgData name="Scruel Tao" userId="5ea5c98d59b44d4b" providerId="LiveId" clId="{6E5C5F47-F3BF-4716-900C-106C0B354219}" dt="2023-05-29T06:51:27.832" v="22034" actId="1035"/>
          <ac:spMkLst>
            <pc:docMk/>
            <pc:sldMk cId="123422675" sldId="380"/>
            <ac:spMk id="4" creationId="{BAE3C727-E7EF-A016-C499-2915C182B6E0}"/>
          </ac:spMkLst>
        </pc:spChg>
        <pc:spChg chg="mod">
          <ac:chgData name="Scruel Tao" userId="5ea5c98d59b44d4b" providerId="LiveId" clId="{6E5C5F47-F3BF-4716-900C-106C0B354219}" dt="2023-05-09T16:23:24.352" v="4085"/>
          <ac:spMkLst>
            <pc:docMk/>
            <pc:sldMk cId="123422675" sldId="380"/>
            <ac:spMk id="5" creationId="{3CCFC70C-21B1-6DC4-1871-5481BC6A6795}"/>
          </ac:spMkLst>
        </pc:spChg>
        <pc:spChg chg="mod">
          <ac:chgData name="Scruel Tao" userId="5ea5c98d59b44d4b" providerId="LiveId" clId="{6E5C5F47-F3BF-4716-900C-106C0B354219}" dt="2023-05-09T16:23:24.352" v="4085"/>
          <ac:spMkLst>
            <pc:docMk/>
            <pc:sldMk cId="123422675" sldId="380"/>
            <ac:spMk id="7" creationId="{DEAC74ED-0E63-DFF5-FA48-FB893E559B7C}"/>
          </ac:spMkLst>
        </pc:spChg>
        <pc:spChg chg="mod">
          <ac:chgData name="Scruel Tao" userId="5ea5c98d59b44d4b" providerId="LiveId" clId="{6E5C5F47-F3BF-4716-900C-106C0B354219}" dt="2023-05-12T08:18:19.805" v="13987" actId="2711"/>
          <ac:spMkLst>
            <pc:docMk/>
            <pc:sldMk cId="123422675" sldId="380"/>
            <ac:spMk id="8" creationId="{9648BF1E-FEC6-3BF5-79E1-71E17382E901}"/>
          </ac:spMkLst>
        </pc:spChg>
      </pc:sldChg>
      <pc:sldChg chg="addSp delSp modSp add mod modTransition delAnim modAnim modNotes">
        <pc:chgData name="Scruel Tao" userId="5ea5c98d59b44d4b" providerId="LiveId" clId="{6E5C5F47-F3BF-4716-900C-106C0B354219}" dt="2023-05-29T06:53:04.402" v="22080" actId="1076"/>
        <pc:sldMkLst>
          <pc:docMk/>
          <pc:sldMk cId="1751920087" sldId="381"/>
        </pc:sldMkLst>
        <pc:spChg chg="mod">
          <ac:chgData name="Scruel Tao" userId="5ea5c98d59b44d4b" providerId="LiveId" clId="{6E5C5F47-F3BF-4716-900C-106C0B354219}" dt="2023-05-09T16:23:24.352" v="4085"/>
          <ac:spMkLst>
            <pc:docMk/>
            <pc:sldMk cId="1751920087" sldId="381"/>
            <ac:spMk id="2" creationId="{BAD162F0-2175-84E9-2387-55F669162449}"/>
          </ac:spMkLst>
        </pc:spChg>
        <pc:spChg chg="mod">
          <ac:chgData name="Scruel Tao" userId="5ea5c98d59b44d4b" providerId="LiveId" clId="{6E5C5F47-F3BF-4716-900C-106C0B354219}" dt="2023-05-24T07:45:37.217" v="20545" actId="20577"/>
          <ac:spMkLst>
            <pc:docMk/>
            <pc:sldMk cId="1751920087" sldId="381"/>
            <ac:spMk id="3" creationId="{0E2FC508-1AFD-A957-52F2-FA1DEF2A9D27}"/>
          </ac:spMkLst>
        </pc:spChg>
        <pc:spChg chg="add del mod">
          <ac:chgData name="Scruel Tao" userId="5ea5c98d59b44d4b" providerId="LiveId" clId="{6E5C5F47-F3BF-4716-900C-106C0B354219}" dt="2023-05-29T06:52:52.951" v="22077"/>
          <ac:spMkLst>
            <pc:docMk/>
            <pc:sldMk cId="1751920087" sldId="381"/>
            <ac:spMk id="4" creationId="{0E0E642A-DE9D-08DC-C679-4305AD4ED306}"/>
          </ac:spMkLst>
        </pc:spChg>
        <pc:spChg chg="del mod">
          <ac:chgData name="Scruel Tao" userId="5ea5c98d59b44d4b" providerId="LiveId" clId="{6E5C5F47-F3BF-4716-900C-106C0B354219}" dt="2023-05-24T07:45:34.254" v="20544" actId="478"/>
          <ac:spMkLst>
            <pc:docMk/>
            <pc:sldMk cId="1751920087" sldId="381"/>
            <ac:spMk id="4" creationId="{BAE3C727-E7EF-A016-C499-2915C182B6E0}"/>
          </ac:spMkLst>
        </pc:spChg>
        <pc:spChg chg="add del mod">
          <ac:chgData name="Scruel Tao" userId="5ea5c98d59b44d4b" providerId="LiveId" clId="{6E5C5F47-F3BF-4716-900C-106C0B354219}" dt="2023-05-24T07:46:53.834" v="20595" actId="478"/>
          <ac:spMkLst>
            <pc:docMk/>
            <pc:sldMk cId="1751920087" sldId="381"/>
            <ac:spMk id="5" creationId="{72EA6B9C-8FE8-DD93-9DE8-5385B928EDB8}"/>
          </ac:spMkLst>
        </pc:spChg>
        <pc:spChg chg="add mod">
          <ac:chgData name="Scruel Tao" userId="5ea5c98d59b44d4b" providerId="LiveId" clId="{6E5C5F47-F3BF-4716-900C-106C0B354219}" dt="2023-05-29T06:53:04.402" v="22080" actId="1076"/>
          <ac:spMkLst>
            <pc:docMk/>
            <pc:sldMk cId="1751920087" sldId="381"/>
            <ac:spMk id="5" creationId="{BBE70112-AFB1-C223-F694-8AA3A9EB202D}"/>
          </ac:spMkLst>
        </pc:spChg>
        <pc:spChg chg="add del mod">
          <ac:chgData name="Scruel Tao" userId="5ea5c98d59b44d4b" providerId="LiveId" clId="{6E5C5F47-F3BF-4716-900C-106C0B354219}" dt="2023-05-09T16:24:30.533" v="4088" actId="478"/>
          <ac:spMkLst>
            <pc:docMk/>
            <pc:sldMk cId="1751920087" sldId="381"/>
            <ac:spMk id="6" creationId="{19EE9870-564A-A1EF-5CFD-AC8F1B0383F9}"/>
          </ac:spMkLst>
        </pc:spChg>
        <pc:spChg chg="add del mod">
          <ac:chgData name="Scruel Tao" userId="5ea5c98d59b44d4b" providerId="LiveId" clId="{6E5C5F47-F3BF-4716-900C-106C0B354219}" dt="2023-05-29T06:52:52.539" v="22076" actId="21"/>
          <ac:spMkLst>
            <pc:docMk/>
            <pc:sldMk cId="1751920087" sldId="381"/>
            <ac:spMk id="6" creationId="{B36D1A8C-327A-D065-B201-929DE2E29A7D}"/>
          </ac:spMkLst>
        </pc:spChg>
        <pc:spChg chg="del mod">
          <ac:chgData name="Scruel Tao" userId="5ea5c98d59b44d4b" providerId="LiveId" clId="{6E5C5F47-F3BF-4716-900C-106C0B354219}" dt="2023-05-24T07:45:32.699" v="20543" actId="478"/>
          <ac:spMkLst>
            <pc:docMk/>
            <pc:sldMk cId="1751920087" sldId="381"/>
            <ac:spMk id="7" creationId="{DEAC74ED-0E63-DFF5-FA48-FB893E559B7C}"/>
          </ac:spMkLst>
        </pc:spChg>
        <pc:spChg chg="del mod">
          <ac:chgData name="Scruel Tao" userId="5ea5c98d59b44d4b" providerId="LiveId" clId="{6E5C5F47-F3BF-4716-900C-106C0B354219}" dt="2023-05-24T07:45:34.254" v="20544" actId="478"/>
          <ac:spMkLst>
            <pc:docMk/>
            <pc:sldMk cId="1751920087" sldId="381"/>
            <ac:spMk id="8" creationId="{9648BF1E-FEC6-3BF5-79E1-71E17382E901}"/>
          </ac:spMkLst>
        </pc:spChg>
        <pc:spChg chg="add del mod">
          <ac:chgData name="Scruel Tao" userId="5ea5c98d59b44d4b" providerId="LiveId" clId="{6E5C5F47-F3BF-4716-900C-106C0B354219}" dt="2023-05-24T07:45:34.254" v="20544" actId="478"/>
          <ac:spMkLst>
            <pc:docMk/>
            <pc:sldMk cId="1751920087" sldId="381"/>
            <ac:spMk id="10" creationId="{379535CE-0828-842B-80E1-8A4A1E7A1249}"/>
          </ac:spMkLst>
        </pc:spChg>
      </pc:sldChg>
      <pc:sldChg chg="addSp delSp modSp add del mod">
        <pc:chgData name="Scruel Tao" userId="5ea5c98d59b44d4b" providerId="LiveId" clId="{6E5C5F47-F3BF-4716-900C-106C0B354219}" dt="2023-05-14T17:15:39.137" v="18783" actId="2696"/>
        <pc:sldMkLst>
          <pc:docMk/>
          <pc:sldMk cId="4145089504" sldId="382"/>
        </pc:sldMkLst>
        <pc:spChg chg="mod">
          <ac:chgData name="Scruel Tao" userId="5ea5c98d59b44d4b" providerId="LiveId" clId="{6E5C5F47-F3BF-4716-900C-106C0B354219}" dt="2023-05-09T17:49:18.928" v="4828" actId="20577"/>
          <ac:spMkLst>
            <pc:docMk/>
            <pc:sldMk cId="4145089504" sldId="382"/>
            <ac:spMk id="3" creationId="{0E2FC508-1AFD-A957-52F2-FA1DEF2A9D27}"/>
          </ac:spMkLst>
        </pc:spChg>
        <pc:picChg chg="add del mod">
          <ac:chgData name="Scruel Tao" userId="5ea5c98d59b44d4b" providerId="LiveId" clId="{6E5C5F47-F3BF-4716-900C-106C0B354219}" dt="2023-05-09T17:48:39.466" v="4776" actId="21"/>
          <ac:picMkLst>
            <pc:docMk/>
            <pc:sldMk cId="4145089504" sldId="382"/>
            <ac:picMk id="5" creationId="{AF3CB168-9BD2-8F46-9ED8-ABB6344EBCE9}"/>
          </ac:picMkLst>
        </pc:picChg>
      </pc:sldChg>
      <pc:sldChg chg="addSp delSp modSp add mod modNotesTx">
        <pc:chgData name="Scruel Tao" userId="5ea5c98d59b44d4b" providerId="LiveId" clId="{6E5C5F47-F3BF-4716-900C-106C0B354219}" dt="2023-05-22T15:18:24.461" v="18950" actId="1076"/>
        <pc:sldMkLst>
          <pc:docMk/>
          <pc:sldMk cId="658353795" sldId="383"/>
        </pc:sldMkLst>
        <pc:spChg chg="mod">
          <ac:chgData name="Scruel Tao" userId="5ea5c98d59b44d4b" providerId="LiveId" clId="{6E5C5F47-F3BF-4716-900C-106C0B354219}" dt="2023-05-09T18:01:16.013" v="5502" actId="20577"/>
          <ac:spMkLst>
            <pc:docMk/>
            <pc:sldMk cId="658353795" sldId="383"/>
            <ac:spMk id="2" creationId="{BAD162F0-2175-84E9-2387-55F669162449}"/>
          </ac:spMkLst>
        </pc:spChg>
        <pc:spChg chg="mod">
          <ac:chgData name="Scruel Tao" userId="5ea5c98d59b44d4b" providerId="LiveId" clId="{6E5C5F47-F3BF-4716-900C-106C0B354219}" dt="2023-05-09T19:28:56.556" v="6569" actId="207"/>
          <ac:spMkLst>
            <pc:docMk/>
            <pc:sldMk cId="658353795" sldId="383"/>
            <ac:spMk id="3" creationId="{0E2FC508-1AFD-A957-52F2-FA1DEF2A9D27}"/>
          </ac:spMkLst>
        </pc:spChg>
        <pc:spChg chg="add del">
          <ac:chgData name="Scruel Tao" userId="5ea5c98d59b44d4b" providerId="LiveId" clId="{6E5C5F47-F3BF-4716-900C-106C0B354219}" dt="2023-05-09T17:51:27.877" v="4955" actId="22"/>
          <ac:spMkLst>
            <pc:docMk/>
            <pc:sldMk cId="658353795" sldId="383"/>
            <ac:spMk id="8" creationId="{2323BC24-F26D-FBAA-7A09-D617576940ED}"/>
          </ac:spMkLst>
        </pc:spChg>
        <pc:spChg chg="add del mod">
          <ac:chgData name="Scruel Tao" userId="5ea5c98d59b44d4b" providerId="LiveId" clId="{6E5C5F47-F3BF-4716-900C-106C0B354219}" dt="2023-05-09T18:02:06.659" v="5512" actId="21"/>
          <ac:spMkLst>
            <pc:docMk/>
            <pc:sldMk cId="658353795" sldId="383"/>
            <ac:spMk id="16" creationId="{6F519ED7-3324-D2D5-1AA5-52C9D7D6C968}"/>
          </ac:spMkLst>
        </pc:spChg>
        <pc:picChg chg="add mod">
          <ac:chgData name="Scruel Tao" userId="5ea5c98d59b44d4b" providerId="LiveId" clId="{6E5C5F47-F3BF-4716-900C-106C0B354219}" dt="2023-05-22T15:18:14.718" v="18948" actId="1076"/>
          <ac:picMkLst>
            <pc:docMk/>
            <pc:sldMk cId="658353795" sldId="383"/>
            <ac:picMk id="4" creationId="{B26DA212-7F70-BD3E-1651-8F79118C73C0}"/>
          </ac:picMkLst>
        </pc:picChg>
        <pc:picChg chg="add mod">
          <ac:chgData name="Scruel Tao" userId="5ea5c98d59b44d4b" providerId="LiveId" clId="{6E5C5F47-F3BF-4716-900C-106C0B354219}" dt="2023-05-22T15:18:19.562" v="18949" actId="1076"/>
          <ac:picMkLst>
            <pc:docMk/>
            <pc:sldMk cId="658353795" sldId="383"/>
            <ac:picMk id="5" creationId="{66DF1D4E-E218-3823-9EC2-C56DE80850F7}"/>
          </ac:picMkLst>
        </pc:picChg>
        <pc:picChg chg="del">
          <ac:chgData name="Scruel Tao" userId="5ea5c98d59b44d4b" providerId="LiveId" clId="{6E5C5F47-F3BF-4716-900C-106C0B354219}" dt="2023-05-09T17:51:14.619" v="4952" actId="21"/>
          <ac:picMkLst>
            <pc:docMk/>
            <pc:sldMk cId="658353795" sldId="383"/>
            <ac:picMk id="5" creationId="{AF3CB168-9BD2-8F46-9ED8-ABB6344EBCE9}"/>
          </ac:picMkLst>
        </pc:picChg>
        <pc:picChg chg="add mod">
          <ac:chgData name="Scruel Tao" userId="5ea5c98d59b44d4b" providerId="LiveId" clId="{6E5C5F47-F3BF-4716-900C-106C0B354219}" dt="2023-05-22T15:18:24.461" v="18950" actId="1076"/>
          <ac:picMkLst>
            <pc:docMk/>
            <pc:sldMk cId="658353795" sldId="383"/>
            <ac:picMk id="6" creationId="{78D2A4E3-D5B6-3EAC-FDF5-44853E634243}"/>
          </ac:picMkLst>
        </pc:picChg>
        <pc:picChg chg="add del mod">
          <ac:chgData name="Scruel Tao" userId="5ea5c98d59b44d4b" providerId="LiveId" clId="{6E5C5F47-F3BF-4716-900C-106C0B354219}" dt="2023-05-09T17:51:36.191" v="4958" actId="478"/>
          <ac:picMkLst>
            <pc:docMk/>
            <pc:sldMk cId="658353795" sldId="383"/>
            <ac:picMk id="6" creationId="{83444E27-3B93-5B16-4553-CC0DE0F2F76F}"/>
          </ac:picMkLst>
        </pc:picChg>
        <pc:picChg chg="add del mod">
          <ac:chgData name="Scruel Tao" userId="5ea5c98d59b44d4b" providerId="LiveId" clId="{6E5C5F47-F3BF-4716-900C-106C0B354219}" dt="2023-05-22T15:18:11.409" v="18945" actId="478"/>
          <ac:picMkLst>
            <pc:docMk/>
            <pc:sldMk cId="658353795" sldId="383"/>
            <ac:picMk id="10" creationId="{A7B1F899-AB88-9F6E-B0B3-CCC690BED511}"/>
          </ac:picMkLst>
        </pc:picChg>
        <pc:picChg chg="add del mod">
          <ac:chgData name="Scruel Tao" userId="5ea5c98d59b44d4b" providerId="LiveId" clId="{6E5C5F47-F3BF-4716-900C-106C0B354219}" dt="2023-05-22T15:18:11.409" v="18945" actId="478"/>
          <ac:picMkLst>
            <pc:docMk/>
            <pc:sldMk cId="658353795" sldId="383"/>
            <ac:picMk id="12" creationId="{4FABD43B-64EF-266D-B9B9-C752985A9B4E}"/>
          </ac:picMkLst>
        </pc:picChg>
        <pc:picChg chg="add del mod">
          <ac:chgData name="Scruel Tao" userId="5ea5c98d59b44d4b" providerId="LiveId" clId="{6E5C5F47-F3BF-4716-900C-106C0B354219}" dt="2023-05-22T15:18:11.409" v="18945" actId="478"/>
          <ac:picMkLst>
            <pc:docMk/>
            <pc:sldMk cId="658353795" sldId="383"/>
            <ac:picMk id="14" creationId="{642F9819-A5B0-D666-1822-F4E0ACDD1B0A}"/>
          </ac:picMkLst>
        </pc:picChg>
      </pc:sldChg>
      <pc:sldChg chg="addSp delSp modSp add mod modTransition modNotesTx">
        <pc:chgData name="Scruel Tao" userId="5ea5c98d59b44d4b" providerId="LiveId" clId="{6E5C5F47-F3BF-4716-900C-106C0B354219}" dt="2023-06-04T15:09:12.899" v="26856" actId="20577"/>
        <pc:sldMkLst>
          <pc:docMk/>
          <pc:sldMk cId="1318123772" sldId="384"/>
        </pc:sldMkLst>
        <pc:spChg chg="mod">
          <ac:chgData name="Scruel Tao" userId="5ea5c98d59b44d4b" providerId="LiveId" clId="{6E5C5F47-F3BF-4716-900C-106C0B354219}" dt="2023-05-09T18:01:18.301" v="5503"/>
          <ac:spMkLst>
            <pc:docMk/>
            <pc:sldMk cId="1318123772" sldId="384"/>
            <ac:spMk id="2" creationId="{BAD162F0-2175-84E9-2387-55F669162449}"/>
          </ac:spMkLst>
        </pc:spChg>
        <pc:spChg chg="mod">
          <ac:chgData name="Scruel Tao" userId="5ea5c98d59b44d4b" providerId="LiveId" clId="{6E5C5F47-F3BF-4716-900C-106C0B354219}" dt="2023-05-09T19:29:05.762" v="6574" actId="113"/>
          <ac:spMkLst>
            <pc:docMk/>
            <pc:sldMk cId="1318123772" sldId="384"/>
            <ac:spMk id="3" creationId="{0E2FC508-1AFD-A957-52F2-FA1DEF2A9D27}"/>
          </ac:spMkLst>
        </pc:spChg>
        <pc:spChg chg="add del mod">
          <ac:chgData name="Scruel Tao" userId="5ea5c98d59b44d4b" providerId="LiveId" clId="{6E5C5F47-F3BF-4716-900C-106C0B354219}" dt="2023-05-09T18:03:43.514" v="5581" actId="478"/>
          <ac:spMkLst>
            <pc:docMk/>
            <pc:sldMk cId="1318123772" sldId="384"/>
            <ac:spMk id="5" creationId="{3204CF20-72CE-7036-7D8C-8C940E72A5DD}"/>
          </ac:spMkLst>
        </pc:spChg>
        <pc:spChg chg="add del mod">
          <ac:chgData name="Scruel Tao" userId="5ea5c98d59b44d4b" providerId="LiveId" clId="{6E5C5F47-F3BF-4716-900C-106C0B354219}" dt="2023-05-09T18:03:13.553" v="5549"/>
          <ac:spMkLst>
            <pc:docMk/>
            <pc:sldMk cId="1318123772" sldId="384"/>
            <ac:spMk id="6" creationId="{582B8887-4B9A-ED8A-D9D3-332F7668BC8C}"/>
          </ac:spMkLst>
        </pc:spChg>
        <pc:spChg chg="add del mod">
          <ac:chgData name="Scruel Tao" userId="5ea5c98d59b44d4b" providerId="LiveId" clId="{6E5C5F47-F3BF-4716-900C-106C0B354219}" dt="2023-05-09T18:03:58.387" v="5585" actId="478"/>
          <ac:spMkLst>
            <pc:docMk/>
            <pc:sldMk cId="1318123772" sldId="384"/>
            <ac:spMk id="7" creationId="{A5D28A15-C4D2-BF52-6EB0-A087FB828606}"/>
          </ac:spMkLst>
        </pc:spChg>
        <pc:spChg chg="add mod">
          <ac:chgData name="Scruel Tao" userId="5ea5c98d59b44d4b" providerId="LiveId" clId="{6E5C5F47-F3BF-4716-900C-106C0B354219}" dt="2023-05-09T19:29:04.689" v="6573" actId="113"/>
          <ac:spMkLst>
            <pc:docMk/>
            <pc:sldMk cId="1318123772" sldId="384"/>
            <ac:spMk id="8" creationId="{855C4995-91A2-5BBC-E73F-B623ACFED637}"/>
          </ac:spMkLst>
        </pc:spChg>
        <pc:picChg chg="add del mod">
          <ac:chgData name="Scruel Tao" userId="5ea5c98d59b44d4b" providerId="LiveId" clId="{6E5C5F47-F3BF-4716-900C-106C0B354219}" dt="2023-05-22T15:17:42.106" v="18941" actId="478"/>
          <ac:picMkLst>
            <pc:docMk/>
            <pc:sldMk cId="1318123772" sldId="384"/>
            <ac:picMk id="4" creationId="{B90F398F-064C-10C7-9DC8-10796A728E2C}"/>
          </ac:picMkLst>
        </pc:picChg>
        <pc:picChg chg="add mod">
          <ac:chgData name="Scruel Tao" userId="5ea5c98d59b44d4b" providerId="LiveId" clId="{6E5C5F47-F3BF-4716-900C-106C0B354219}" dt="2023-05-22T15:17:43.743" v="18943"/>
          <ac:picMkLst>
            <pc:docMk/>
            <pc:sldMk cId="1318123772" sldId="384"/>
            <ac:picMk id="5" creationId="{160938F2-129C-7FCB-6356-613170438537}"/>
          </ac:picMkLst>
        </pc:picChg>
        <pc:picChg chg="add mod">
          <ac:chgData name="Scruel Tao" userId="5ea5c98d59b44d4b" providerId="LiveId" clId="{6E5C5F47-F3BF-4716-900C-106C0B354219}" dt="2023-05-22T15:17:43.743" v="18943"/>
          <ac:picMkLst>
            <pc:docMk/>
            <pc:sldMk cId="1318123772" sldId="384"/>
            <ac:picMk id="6" creationId="{F46111B6-367A-0B10-856F-E69E01B3B913}"/>
          </ac:picMkLst>
        </pc:picChg>
        <pc:picChg chg="add mod">
          <ac:chgData name="Scruel Tao" userId="5ea5c98d59b44d4b" providerId="LiveId" clId="{6E5C5F47-F3BF-4716-900C-106C0B354219}" dt="2023-05-22T15:18:07.409" v="18944" actId="1076"/>
          <ac:picMkLst>
            <pc:docMk/>
            <pc:sldMk cId="1318123772" sldId="384"/>
            <ac:picMk id="7" creationId="{15CDB539-340D-B7FE-03B4-A51CE066CB7D}"/>
          </ac:picMkLst>
        </pc:picChg>
        <pc:picChg chg="del mod">
          <ac:chgData name="Scruel Tao" userId="5ea5c98d59b44d4b" providerId="LiveId" clId="{6E5C5F47-F3BF-4716-900C-106C0B354219}" dt="2023-05-22T15:17:42.835" v="18942" actId="478"/>
          <ac:picMkLst>
            <pc:docMk/>
            <pc:sldMk cId="1318123772" sldId="384"/>
            <ac:picMk id="10" creationId="{A7B1F899-AB88-9F6E-B0B3-CCC690BED511}"/>
          </ac:picMkLst>
        </pc:picChg>
        <pc:picChg chg="del mod">
          <ac:chgData name="Scruel Tao" userId="5ea5c98d59b44d4b" providerId="LiveId" clId="{6E5C5F47-F3BF-4716-900C-106C0B354219}" dt="2023-05-22T15:17:42.106" v="18941" actId="478"/>
          <ac:picMkLst>
            <pc:docMk/>
            <pc:sldMk cId="1318123772" sldId="384"/>
            <ac:picMk id="12" creationId="{4FABD43B-64EF-266D-B9B9-C752985A9B4E}"/>
          </ac:picMkLst>
        </pc:picChg>
      </pc:sldChg>
      <pc:sldChg chg="addSp delSp modSp add mod modTransition modNotesTx">
        <pc:chgData name="Scruel Tao" userId="5ea5c98d59b44d4b" providerId="LiveId" clId="{6E5C5F47-F3BF-4716-900C-106C0B354219}" dt="2023-05-24T07:51:06.678" v="20657"/>
        <pc:sldMkLst>
          <pc:docMk/>
          <pc:sldMk cId="1507280725" sldId="385"/>
        </pc:sldMkLst>
        <pc:spChg chg="mod">
          <ac:chgData name="Scruel Tao" userId="5ea5c98d59b44d4b" providerId="LiveId" clId="{6E5C5F47-F3BF-4716-900C-106C0B354219}" dt="2023-05-09T18:01:19.379" v="5504"/>
          <ac:spMkLst>
            <pc:docMk/>
            <pc:sldMk cId="1507280725" sldId="385"/>
            <ac:spMk id="2" creationId="{BAD162F0-2175-84E9-2387-55F669162449}"/>
          </ac:spMkLst>
        </pc:spChg>
        <pc:spChg chg="mod">
          <ac:chgData name="Scruel Tao" userId="5ea5c98d59b44d4b" providerId="LiveId" clId="{6E5C5F47-F3BF-4716-900C-106C0B354219}" dt="2023-05-09T19:29:44.126" v="6594" actId="113"/>
          <ac:spMkLst>
            <pc:docMk/>
            <pc:sldMk cId="1507280725" sldId="385"/>
            <ac:spMk id="3" creationId="{0E2FC508-1AFD-A957-52F2-FA1DEF2A9D27}"/>
          </ac:spMkLst>
        </pc:spChg>
        <pc:spChg chg="add del mod">
          <ac:chgData name="Scruel Tao" userId="5ea5c98d59b44d4b" providerId="LiveId" clId="{6E5C5F47-F3BF-4716-900C-106C0B354219}" dt="2023-05-09T18:03:37.354" v="5578" actId="478"/>
          <ac:spMkLst>
            <pc:docMk/>
            <pc:sldMk cId="1507280725" sldId="385"/>
            <ac:spMk id="5" creationId="{BD6836DF-2F3D-3667-DA89-AB1EEA230869}"/>
          </ac:spMkLst>
        </pc:spChg>
        <pc:spChg chg="add del mod">
          <ac:chgData name="Scruel Tao" userId="5ea5c98d59b44d4b" providerId="LiveId" clId="{6E5C5F47-F3BF-4716-900C-106C0B354219}" dt="2023-05-09T18:03:56.923" v="5584" actId="478"/>
          <ac:spMkLst>
            <pc:docMk/>
            <pc:sldMk cId="1507280725" sldId="385"/>
            <ac:spMk id="6" creationId="{3CDA5578-5B06-59B0-D064-82AF5B5B5CCF}"/>
          </ac:spMkLst>
        </pc:spChg>
        <pc:spChg chg="add mod">
          <ac:chgData name="Scruel Tao" userId="5ea5c98d59b44d4b" providerId="LiveId" clId="{6E5C5F47-F3BF-4716-900C-106C0B354219}" dt="2023-05-09T19:29:47.642" v="6595" actId="207"/>
          <ac:spMkLst>
            <pc:docMk/>
            <pc:sldMk cId="1507280725" sldId="385"/>
            <ac:spMk id="7" creationId="{B7676D38-A1AE-6BC8-5F56-23B9CF9A7E0A}"/>
          </ac:spMkLst>
        </pc:spChg>
        <pc:picChg chg="add del mod">
          <ac:chgData name="Scruel Tao" userId="5ea5c98d59b44d4b" providerId="LiveId" clId="{6E5C5F47-F3BF-4716-900C-106C0B354219}" dt="2023-05-22T15:16:25.338" v="18911" actId="478"/>
          <ac:picMkLst>
            <pc:docMk/>
            <pc:sldMk cId="1507280725" sldId="385"/>
            <ac:picMk id="4" creationId="{385F119E-254A-4589-0A7F-1171089E3B35}"/>
          </ac:picMkLst>
        </pc:picChg>
        <pc:picChg chg="add mod">
          <ac:chgData name="Scruel Tao" userId="5ea5c98d59b44d4b" providerId="LiveId" clId="{6E5C5F47-F3BF-4716-900C-106C0B354219}" dt="2023-05-22T15:16:26.181" v="18912"/>
          <ac:picMkLst>
            <pc:docMk/>
            <pc:sldMk cId="1507280725" sldId="385"/>
            <ac:picMk id="5" creationId="{8FA35236-FD2B-2360-19ED-7E465A1CF98F}"/>
          </ac:picMkLst>
        </pc:picChg>
        <pc:picChg chg="add mod">
          <ac:chgData name="Scruel Tao" userId="5ea5c98d59b44d4b" providerId="LiveId" clId="{6E5C5F47-F3BF-4716-900C-106C0B354219}" dt="2023-05-22T15:16:36.948" v="18918" actId="1037"/>
          <ac:picMkLst>
            <pc:docMk/>
            <pc:sldMk cId="1507280725" sldId="385"/>
            <ac:picMk id="6" creationId="{2357E825-1392-0082-D11A-103895EDFABD}"/>
          </ac:picMkLst>
        </pc:picChg>
        <pc:picChg chg="add mod">
          <ac:chgData name="Scruel Tao" userId="5ea5c98d59b44d4b" providerId="LiveId" clId="{6E5C5F47-F3BF-4716-900C-106C0B354219}" dt="2023-05-22T15:16:38.894" v="18919" actId="1076"/>
          <ac:picMkLst>
            <pc:docMk/>
            <pc:sldMk cId="1507280725" sldId="385"/>
            <ac:picMk id="8" creationId="{8103E74D-D82F-10CB-E283-D482B6A3E370}"/>
          </ac:picMkLst>
        </pc:picChg>
        <pc:picChg chg="del mod">
          <ac:chgData name="Scruel Tao" userId="5ea5c98d59b44d4b" providerId="LiveId" clId="{6E5C5F47-F3BF-4716-900C-106C0B354219}" dt="2023-05-22T15:16:25.338" v="18911" actId="478"/>
          <ac:picMkLst>
            <pc:docMk/>
            <pc:sldMk cId="1507280725" sldId="385"/>
            <ac:picMk id="10" creationId="{A7B1F899-AB88-9F6E-B0B3-CCC690BED511}"/>
          </ac:picMkLst>
        </pc:picChg>
        <pc:picChg chg="del mod">
          <ac:chgData name="Scruel Tao" userId="5ea5c98d59b44d4b" providerId="LiveId" clId="{6E5C5F47-F3BF-4716-900C-106C0B354219}" dt="2023-05-22T15:16:25.338" v="18911" actId="478"/>
          <ac:picMkLst>
            <pc:docMk/>
            <pc:sldMk cId="1507280725" sldId="385"/>
            <ac:picMk id="12" creationId="{4FABD43B-64EF-266D-B9B9-C752985A9B4E}"/>
          </ac:picMkLst>
        </pc:picChg>
      </pc:sldChg>
      <pc:sldChg chg="addSp delSp modSp add mod modTransition modNotesTx">
        <pc:chgData name="Scruel Tao" userId="5ea5c98d59b44d4b" providerId="LiveId" clId="{6E5C5F47-F3BF-4716-900C-106C0B354219}" dt="2023-05-24T07:51:10.939" v="20663"/>
        <pc:sldMkLst>
          <pc:docMk/>
          <pc:sldMk cId="2619404743" sldId="386"/>
        </pc:sldMkLst>
        <pc:spChg chg="mod">
          <ac:chgData name="Scruel Tao" userId="5ea5c98d59b44d4b" providerId="LiveId" clId="{6E5C5F47-F3BF-4716-900C-106C0B354219}" dt="2023-05-09T18:01:21.024" v="5505"/>
          <ac:spMkLst>
            <pc:docMk/>
            <pc:sldMk cId="2619404743" sldId="386"/>
            <ac:spMk id="2" creationId="{BAD162F0-2175-84E9-2387-55F669162449}"/>
          </ac:spMkLst>
        </pc:spChg>
        <pc:spChg chg="mod">
          <ac:chgData name="Scruel Tao" userId="5ea5c98d59b44d4b" providerId="LiveId" clId="{6E5C5F47-F3BF-4716-900C-106C0B354219}" dt="2023-05-09T19:30:20.730" v="6615" actId="207"/>
          <ac:spMkLst>
            <pc:docMk/>
            <pc:sldMk cId="2619404743" sldId="386"/>
            <ac:spMk id="3" creationId="{0E2FC508-1AFD-A957-52F2-FA1DEF2A9D27}"/>
          </ac:spMkLst>
        </pc:spChg>
        <pc:spChg chg="add del mod">
          <ac:chgData name="Scruel Tao" userId="5ea5c98d59b44d4b" providerId="LiveId" clId="{6E5C5F47-F3BF-4716-900C-106C0B354219}" dt="2023-05-09T18:02:52.200" v="5543"/>
          <ac:spMkLst>
            <pc:docMk/>
            <pc:sldMk cId="2619404743" sldId="386"/>
            <ac:spMk id="5" creationId="{8719EBAA-DB19-3EFC-1FB9-6877B0F4BD31}"/>
          </ac:spMkLst>
        </pc:spChg>
        <pc:spChg chg="add del mod">
          <ac:chgData name="Scruel Tao" userId="5ea5c98d59b44d4b" providerId="LiveId" clId="{6E5C5F47-F3BF-4716-900C-106C0B354219}" dt="2023-05-09T19:08:18.794" v="5761" actId="478"/>
          <ac:spMkLst>
            <pc:docMk/>
            <pc:sldMk cId="2619404743" sldId="386"/>
            <ac:spMk id="6" creationId="{51AC4603-9F5A-7802-B9F7-A79FEE1A4A38}"/>
          </ac:spMkLst>
        </pc:spChg>
        <pc:spChg chg="add mod">
          <ac:chgData name="Scruel Tao" userId="5ea5c98d59b44d4b" providerId="LiveId" clId="{6E5C5F47-F3BF-4716-900C-106C0B354219}" dt="2023-05-09T19:29:38.157" v="6591" actId="207"/>
          <ac:spMkLst>
            <pc:docMk/>
            <pc:sldMk cId="2619404743" sldId="386"/>
            <ac:spMk id="7" creationId="{49D1940D-9E1E-F49E-A3FC-C565033EEA77}"/>
          </ac:spMkLst>
        </pc:spChg>
        <pc:picChg chg="add del mod">
          <ac:chgData name="Scruel Tao" userId="5ea5c98d59b44d4b" providerId="LiveId" clId="{6E5C5F47-F3BF-4716-900C-106C0B354219}" dt="2023-05-22T15:16:17.501" v="18909" actId="478"/>
          <ac:picMkLst>
            <pc:docMk/>
            <pc:sldMk cId="2619404743" sldId="386"/>
            <ac:picMk id="4" creationId="{1C20125C-AD61-C2F2-21F1-52227CB4672C}"/>
          </ac:picMkLst>
        </pc:picChg>
        <pc:picChg chg="add mod">
          <ac:chgData name="Scruel Tao" userId="5ea5c98d59b44d4b" providerId="LiveId" clId="{6E5C5F47-F3BF-4716-900C-106C0B354219}" dt="2023-05-22T15:16:18.378" v="18910"/>
          <ac:picMkLst>
            <pc:docMk/>
            <pc:sldMk cId="2619404743" sldId="386"/>
            <ac:picMk id="5" creationId="{21E74C63-CCB0-F27E-DEFA-7659833D8A24}"/>
          </ac:picMkLst>
        </pc:picChg>
        <pc:picChg chg="add mod">
          <ac:chgData name="Scruel Tao" userId="5ea5c98d59b44d4b" providerId="LiveId" clId="{6E5C5F47-F3BF-4716-900C-106C0B354219}" dt="2023-05-22T15:16:18.378" v="18910"/>
          <ac:picMkLst>
            <pc:docMk/>
            <pc:sldMk cId="2619404743" sldId="386"/>
            <ac:picMk id="6" creationId="{A4ED273A-C2A8-A24A-8F5D-8480A7A1901B}"/>
          </ac:picMkLst>
        </pc:picChg>
        <pc:picChg chg="add mod">
          <ac:chgData name="Scruel Tao" userId="5ea5c98d59b44d4b" providerId="LiveId" clId="{6E5C5F47-F3BF-4716-900C-106C0B354219}" dt="2023-05-22T15:16:18.378" v="18910"/>
          <ac:picMkLst>
            <pc:docMk/>
            <pc:sldMk cId="2619404743" sldId="386"/>
            <ac:picMk id="8" creationId="{64555BB3-64B0-0A3E-74EC-6AECF798BAAE}"/>
          </ac:picMkLst>
        </pc:picChg>
        <pc:picChg chg="del mod">
          <ac:chgData name="Scruel Tao" userId="5ea5c98d59b44d4b" providerId="LiveId" clId="{6E5C5F47-F3BF-4716-900C-106C0B354219}" dt="2023-05-22T15:16:17.501" v="18909" actId="478"/>
          <ac:picMkLst>
            <pc:docMk/>
            <pc:sldMk cId="2619404743" sldId="386"/>
            <ac:picMk id="10" creationId="{A7B1F899-AB88-9F6E-B0B3-CCC690BED511}"/>
          </ac:picMkLst>
        </pc:picChg>
        <pc:picChg chg="del mod">
          <ac:chgData name="Scruel Tao" userId="5ea5c98d59b44d4b" providerId="LiveId" clId="{6E5C5F47-F3BF-4716-900C-106C0B354219}" dt="2023-05-22T15:16:17.501" v="18909" actId="478"/>
          <ac:picMkLst>
            <pc:docMk/>
            <pc:sldMk cId="2619404743" sldId="386"/>
            <ac:picMk id="12" creationId="{4FABD43B-64EF-266D-B9B9-C752985A9B4E}"/>
          </ac:picMkLst>
        </pc:picChg>
      </pc:sldChg>
      <pc:sldChg chg="modSp add del mod">
        <pc:chgData name="Scruel Tao" userId="5ea5c98d59b44d4b" providerId="LiveId" clId="{6E5C5F47-F3BF-4716-900C-106C0B354219}" dt="2023-05-09T18:01:40.615" v="5509" actId="47"/>
        <pc:sldMkLst>
          <pc:docMk/>
          <pc:sldMk cId="231618911" sldId="387"/>
        </pc:sldMkLst>
        <pc:spChg chg="mod">
          <ac:chgData name="Scruel Tao" userId="5ea5c98d59b44d4b" providerId="LiveId" clId="{6E5C5F47-F3BF-4716-900C-106C0B354219}" dt="2023-05-09T18:01:04.420" v="5489" actId="20577"/>
          <ac:spMkLst>
            <pc:docMk/>
            <pc:sldMk cId="231618911" sldId="387"/>
            <ac:spMk id="2" creationId="{BAD162F0-2175-84E9-2387-55F669162449}"/>
          </ac:spMkLst>
        </pc:spChg>
        <pc:spChg chg="mod">
          <ac:chgData name="Scruel Tao" userId="5ea5c98d59b44d4b" providerId="LiveId" clId="{6E5C5F47-F3BF-4716-900C-106C0B354219}" dt="2023-05-09T18:01:37.376" v="5507" actId="21"/>
          <ac:spMkLst>
            <pc:docMk/>
            <pc:sldMk cId="231618911" sldId="387"/>
            <ac:spMk id="3" creationId="{0E2FC508-1AFD-A957-52F2-FA1DEF2A9D27}"/>
          </ac:spMkLst>
        </pc:spChg>
      </pc:sldChg>
      <pc:sldChg chg="modSp add del mod">
        <pc:chgData name="Scruel Tao" userId="5ea5c98d59b44d4b" providerId="LiveId" clId="{6E5C5F47-F3BF-4716-900C-106C0B354219}" dt="2023-05-09T19:15:55.814" v="5940" actId="47"/>
        <pc:sldMkLst>
          <pc:docMk/>
          <pc:sldMk cId="2853123619" sldId="388"/>
        </pc:sldMkLst>
        <pc:spChg chg="mod">
          <ac:chgData name="Scruel Tao" userId="5ea5c98d59b44d4b" providerId="LiveId" clId="{6E5C5F47-F3BF-4716-900C-106C0B354219}" dt="2023-05-09T18:01:34.234" v="5506"/>
          <ac:spMkLst>
            <pc:docMk/>
            <pc:sldMk cId="2853123619" sldId="388"/>
            <ac:spMk id="2" creationId="{BAD162F0-2175-84E9-2387-55F669162449}"/>
          </ac:spMkLst>
        </pc:spChg>
        <pc:spChg chg="mod">
          <ac:chgData name="Scruel Tao" userId="5ea5c98d59b44d4b" providerId="LiveId" clId="{6E5C5F47-F3BF-4716-900C-106C0B354219}" dt="2023-05-09T18:01:39.250" v="5508"/>
          <ac:spMkLst>
            <pc:docMk/>
            <pc:sldMk cId="2853123619" sldId="388"/>
            <ac:spMk id="3" creationId="{0E2FC508-1AFD-A957-52F2-FA1DEF2A9D27}"/>
          </ac:spMkLst>
        </pc:spChg>
      </pc:sldChg>
      <pc:sldChg chg="modSp add del mod">
        <pc:chgData name="Scruel Tao" userId="5ea5c98d59b44d4b" providerId="LiveId" clId="{6E5C5F47-F3BF-4716-900C-106C0B354219}" dt="2023-05-09T19:06:28.058" v="5653" actId="47"/>
        <pc:sldMkLst>
          <pc:docMk/>
          <pc:sldMk cId="97300217" sldId="389"/>
        </pc:sldMkLst>
        <pc:spChg chg="mod">
          <ac:chgData name="Scruel Tao" userId="5ea5c98d59b44d4b" providerId="LiveId" clId="{6E5C5F47-F3BF-4716-900C-106C0B354219}" dt="2023-05-09T18:05:23.940" v="5599" actId="2711"/>
          <ac:spMkLst>
            <pc:docMk/>
            <pc:sldMk cId="97300217" sldId="389"/>
            <ac:spMk id="8" creationId="{855C4995-91A2-5BBC-E73F-B623ACFED637}"/>
          </ac:spMkLst>
        </pc:spChg>
      </pc:sldChg>
      <pc:sldChg chg="add del">
        <pc:chgData name="Scruel Tao" userId="5ea5c98d59b44d4b" providerId="LiveId" clId="{6E5C5F47-F3BF-4716-900C-106C0B354219}" dt="2023-05-09T19:06:18.715" v="5652" actId="47"/>
        <pc:sldMkLst>
          <pc:docMk/>
          <pc:sldMk cId="1940409892" sldId="390"/>
        </pc:sldMkLst>
      </pc:sldChg>
      <pc:sldChg chg="addSp delSp modSp add mod modTransition">
        <pc:chgData name="Scruel Tao" userId="5ea5c98d59b44d4b" providerId="LiveId" clId="{6E5C5F47-F3BF-4716-900C-106C0B354219}" dt="2023-05-24T07:50:29.061" v="20645"/>
        <pc:sldMkLst>
          <pc:docMk/>
          <pc:sldMk cId="2297622104" sldId="391"/>
        </pc:sldMkLst>
        <pc:spChg chg="mod">
          <ac:chgData name="Scruel Tao" userId="5ea5c98d59b44d4b" providerId="LiveId" clId="{6E5C5F47-F3BF-4716-900C-106C0B354219}" dt="2023-05-09T19:29:17.464" v="6580" actId="207"/>
          <ac:spMkLst>
            <pc:docMk/>
            <pc:sldMk cId="2297622104" sldId="391"/>
            <ac:spMk id="3" creationId="{0E2FC508-1AFD-A957-52F2-FA1DEF2A9D27}"/>
          </ac:spMkLst>
        </pc:spChg>
        <pc:spChg chg="mod">
          <ac:chgData name="Scruel Tao" userId="5ea5c98d59b44d4b" providerId="LiveId" clId="{6E5C5F47-F3BF-4716-900C-106C0B354219}" dt="2023-05-09T19:29:19.883" v="6581" actId="207"/>
          <ac:spMkLst>
            <pc:docMk/>
            <pc:sldMk cId="2297622104" sldId="391"/>
            <ac:spMk id="8" creationId="{855C4995-91A2-5BBC-E73F-B623ACFED637}"/>
          </ac:spMkLst>
        </pc:spChg>
        <pc:picChg chg="add del">
          <ac:chgData name="Scruel Tao" userId="5ea5c98d59b44d4b" providerId="LiveId" clId="{6E5C5F47-F3BF-4716-900C-106C0B354219}" dt="2023-05-22T15:17:33.491" v="18935" actId="478"/>
          <ac:picMkLst>
            <pc:docMk/>
            <pc:sldMk cId="2297622104" sldId="391"/>
            <ac:picMk id="4" creationId="{B90F398F-064C-10C7-9DC8-10796A728E2C}"/>
          </ac:picMkLst>
        </pc:picChg>
        <pc:picChg chg="add del mod">
          <ac:chgData name="Scruel Tao" userId="5ea5c98d59b44d4b" providerId="LiveId" clId="{6E5C5F47-F3BF-4716-900C-106C0B354219}" dt="2023-05-22T15:17:34.004" v="18936"/>
          <ac:picMkLst>
            <pc:docMk/>
            <pc:sldMk cId="2297622104" sldId="391"/>
            <ac:picMk id="5" creationId="{60FA1C7F-9976-2B83-2482-1D8DED4D70DD}"/>
          </ac:picMkLst>
        </pc:picChg>
        <pc:picChg chg="add del mod">
          <ac:chgData name="Scruel Tao" userId="5ea5c98d59b44d4b" providerId="LiveId" clId="{6E5C5F47-F3BF-4716-900C-106C0B354219}" dt="2023-05-22T15:17:34.092" v="18939" actId="1038"/>
          <ac:picMkLst>
            <pc:docMk/>
            <pc:sldMk cId="2297622104" sldId="391"/>
            <ac:picMk id="6" creationId="{5886CC1F-EB25-1B02-F014-C74A7B7D67B5}"/>
          </ac:picMkLst>
        </pc:picChg>
        <pc:picChg chg="add del mod">
          <ac:chgData name="Scruel Tao" userId="5ea5c98d59b44d4b" providerId="LiveId" clId="{6E5C5F47-F3BF-4716-900C-106C0B354219}" dt="2023-05-22T15:17:34.122" v="18940" actId="1076"/>
          <ac:picMkLst>
            <pc:docMk/>
            <pc:sldMk cId="2297622104" sldId="391"/>
            <ac:picMk id="7" creationId="{BE8D5182-92AC-9CCA-E178-5D506D2F2404}"/>
          </ac:picMkLst>
        </pc:picChg>
        <pc:picChg chg="add del">
          <ac:chgData name="Scruel Tao" userId="5ea5c98d59b44d4b" providerId="LiveId" clId="{6E5C5F47-F3BF-4716-900C-106C0B354219}" dt="2023-05-22T15:17:33.491" v="18935" actId="478"/>
          <ac:picMkLst>
            <pc:docMk/>
            <pc:sldMk cId="2297622104" sldId="391"/>
            <ac:picMk id="10" creationId="{A7B1F899-AB88-9F6E-B0B3-CCC690BED511}"/>
          </ac:picMkLst>
        </pc:picChg>
        <pc:picChg chg="add del">
          <ac:chgData name="Scruel Tao" userId="5ea5c98d59b44d4b" providerId="LiveId" clId="{6E5C5F47-F3BF-4716-900C-106C0B354219}" dt="2023-05-22T15:17:33.491" v="18935" actId="478"/>
          <ac:picMkLst>
            <pc:docMk/>
            <pc:sldMk cId="2297622104" sldId="391"/>
            <ac:picMk id="12" creationId="{4FABD43B-64EF-266D-B9B9-C752985A9B4E}"/>
          </ac:picMkLst>
        </pc:picChg>
      </pc:sldChg>
      <pc:sldChg chg="addSp delSp modSp add mod modTransition modAnim modNotesTx">
        <pc:chgData name="Scruel Tao" userId="5ea5c98d59b44d4b" providerId="LiveId" clId="{6E5C5F47-F3BF-4716-900C-106C0B354219}" dt="2023-05-24T07:51:15.049" v="20669"/>
        <pc:sldMkLst>
          <pc:docMk/>
          <pc:sldMk cId="1549346205" sldId="392"/>
        </pc:sldMkLst>
        <pc:spChg chg="mod">
          <ac:chgData name="Scruel Tao" userId="5ea5c98d59b44d4b" providerId="LiveId" clId="{6E5C5F47-F3BF-4716-900C-106C0B354219}" dt="2023-05-22T15:15:19.754" v="18870" actId="1076"/>
          <ac:spMkLst>
            <pc:docMk/>
            <pc:sldMk cId="1549346205" sldId="392"/>
            <ac:spMk id="3" creationId="{0E2FC508-1AFD-A957-52F2-FA1DEF2A9D27}"/>
          </ac:spMkLst>
        </pc:spChg>
        <pc:spChg chg="mod">
          <ac:chgData name="Scruel Tao" userId="5ea5c98d59b44d4b" providerId="LiveId" clId="{6E5C5F47-F3BF-4716-900C-106C0B354219}" dt="2023-05-09T19:30:05.014" v="6605" actId="207"/>
          <ac:spMkLst>
            <pc:docMk/>
            <pc:sldMk cId="1549346205" sldId="392"/>
            <ac:spMk id="7" creationId="{49D1940D-9E1E-F49E-A3FC-C565033EEA77}"/>
          </ac:spMkLst>
        </pc:spChg>
        <pc:picChg chg="del">
          <ac:chgData name="Scruel Tao" userId="5ea5c98d59b44d4b" providerId="LiveId" clId="{6E5C5F47-F3BF-4716-900C-106C0B354219}" dt="2023-05-09T19:20:28.055" v="6140" actId="478"/>
          <ac:picMkLst>
            <pc:docMk/>
            <pc:sldMk cId="1549346205" sldId="392"/>
            <ac:picMk id="4" creationId="{1C20125C-AD61-C2F2-21F1-52227CB4672C}"/>
          </ac:picMkLst>
        </pc:picChg>
        <pc:picChg chg="add mod">
          <ac:chgData name="Scruel Tao" userId="5ea5c98d59b44d4b" providerId="LiveId" clId="{6E5C5F47-F3BF-4716-900C-106C0B354219}" dt="2023-05-22T15:16:01.012" v="18908" actId="1037"/>
          <ac:picMkLst>
            <pc:docMk/>
            <pc:sldMk cId="1549346205" sldId="392"/>
            <ac:picMk id="5" creationId="{10FEA239-082E-D2D8-2D32-82EAC60B09A8}"/>
          </ac:picMkLst>
        </pc:picChg>
        <pc:picChg chg="mod">
          <ac:chgData name="Scruel Tao" userId="5ea5c98d59b44d4b" providerId="LiveId" clId="{6E5C5F47-F3BF-4716-900C-106C0B354219}" dt="2023-05-22T15:15:49.790" v="18882" actId="1037"/>
          <ac:picMkLst>
            <pc:docMk/>
            <pc:sldMk cId="1549346205" sldId="392"/>
            <ac:picMk id="10" creationId="{A7B1F899-AB88-9F6E-B0B3-CCC690BED511}"/>
          </ac:picMkLst>
        </pc:picChg>
        <pc:picChg chg="mod">
          <ac:chgData name="Scruel Tao" userId="5ea5c98d59b44d4b" providerId="LiveId" clId="{6E5C5F47-F3BF-4716-900C-106C0B354219}" dt="2023-05-22T15:15:55.528" v="18888" actId="1037"/>
          <ac:picMkLst>
            <pc:docMk/>
            <pc:sldMk cId="1549346205" sldId="392"/>
            <ac:picMk id="12" creationId="{4FABD43B-64EF-266D-B9B9-C752985A9B4E}"/>
          </ac:picMkLst>
        </pc:picChg>
      </pc:sldChg>
      <pc:sldChg chg="add del">
        <pc:chgData name="Scruel Tao" userId="5ea5c98d59b44d4b" providerId="LiveId" clId="{6E5C5F47-F3BF-4716-900C-106C0B354219}" dt="2023-05-09T19:09:54.408" v="5807"/>
        <pc:sldMkLst>
          <pc:docMk/>
          <pc:sldMk cId="2220607625" sldId="392"/>
        </pc:sldMkLst>
      </pc:sldChg>
      <pc:sldChg chg="addSp delSp modSp add mod modTransition modNotesTx">
        <pc:chgData name="Scruel Tao" userId="5ea5c98d59b44d4b" providerId="LiveId" clId="{6E5C5F47-F3BF-4716-900C-106C0B354219}" dt="2023-05-24T07:51:29.896" v="20681"/>
        <pc:sldMkLst>
          <pc:docMk/>
          <pc:sldMk cId="3527774266" sldId="393"/>
        </pc:sldMkLst>
        <pc:spChg chg="mod">
          <ac:chgData name="Scruel Tao" userId="5ea5c98d59b44d4b" providerId="LiveId" clId="{6E5C5F47-F3BF-4716-900C-106C0B354219}" dt="2023-05-09T19:15:48.323" v="5937"/>
          <ac:spMkLst>
            <pc:docMk/>
            <pc:sldMk cId="3527774266" sldId="393"/>
            <ac:spMk id="2" creationId="{BAD162F0-2175-84E9-2387-55F669162449}"/>
          </ac:spMkLst>
        </pc:spChg>
        <pc:spChg chg="mod">
          <ac:chgData name="Scruel Tao" userId="5ea5c98d59b44d4b" providerId="LiveId" clId="{6E5C5F47-F3BF-4716-900C-106C0B354219}" dt="2023-05-11T13:04:22.181" v="11670"/>
          <ac:spMkLst>
            <pc:docMk/>
            <pc:sldMk cId="3527774266" sldId="393"/>
            <ac:spMk id="3" creationId="{0E2FC508-1AFD-A957-52F2-FA1DEF2A9D27}"/>
          </ac:spMkLst>
        </pc:spChg>
        <pc:spChg chg="add del mod">
          <ac:chgData name="Scruel Tao" userId="5ea5c98d59b44d4b" providerId="LiveId" clId="{6E5C5F47-F3BF-4716-900C-106C0B354219}" dt="2023-05-09T19:20:38.563" v="6142"/>
          <ac:spMkLst>
            <pc:docMk/>
            <pc:sldMk cId="3527774266" sldId="393"/>
            <ac:spMk id="7" creationId="{EA09C574-04BA-6922-8A04-7E39A5479CC4}"/>
          </ac:spMkLst>
        </pc:spChg>
        <pc:spChg chg="del mod">
          <ac:chgData name="Scruel Tao" userId="5ea5c98d59b44d4b" providerId="LiveId" clId="{6E5C5F47-F3BF-4716-900C-106C0B354219}" dt="2023-05-09T19:20:39.953" v="6143" actId="478"/>
          <ac:spMkLst>
            <pc:docMk/>
            <pc:sldMk cId="3527774266" sldId="393"/>
            <ac:spMk id="8" creationId="{855C4995-91A2-5BBC-E73F-B623ACFED637}"/>
          </ac:spMkLst>
        </pc:spChg>
        <pc:spChg chg="add del mod">
          <ac:chgData name="Scruel Tao" userId="5ea5c98d59b44d4b" providerId="LiveId" clId="{6E5C5F47-F3BF-4716-900C-106C0B354219}" dt="2023-05-09T19:21:07.627" v="6167" actId="478"/>
          <ac:spMkLst>
            <pc:docMk/>
            <pc:sldMk cId="3527774266" sldId="393"/>
            <ac:spMk id="9" creationId="{EAA53349-5623-FECE-2D55-E973B96ACEA7}"/>
          </ac:spMkLst>
        </pc:spChg>
        <pc:spChg chg="add del mod">
          <ac:chgData name="Scruel Tao" userId="5ea5c98d59b44d4b" providerId="LiveId" clId="{6E5C5F47-F3BF-4716-900C-106C0B354219}" dt="2023-05-09T19:21:05.947" v="6166"/>
          <ac:spMkLst>
            <pc:docMk/>
            <pc:sldMk cId="3527774266" sldId="393"/>
            <ac:spMk id="11" creationId="{BF489212-24C9-50D1-BD31-41B2F1676E20}"/>
          </ac:spMkLst>
        </pc:spChg>
        <pc:spChg chg="add mod">
          <ac:chgData name="Scruel Tao" userId="5ea5c98d59b44d4b" providerId="LiveId" clId="{6E5C5F47-F3BF-4716-900C-106C0B354219}" dt="2023-05-09T19:52:03.367" v="7325" actId="207"/>
          <ac:spMkLst>
            <pc:docMk/>
            <pc:sldMk cId="3527774266" sldId="393"/>
            <ac:spMk id="13" creationId="{DBCE3026-457B-CD5F-82EA-40439016E735}"/>
          </ac:spMkLst>
        </pc:spChg>
        <pc:picChg chg="mod">
          <ac:chgData name="Scruel Tao" userId="5ea5c98d59b44d4b" providerId="LiveId" clId="{6E5C5F47-F3BF-4716-900C-106C0B354219}" dt="2023-05-09T19:19:50.088" v="6135" actId="1076"/>
          <ac:picMkLst>
            <pc:docMk/>
            <pc:sldMk cId="3527774266" sldId="393"/>
            <ac:picMk id="4" creationId="{B90F398F-064C-10C7-9DC8-10796A728E2C}"/>
          </ac:picMkLst>
        </pc:picChg>
        <pc:picChg chg="add del mod">
          <ac:chgData name="Scruel Tao" userId="5ea5c98d59b44d4b" providerId="LiveId" clId="{6E5C5F47-F3BF-4716-900C-106C0B354219}" dt="2023-05-09T19:18:54.682" v="6120"/>
          <ac:picMkLst>
            <pc:docMk/>
            <pc:sldMk cId="3527774266" sldId="393"/>
            <ac:picMk id="5" creationId="{8D66EF15-1FD2-97BD-4BAD-7DEAE721CDDE}"/>
          </ac:picMkLst>
        </pc:picChg>
        <pc:picChg chg="add mod ord">
          <ac:chgData name="Scruel Tao" userId="5ea5c98d59b44d4b" providerId="LiveId" clId="{6E5C5F47-F3BF-4716-900C-106C0B354219}" dt="2023-05-09T19:18:59.377" v="6123" actId="167"/>
          <ac:picMkLst>
            <pc:docMk/>
            <pc:sldMk cId="3527774266" sldId="393"/>
            <ac:picMk id="6" creationId="{FC36FFB8-BC65-7253-4024-91D6F6D27165}"/>
          </ac:picMkLst>
        </pc:picChg>
        <pc:picChg chg="del">
          <ac:chgData name="Scruel Tao" userId="5ea5c98d59b44d4b" providerId="LiveId" clId="{6E5C5F47-F3BF-4716-900C-106C0B354219}" dt="2023-05-09T19:18:56.642" v="6121" actId="478"/>
          <ac:picMkLst>
            <pc:docMk/>
            <pc:sldMk cId="3527774266" sldId="393"/>
            <ac:picMk id="10" creationId="{A7B1F899-AB88-9F6E-B0B3-CCC690BED511}"/>
          </ac:picMkLst>
        </pc:picChg>
        <pc:picChg chg="mod">
          <ac:chgData name="Scruel Tao" userId="5ea5c98d59b44d4b" providerId="LiveId" clId="{6E5C5F47-F3BF-4716-900C-106C0B354219}" dt="2023-05-09T19:19:47.967" v="6134" actId="1076"/>
          <ac:picMkLst>
            <pc:docMk/>
            <pc:sldMk cId="3527774266" sldId="393"/>
            <ac:picMk id="12" creationId="{4FABD43B-64EF-266D-B9B9-C752985A9B4E}"/>
          </ac:picMkLst>
        </pc:picChg>
      </pc:sldChg>
      <pc:sldChg chg="modSp add del mod">
        <pc:chgData name="Scruel Tao" userId="5ea5c98d59b44d4b" providerId="LiveId" clId="{6E5C5F47-F3BF-4716-900C-106C0B354219}" dt="2023-05-09T19:15:51.402" v="5939" actId="47"/>
        <pc:sldMkLst>
          <pc:docMk/>
          <pc:sldMk cId="440769914" sldId="394"/>
        </pc:sldMkLst>
        <pc:spChg chg="mod">
          <ac:chgData name="Scruel Tao" userId="5ea5c98d59b44d4b" providerId="LiveId" clId="{6E5C5F47-F3BF-4716-900C-106C0B354219}" dt="2023-05-09T19:12:36.554" v="5863"/>
          <ac:spMkLst>
            <pc:docMk/>
            <pc:sldMk cId="440769914" sldId="394"/>
            <ac:spMk id="2" creationId="{BAD162F0-2175-84E9-2387-55F669162449}"/>
          </ac:spMkLst>
        </pc:spChg>
      </pc:sldChg>
      <pc:sldChg chg="addSp delSp modSp add mod ord modNotesTx">
        <pc:chgData name="Scruel Tao" userId="5ea5c98d59b44d4b" providerId="LiveId" clId="{6E5C5F47-F3BF-4716-900C-106C0B354219}" dt="2023-05-09T19:31:27.683" v="6633" actId="207"/>
        <pc:sldMkLst>
          <pc:docMk/>
          <pc:sldMk cId="3239022848" sldId="395"/>
        </pc:sldMkLst>
        <pc:spChg chg="mod">
          <ac:chgData name="Scruel Tao" userId="5ea5c98d59b44d4b" providerId="LiveId" clId="{6E5C5F47-F3BF-4716-900C-106C0B354219}" dt="2023-05-09T19:12:38.953" v="5864"/>
          <ac:spMkLst>
            <pc:docMk/>
            <pc:sldMk cId="3239022848" sldId="395"/>
            <ac:spMk id="2" creationId="{BAD162F0-2175-84E9-2387-55F669162449}"/>
          </ac:spMkLst>
        </pc:spChg>
        <pc:spChg chg="mod">
          <ac:chgData name="Scruel Tao" userId="5ea5c98d59b44d4b" providerId="LiveId" clId="{6E5C5F47-F3BF-4716-900C-106C0B354219}" dt="2023-05-09T19:31:27.683" v="6633" actId="207"/>
          <ac:spMkLst>
            <pc:docMk/>
            <pc:sldMk cId="3239022848" sldId="395"/>
            <ac:spMk id="3" creationId="{0E2FC508-1AFD-A957-52F2-FA1DEF2A9D27}"/>
          </ac:spMkLst>
        </pc:spChg>
        <pc:picChg chg="add mod ord">
          <ac:chgData name="Scruel Tao" userId="5ea5c98d59b44d4b" providerId="LiveId" clId="{6E5C5F47-F3BF-4716-900C-106C0B354219}" dt="2023-05-09T19:19:06.624" v="6125" actId="167"/>
          <ac:picMkLst>
            <pc:docMk/>
            <pc:sldMk cId="3239022848" sldId="395"/>
            <ac:picMk id="4" creationId="{D9BE54F7-977F-AD1C-B813-088DA337B428}"/>
          </ac:picMkLst>
        </pc:picChg>
        <pc:picChg chg="del">
          <ac:chgData name="Scruel Tao" userId="5ea5c98d59b44d4b" providerId="LiveId" clId="{6E5C5F47-F3BF-4716-900C-106C0B354219}" dt="2023-05-09T19:19:07.904" v="6126" actId="478"/>
          <ac:picMkLst>
            <pc:docMk/>
            <pc:sldMk cId="3239022848" sldId="395"/>
            <ac:picMk id="10" creationId="{A7B1F899-AB88-9F6E-B0B3-CCC690BED511}"/>
          </ac:picMkLst>
        </pc:picChg>
        <pc:picChg chg="mod">
          <ac:chgData name="Scruel Tao" userId="5ea5c98d59b44d4b" providerId="LiveId" clId="{6E5C5F47-F3BF-4716-900C-106C0B354219}" dt="2023-05-09T19:19:11.037" v="6127" actId="1076"/>
          <ac:picMkLst>
            <pc:docMk/>
            <pc:sldMk cId="3239022848" sldId="395"/>
            <ac:picMk id="12" creationId="{4FABD43B-64EF-266D-B9B9-C752985A9B4E}"/>
          </ac:picMkLst>
        </pc:picChg>
        <pc:picChg chg="mod">
          <ac:chgData name="Scruel Tao" userId="5ea5c98d59b44d4b" providerId="LiveId" clId="{6E5C5F47-F3BF-4716-900C-106C0B354219}" dt="2023-05-09T19:19:14.237" v="6128" actId="1076"/>
          <ac:picMkLst>
            <pc:docMk/>
            <pc:sldMk cId="3239022848" sldId="395"/>
            <ac:picMk id="14" creationId="{642F9819-A5B0-D666-1822-F4E0ACDD1B0A}"/>
          </ac:picMkLst>
        </pc:picChg>
      </pc:sldChg>
      <pc:sldChg chg="add del">
        <pc:chgData name="Scruel Tao" userId="5ea5c98d59b44d4b" providerId="LiveId" clId="{6E5C5F47-F3BF-4716-900C-106C0B354219}" dt="2023-05-09T19:15:44.762" v="5936"/>
        <pc:sldMkLst>
          <pc:docMk/>
          <pc:sldMk cId="409335554" sldId="396"/>
        </pc:sldMkLst>
      </pc:sldChg>
      <pc:sldChg chg="addSp delSp modSp add mod ord modTransition modNotesTx">
        <pc:chgData name="Scruel Tao" userId="5ea5c98d59b44d4b" providerId="LiveId" clId="{6E5C5F47-F3BF-4716-900C-106C0B354219}" dt="2023-05-24T07:51:25.157" v="20675"/>
        <pc:sldMkLst>
          <pc:docMk/>
          <pc:sldMk cId="2500939610" sldId="396"/>
        </pc:sldMkLst>
        <pc:spChg chg="mod">
          <ac:chgData name="Scruel Tao" userId="5ea5c98d59b44d4b" providerId="LiveId" clId="{6E5C5F47-F3BF-4716-900C-106C0B354219}" dt="2023-05-11T13:04:18.548" v="11669" actId="20577"/>
          <ac:spMkLst>
            <pc:docMk/>
            <pc:sldMk cId="2500939610" sldId="396"/>
            <ac:spMk id="3" creationId="{0E2FC508-1AFD-A957-52F2-FA1DEF2A9D27}"/>
          </ac:spMkLst>
        </pc:spChg>
        <pc:spChg chg="del">
          <ac:chgData name="Scruel Tao" userId="5ea5c98d59b44d4b" providerId="LiveId" clId="{6E5C5F47-F3BF-4716-900C-106C0B354219}" dt="2023-05-09T19:21:20.876" v="6176" actId="478"/>
          <ac:spMkLst>
            <pc:docMk/>
            <pc:sldMk cId="2500939610" sldId="396"/>
            <ac:spMk id="8" creationId="{855C4995-91A2-5BBC-E73F-B623ACFED637}"/>
          </ac:spMkLst>
        </pc:spChg>
        <pc:spChg chg="add del mod">
          <ac:chgData name="Scruel Tao" userId="5ea5c98d59b44d4b" providerId="LiveId" clId="{6E5C5F47-F3BF-4716-900C-106C0B354219}" dt="2023-05-09T19:21:19.379" v="6175"/>
          <ac:spMkLst>
            <pc:docMk/>
            <pc:sldMk cId="2500939610" sldId="396"/>
            <ac:spMk id="9" creationId="{94396EAC-13FD-7FA6-429E-82B7864C0307}"/>
          </ac:spMkLst>
        </pc:spChg>
        <pc:spChg chg="add mod">
          <ac:chgData name="Scruel Tao" userId="5ea5c98d59b44d4b" providerId="LiveId" clId="{6E5C5F47-F3BF-4716-900C-106C0B354219}" dt="2023-05-09T19:31:04.337" v="6625" actId="113"/>
          <ac:spMkLst>
            <pc:docMk/>
            <pc:sldMk cId="2500939610" sldId="396"/>
            <ac:spMk id="11" creationId="{5C62B1F9-BC40-5804-FA0F-3AA1A51B4672}"/>
          </ac:spMkLst>
        </pc:spChg>
        <pc:picChg chg="del">
          <ac:chgData name="Scruel Tao" userId="5ea5c98d59b44d4b" providerId="LiveId" clId="{6E5C5F47-F3BF-4716-900C-106C0B354219}" dt="2023-05-09T19:19:37.539" v="6131" actId="478"/>
          <ac:picMkLst>
            <pc:docMk/>
            <pc:sldMk cId="2500939610" sldId="396"/>
            <ac:picMk id="4" creationId="{B90F398F-064C-10C7-9DC8-10796A728E2C}"/>
          </ac:picMkLst>
        </pc:picChg>
        <pc:picChg chg="add mod">
          <ac:chgData name="Scruel Tao" userId="5ea5c98d59b44d4b" providerId="LiveId" clId="{6E5C5F47-F3BF-4716-900C-106C0B354219}" dt="2023-05-09T19:19:38.889" v="6133"/>
          <ac:picMkLst>
            <pc:docMk/>
            <pc:sldMk cId="2500939610" sldId="396"/>
            <ac:picMk id="5" creationId="{CC2860EB-3C13-6261-B767-858B5ACB9E1E}"/>
          </ac:picMkLst>
        </pc:picChg>
        <pc:picChg chg="add mod">
          <ac:chgData name="Scruel Tao" userId="5ea5c98d59b44d4b" providerId="LiveId" clId="{6E5C5F47-F3BF-4716-900C-106C0B354219}" dt="2023-05-09T19:19:38.889" v="6133"/>
          <ac:picMkLst>
            <pc:docMk/>
            <pc:sldMk cId="2500939610" sldId="396"/>
            <ac:picMk id="6" creationId="{DB1B143B-BAAD-49FB-66DB-E4C4CEAACEC3}"/>
          </ac:picMkLst>
        </pc:picChg>
        <pc:picChg chg="add mod">
          <ac:chgData name="Scruel Tao" userId="5ea5c98d59b44d4b" providerId="LiveId" clId="{6E5C5F47-F3BF-4716-900C-106C0B354219}" dt="2023-05-09T19:19:38.889" v="6133"/>
          <ac:picMkLst>
            <pc:docMk/>
            <pc:sldMk cId="2500939610" sldId="396"/>
            <ac:picMk id="7" creationId="{3219FDE7-4E78-733A-8B9D-9F814C2E877B}"/>
          </ac:picMkLst>
        </pc:picChg>
        <pc:picChg chg="del">
          <ac:chgData name="Scruel Tao" userId="5ea5c98d59b44d4b" providerId="LiveId" clId="{6E5C5F47-F3BF-4716-900C-106C0B354219}" dt="2023-05-09T19:19:36.748" v="6130" actId="478"/>
          <ac:picMkLst>
            <pc:docMk/>
            <pc:sldMk cId="2500939610" sldId="396"/>
            <ac:picMk id="10" creationId="{A7B1F899-AB88-9F6E-B0B3-CCC690BED511}"/>
          </ac:picMkLst>
        </pc:picChg>
        <pc:picChg chg="del">
          <ac:chgData name="Scruel Tao" userId="5ea5c98d59b44d4b" providerId="LiveId" clId="{6E5C5F47-F3BF-4716-900C-106C0B354219}" dt="2023-05-09T19:19:38.074" v="6132" actId="478"/>
          <ac:picMkLst>
            <pc:docMk/>
            <pc:sldMk cId="2500939610" sldId="396"/>
            <ac:picMk id="12" creationId="{4FABD43B-64EF-266D-B9B9-C752985A9B4E}"/>
          </ac:picMkLst>
        </pc:picChg>
      </pc:sldChg>
      <pc:sldChg chg="add del">
        <pc:chgData name="Scruel Tao" userId="5ea5c98d59b44d4b" providerId="LiveId" clId="{6E5C5F47-F3BF-4716-900C-106C0B354219}" dt="2023-05-05T02:30:04.678" v="335" actId="47"/>
        <pc:sldMkLst>
          <pc:docMk/>
          <pc:sldMk cId="3161108256" sldId="396"/>
        </pc:sldMkLst>
      </pc:sldChg>
      <pc:sldChg chg="addSp modSp add mod modTransition modNotesTx">
        <pc:chgData name="Scruel Tao" userId="5ea5c98d59b44d4b" providerId="LiveId" clId="{6E5C5F47-F3BF-4716-900C-106C0B354219}" dt="2023-05-24T07:56:09.412" v="20771" actId="1037"/>
        <pc:sldMkLst>
          <pc:docMk/>
          <pc:sldMk cId="698115797" sldId="397"/>
        </pc:sldMkLst>
        <pc:spChg chg="mod">
          <ac:chgData name="Scruel Tao" userId="5ea5c98d59b44d4b" providerId="LiveId" clId="{6E5C5F47-F3BF-4716-900C-106C0B354219}" dt="2023-05-11T13:04:24.488" v="11671"/>
          <ac:spMkLst>
            <pc:docMk/>
            <pc:sldMk cId="698115797" sldId="397"/>
            <ac:spMk id="3" creationId="{0E2FC508-1AFD-A957-52F2-FA1DEF2A9D27}"/>
          </ac:spMkLst>
        </pc:spChg>
        <pc:spChg chg="add mod">
          <ac:chgData name="Scruel Tao" userId="5ea5c98d59b44d4b" providerId="LiveId" clId="{6E5C5F47-F3BF-4716-900C-106C0B354219}" dt="2023-05-24T07:56:09.412" v="20771" actId="1037"/>
          <ac:spMkLst>
            <pc:docMk/>
            <pc:sldMk cId="698115797" sldId="397"/>
            <ac:spMk id="6" creationId="{645EA3A8-2CE3-BF54-1405-A4FFC7697616}"/>
          </ac:spMkLst>
        </pc:spChg>
        <pc:spChg chg="mod">
          <ac:chgData name="Scruel Tao" userId="5ea5c98d59b44d4b" providerId="LiveId" clId="{6E5C5F47-F3BF-4716-900C-106C0B354219}" dt="2023-05-24T07:53:58.393" v="20753" actId="21"/>
          <ac:spMkLst>
            <pc:docMk/>
            <pc:sldMk cId="698115797" sldId="397"/>
            <ac:spMk id="8" creationId="{855C4995-91A2-5BBC-E73F-B623ACFED637}"/>
          </ac:spMkLst>
        </pc:spChg>
        <pc:picChg chg="mod">
          <ac:chgData name="Scruel Tao" userId="5ea5c98d59b44d4b" providerId="LiveId" clId="{6E5C5F47-F3BF-4716-900C-106C0B354219}" dt="2023-05-09T19:20:06.468" v="6137" actId="1076"/>
          <ac:picMkLst>
            <pc:docMk/>
            <pc:sldMk cId="698115797" sldId="397"/>
            <ac:picMk id="4" creationId="{B90F398F-064C-10C7-9DC8-10796A728E2C}"/>
          </ac:picMkLst>
        </pc:picChg>
        <pc:picChg chg="mod">
          <ac:chgData name="Scruel Tao" userId="5ea5c98d59b44d4b" providerId="LiveId" clId="{6E5C5F47-F3BF-4716-900C-106C0B354219}" dt="2023-05-09T19:18:35.569" v="6115" actId="1076"/>
          <ac:picMkLst>
            <pc:docMk/>
            <pc:sldMk cId="698115797" sldId="397"/>
            <ac:picMk id="10" creationId="{A7B1F899-AB88-9F6E-B0B3-CCC690BED511}"/>
          </ac:picMkLst>
        </pc:picChg>
        <pc:picChg chg="mod">
          <ac:chgData name="Scruel Tao" userId="5ea5c98d59b44d4b" providerId="LiveId" clId="{6E5C5F47-F3BF-4716-900C-106C0B354219}" dt="2023-05-09T19:53:49.709" v="7355" actId="1036"/>
          <ac:picMkLst>
            <pc:docMk/>
            <pc:sldMk cId="698115797" sldId="397"/>
            <ac:picMk id="12" creationId="{4FABD43B-64EF-266D-B9B9-C752985A9B4E}"/>
          </ac:picMkLst>
        </pc:picChg>
      </pc:sldChg>
      <pc:sldChg chg="add del">
        <pc:chgData name="Scruel Tao" userId="5ea5c98d59b44d4b" providerId="LiveId" clId="{6E5C5F47-F3BF-4716-900C-106C0B354219}" dt="2023-05-04T18:26:18.820" v="337" actId="47"/>
        <pc:sldMkLst>
          <pc:docMk/>
          <pc:sldMk cId="3505851719" sldId="397"/>
        </pc:sldMkLst>
      </pc:sldChg>
      <pc:sldChg chg="addSp delSp modSp add mod modTransition modNotesTx">
        <pc:chgData name="Scruel Tao" userId="5ea5c98d59b44d4b" providerId="LiveId" clId="{6E5C5F47-F3BF-4716-900C-106C0B354219}" dt="2023-05-29T06:58:57.596" v="22081" actId="1076"/>
        <pc:sldMkLst>
          <pc:docMk/>
          <pc:sldMk cId="3962211670" sldId="398"/>
        </pc:sldMkLst>
        <pc:spChg chg="mod">
          <ac:chgData name="Scruel Tao" userId="5ea5c98d59b44d4b" providerId="LiveId" clId="{6E5C5F47-F3BF-4716-900C-106C0B354219}" dt="2023-05-24T07:56:15.962" v="20772" actId="113"/>
          <ac:spMkLst>
            <pc:docMk/>
            <pc:sldMk cId="3962211670" sldId="398"/>
            <ac:spMk id="3" creationId="{0E2FC508-1AFD-A957-52F2-FA1DEF2A9D27}"/>
          </ac:spMkLst>
        </pc:spChg>
        <pc:spChg chg="add del mod">
          <ac:chgData name="Scruel Tao" userId="5ea5c98d59b44d4b" providerId="LiveId" clId="{6E5C5F47-F3BF-4716-900C-106C0B354219}" dt="2023-05-09T19:36:06.563" v="6876"/>
          <ac:spMkLst>
            <pc:docMk/>
            <pc:sldMk cId="3962211670" sldId="398"/>
            <ac:spMk id="5" creationId="{3415C6CE-7AA5-52C3-5278-EC09368BAF6B}"/>
          </ac:spMkLst>
        </pc:spChg>
        <pc:spChg chg="add mod">
          <ac:chgData name="Scruel Tao" userId="5ea5c98d59b44d4b" providerId="LiveId" clId="{6E5C5F47-F3BF-4716-900C-106C0B354219}" dt="2023-05-29T06:58:57.596" v="22081" actId="1076"/>
          <ac:spMkLst>
            <pc:docMk/>
            <pc:sldMk cId="3962211670" sldId="398"/>
            <ac:spMk id="6" creationId="{47D0360D-D669-579C-3414-6498927AB925}"/>
          </ac:spMkLst>
        </pc:spChg>
        <pc:spChg chg="mod">
          <ac:chgData name="Scruel Tao" userId="5ea5c98d59b44d4b" providerId="LiveId" clId="{6E5C5F47-F3BF-4716-900C-106C0B354219}" dt="2023-05-09T19:52:07.048" v="7327" actId="113"/>
          <ac:spMkLst>
            <pc:docMk/>
            <pc:sldMk cId="3962211670" sldId="398"/>
            <ac:spMk id="8" creationId="{855C4995-91A2-5BBC-E73F-B623ACFED637}"/>
          </ac:spMkLst>
        </pc:spChg>
        <pc:picChg chg="mod">
          <ac:chgData name="Scruel Tao" userId="5ea5c98d59b44d4b" providerId="LiveId" clId="{6E5C5F47-F3BF-4716-900C-106C0B354219}" dt="2023-05-09T19:53:51.687" v="7356" actId="1035"/>
          <ac:picMkLst>
            <pc:docMk/>
            <pc:sldMk cId="3962211670" sldId="398"/>
            <ac:picMk id="12" creationId="{4FABD43B-64EF-266D-B9B9-C752985A9B4E}"/>
          </ac:picMkLst>
        </pc:picChg>
      </pc:sldChg>
      <pc:sldChg chg="addSp delSp modSp add mod modTransition modAnim">
        <pc:chgData name="Scruel Tao" userId="5ea5c98d59b44d4b" providerId="LiveId" clId="{6E5C5F47-F3BF-4716-900C-106C0B354219}" dt="2023-05-24T07:59:29.042" v="20837"/>
        <pc:sldMkLst>
          <pc:docMk/>
          <pc:sldMk cId="2592498201" sldId="399"/>
        </pc:sldMkLst>
        <pc:spChg chg="mod">
          <ac:chgData name="Scruel Tao" userId="5ea5c98d59b44d4b" providerId="LiveId" clId="{6E5C5F47-F3BF-4716-900C-106C0B354219}" dt="2023-05-09T19:49:05.087" v="7133" actId="20577"/>
          <ac:spMkLst>
            <pc:docMk/>
            <pc:sldMk cId="2592498201" sldId="399"/>
            <ac:spMk id="2" creationId="{BAD162F0-2175-84E9-2387-55F669162449}"/>
          </ac:spMkLst>
        </pc:spChg>
        <pc:spChg chg="mod">
          <ac:chgData name="Scruel Tao" userId="5ea5c98d59b44d4b" providerId="LiveId" clId="{6E5C5F47-F3BF-4716-900C-106C0B354219}" dt="2023-05-24T07:58:14.298" v="20827" actId="20578"/>
          <ac:spMkLst>
            <pc:docMk/>
            <pc:sldMk cId="2592498201" sldId="399"/>
            <ac:spMk id="3" creationId="{0E2FC508-1AFD-A957-52F2-FA1DEF2A9D27}"/>
          </ac:spMkLst>
        </pc:spChg>
        <pc:spChg chg="del mod">
          <ac:chgData name="Scruel Tao" userId="5ea5c98d59b44d4b" providerId="LiveId" clId="{6E5C5F47-F3BF-4716-900C-106C0B354219}" dt="2023-05-09T19:34:56.049" v="6860" actId="21"/>
          <ac:spMkLst>
            <pc:docMk/>
            <pc:sldMk cId="2592498201" sldId="399"/>
            <ac:spMk id="8" creationId="{855C4995-91A2-5BBC-E73F-B623ACFED637}"/>
          </ac:spMkLst>
        </pc:spChg>
        <pc:spChg chg="add del">
          <ac:chgData name="Scruel Tao" userId="5ea5c98d59b44d4b" providerId="LiveId" clId="{6E5C5F47-F3BF-4716-900C-106C0B354219}" dt="2023-05-09T19:43:05.882" v="6894" actId="22"/>
          <ac:spMkLst>
            <pc:docMk/>
            <pc:sldMk cId="2592498201" sldId="399"/>
            <ac:spMk id="9" creationId="{92D31188-BEA5-940E-92E2-E2D3B40F99C8}"/>
          </ac:spMkLst>
        </pc:spChg>
        <pc:spChg chg="add del">
          <ac:chgData name="Scruel Tao" userId="5ea5c98d59b44d4b" providerId="LiveId" clId="{6E5C5F47-F3BF-4716-900C-106C0B354219}" dt="2023-05-09T19:43:27.702" v="6901" actId="22"/>
          <ac:spMkLst>
            <pc:docMk/>
            <pc:sldMk cId="2592498201" sldId="399"/>
            <ac:spMk id="17" creationId="{6F92FCE5-FA56-E61C-0DE8-165E31D44692}"/>
          </ac:spMkLst>
        </pc:spChg>
        <pc:spChg chg="add del">
          <ac:chgData name="Scruel Tao" userId="5ea5c98d59b44d4b" providerId="LiveId" clId="{6E5C5F47-F3BF-4716-900C-106C0B354219}" dt="2023-05-09T19:43:56.967" v="6908" actId="21"/>
          <ac:spMkLst>
            <pc:docMk/>
            <pc:sldMk cId="2592498201" sldId="399"/>
            <ac:spMk id="19" creationId="{2E1C5E72-AB72-9ED3-10E3-7EC23835EDCE}"/>
          </ac:spMkLst>
        </pc:spChg>
        <pc:picChg chg="mod">
          <ac:chgData name="Scruel Tao" userId="5ea5c98d59b44d4b" providerId="LiveId" clId="{6E5C5F47-F3BF-4716-900C-106C0B354219}" dt="2023-05-09T19:34:44.958" v="6856" actId="1076"/>
          <ac:picMkLst>
            <pc:docMk/>
            <pc:sldMk cId="2592498201" sldId="399"/>
            <ac:picMk id="4" creationId="{B90F398F-064C-10C7-9DC8-10796A728E2C}"/>
          </ac:picMkLst>
        </pc:picChg>
        <pc:picChg chg="add mod">
          <ac:chgData name="Scruel Tao" userId="5ea5c98d59b44d4b" providerId="LiveId" clId="{6E5C5F47-F3BF-4716-900C-106C0B354219}" dt="2023-05-10T01:09:09.958" v="8189" actId="14826"/>
          <ac:picMkLst>
            <pc:docMk/>
            <pc:sldMk cId="2592498201" sldId="399"/>
            <ac:picMk id="6" creationId="{1F8BE407-194A-4618-B267-DA63918670D6}"/>
          </ac:picMkLst>
        </pc:picChg>
        <pc:picChg chg="add del">
          <ac:chgData name="Scruel Tao" userId="5ea5c98d59b44d4b" providerId="LiveId" clId="{6E5C5F47-F3BF-4716-900C-106C0B354219}" dt="2023-05-10T01:09:20.728" v="8191" actId="22"/>
          <ac:picMkLst>
            <pc:docMk/>
            <pc:sldMk cId="2592498201" sldId="399"/>
            <ac:picMk id="7" creationId="{477DBDDD-6D10-F5BF-2163-A52491538F50}"/>
          </ac:picMkLst>
        </pc:picChg>
        <pc:picChg chg="mod">
          <ac:chgData name="Scruel Tao" userId="5ea5c98d59b44d4b" providerId="LiveId" clId="{6E5C5F47-F3BF-4716-900C-106C0B354219}" dt="2023-05-09T19:28:02.442" v="6564" actId="14826"/>
          <ac:picMkLst>
            <pc:docMk/>
            <pc:sldMk cId="2592498201" sldId="399"/>
            <ac:picMk id="10" creationId="{A7B1F899-AB88-9F6E-B0B3-CCC690BED511}"/>
          </ac:picMkLst>
        </pc:picChg>
        <pc:picChg chg="mod">
          <ac:chgData name="Scruel Tao" userId="5ea5c98d59b44d4b" providerId="LiveId" clId="{6E5C5F47-F3BF-4716-900C-106C0B354219}" dt="2023-05-09T19:34:42.173" v="6855" actId="1076"/>
          <ac:picMkLst>
            <pc:docMk/>
            <pc:sldMk cId="2592498201" sldId="399"/>
            <ac:picMk id="12" creationId="{4FABD43B-64EF-266D-B9B9-C752985A9B4E}"/>
          </ac:picMkLst>
        </pc:picChg>
        <pc:picChg chg="add del mod">
          <ac:chgData name="Scruel Tao" userId="5ea5c98d59b44d4b" providerId="LiveId" clId="{6E5C5F47-F3BF-4716-900C-106C0B354219}" dt="2023-05-09T19:53:35.788" v="7340" actId="478"/>
          <ac:picMkLst>
            <pc:docMk/>
            <pc:sldMk cId="2592498201" sldId="399"/>
            <ac:picMk id="13" creationId="{E5A50255-3B2D-D9E9-0F3F-288B11212BC0}"/>
          </ac:picMkLst>
        </pc:picChg>
        <pc:picChg chg="add del">
          <ac:chgData name="Scruel Tao" userId="5ea5c98d59b44d4b" providerId="LiveId" clId="{6E5C5F47-F3BF-4716-900C-106C0B354219}" dt="2023-05-09T19:43:24.408" v="6899" actId="22"/>
          <ac:picMkLst>
            <pc:docMk/>
            <pc:sldMk cId="2592498201" sldId="399"/>
            <ac:picMk id="15" creationId="{5B79D420-D14B-7871-196C-E2F01B67278D}"/>
          </ac:picMkLst>
        </pc:picChg>
        <pc:picChg chg="add mod">
          <ac:chgData name="Scruel Tao" userId="5ea5c98d59b44d4b" providerId="LiveId" clId="{6E5C5F47-F3BF-4716-900C-106C0B354219}" dt="2023-05-09T19:53:53.239" v="7357" actId="1035"/>
          <ac:picMkLst>
            <pc:docMk/>
            <pc:sldMk cId="2592498201" sldId="399"/>
            <ac:picMk id="21" creationId="{58BA75A0-2904-057D-C4E0-75FE516EA50D}"/>
          </ac:picMkLst>
        </pc:picChg>
        <pc:picChg chg="add mod">
          <ac:chgData name="Scruel Tao" userId="5ea5c98d59b44d4b" providerId="LiveId" clId="{6E5C5F47-F3BF-4716-900C-106C0B354219}" dt="2023-05-09T19:53:37.659" v="7341"/>
          <ac:picMkLst>
            <pc:docMk/>
            <pc:sldMk cId="2592498201" sldId="399"/>
            <ac:picMk id="22" creationId="{E656551C-2A8C-741C-B3D2-CBC73A68D366}"/>
          </ac:picMkLst>
        </pc:picChg>
        <pc:picChg chg="add mod ord">
          <ac:chgData name="Scruel Tao" userId="5ea5c98d59b44d4b" providerId="LiveId" clId="{6E5C5F47-F3BF-4716-900C-106C0B354219}" dt="2023-05-24T07:57:41.620" v="20824" actId="1076"/>
          <ac:picMkLst>
            <pc:docMk/>
            <pc:sldMk cId="2592498201" sldId="399"/>
            <ac:picMk id="23" creationId="{32310B1D-2566-337D-CC59-BEA91587778D}"/>
          </ac:picMkLst>
        </pc:picChg>
      </pc:sldChg>
      <pc:sldChg chg="addSp delSp modSp add del mod">
        <pc:chgData name="Scruel Tao" userId="5ea5c98d59b44d4b" providerId="LiveId" clId="{6E5C5F47-F3BF-4716-900C-106C0B354219}" dt="2023-05-09T19:49:11.642" v="7136" actId="47"/>
        <pc:sldMkLst>
          <pc:docMk/>
          <pc:sldMk cId="2246083951" sldId="400"/>
        </pc:sldMkLst>
        <pc:spChg chg="mod">
          <ac:chgData name="Scruel Tao" userId="5ea5c98d59b44d4b" providerId="LiveId" clId="{6E5C5F47-F3BF-4716-900C-106C0B354219}" dt="2023-05-09T19:36:37.199" v="6883" actId="207"/>
          <ac:spMkLst>
            <pc:docMk/>
            <pc:sldMk cId="2246083951" sldId="400"/>
            <ac:spMk id="3" creationId="{0E2FC508-1AFD-A957-52F2-FA1DEF2A9D27}"/>
          </ac:spMkLst>
        </pc:spChg>
        <pc:spChg chg="add mod">
          <ac:chgData name="Scruel Tao" userId="5ea5c98d59b44d4b" providerId="LiveId" clId="{6E5C5F47-F3BF-4716-900C-106C0B354219}" dt="2023-05-09T19:36:08.862" v="6877"/>
          <ac:spMkLst>
            <pc:docMk/>
            <pc:sldMk cId="2246083951" sldId="400"/>
            <ac:spMk id="5" creationId="{7B6A32F7-4FE5-935D-0FB8-4AB78A154D3E}"/>
          </ac:spMkLst>
        </pc:spChg>
        <pc:spChg chg="del mod">
          <ac:chgData name="Scruel Tao" userId="5ea5c98d59b44d4b" providerId="LiveId" clId="{6E5C5F47-F3BF-4716-900C-106C0B354219}" dt="2023-05-09T19:36:13.202" v="6879" actId="478"/>
          <ac:spMkLst>
            <pc:docMk/>
            <pc:sldMk cId="2246083951" sldId="400"/>
            <ac:spMk id="8" creationId="{855C4995-91A2-5BBC-E73F-B623ACFED637}"/>
          </ac:spMkLst>
        </pc:spChg>
      </pc:sldChg>
      <pc:sldChg chg="modSp add del mod">
        <pc:chgData name="Scruel Tao" userId="5ea5c98d59b44d4b" providerId="LiveId" clId="{6E5C5F47-F3BF-4716-900C-106C0B354219}" dt="2023-05-09T19:47:37.406" v="7097" actId="2696"/>
        <pc:sldMkLst>
          <pc:docMk/>
          <pc:sldMk cId="3176752355" sldId="401"/>
        </pc:sldMkLst>
        <pc:spChg chg="mod">
          <ac:chgData name="Scruel Tao" userId="5ea5c98d59b44d4b" providerId="LiveId" clId="{6E5C5F47-F3BF-4716-900C-106C0B354219}" dt="2023-05-09T19:36:43.206" v="6885" actId="207"/>
          <ac:spMkLst>
            <pc:docMk/>
            <pc:sldMk cId="3176752355" sldId="401"/>
            <ac:spMk id="3" creationId="{0E2FC508-1AFD-A957-52F2-FA1DEF2A9D27}"/>
          </ac:spMkLst>
        </pc:spChg>
        <pc:spChg chg="mod">
          <ac:chgData name="Scruel Tao" userId="5ea5c98d59b44d4b" providerId="LiveId" clId="{6E5C5F47-F3BF-4716-900C-106C0B354219}" dt="2023-05-09T19:36:15.179" v="6880"/>
          <ac:spMkLst>
            <pc:docMk/>
            <pc:sldMk cId="3176752355" sldId="401"/>
            <ac:spMk id="8" creationId="{855C4995-91A2-5BBC-E73F-B623ACFED637}"/>
          </ac:spMkLst>
        </pc:spChg>
        <pc:picChg chg="mod">
          <ac:chgData name="Scruel Tao" userId="5ea5c98d59b44d4b" providerId="LiveId" clId="{6E5C5F47-F3BF-4716-900C-106C0B354219}" dt="2023-05-09T19:35:22.954" v="6869" actId="1076"/>
          <ac:picMkLst>
            <pc:docMk/>
            <pc:sldMk cId="3176752355" sldId="401"/>
            <ac:picMk id="4" creationId="{B90F398F-064C-10C7-9DC8-10796A728E2C}"/>
          </ac:picMkLst>
        </pc:picChg>
        <pc:picChg chg="mod">
          <ac:chgData name="Scruel Tao" userId="5ea5c98d59b44d4b" providerId="LiveId" clId="{6E5C5F47-F3BF-4716-900C-106C0B354219}" dt="2023-05-09T19:44:51.277" v="6953" actId="1076"/>
          <ac:picMkLst>
            <pc:docMk/>
            <pc:sldMk cId="3176752355" sldId="401"/>
            <ac:picMk id="12" creationId="{4FABD43B-64EF-266D-B9B9-C752985A9B4E}"/>
          </ac:picMkLst>
        </pc:picChg>
      </pc:sldChg>
      <pc:sldChg chg="modSp add del mod">
        <pc:chgData name="Scruel Tao" userId="5ea5c98d59b44d4b" providerId="LiveId" clId="{6E5C5F47-F3BF-4716-900C-106C0B354219}" dt="2023-05-09T19:49:10.637" v="7135" actId="47"/>
        <pc:sldMkLst>
          <pc:docMk/>
          <pc:sldMk cId="806803516" sldId="402"/>
        </pc:sldMkLst>
        <pc:spChg chg="mod">
          <ac:chgData name="Scruel Tao" userId="5ea5c98d59b44d4b" providerId="LiveId" clId="{6E5C5F47-F3BF-4716-900C-106C0B354219}" dt="2023-05-09T19:38:06.197" v="6887" actId="207"/>
          <ac:spMkLst>
            <pc:docMk/>
            <pc:sldMk cId="806803516" sldId="402"/>
            <ac:spMk id="3" creationId="{0E2FC508-1AFD-A957-52F2-FA1DEF2A9D27}"/>
          </ac:spMkLst>
        </pc:spChg>
        <pc:picChg chg="mod">
          <ac:chgData name="Scruel Tao" userId="5ea5c98d59b44d4b" providerId="LiveId" clId="{6E5C5F47-F3BF-4716-900C-106C0B354219}" dt="2023-05-09T19:35:33.153" v="6871" actId="1076"/>
          <ac:picMkLst>
            <pc:docMk/>
            <pc:sldMk cId="806803516" sldId="402"/>
            <ac:picMk id="4" creationId="{B90F398F-064C-10C7-9DC8-10796A728E2C}"/>
          </ac:picMkLst>
        </pc:picChg>
        <pc:picChg chg="mod">
          <ac:chgData name="Scruel Tao" userId="5ea5c98d59b44d4b" providerId="LiveId" clId="{6E5C5F47-F3BF-4716-900C-106C0B354219}" dt="2023-05-09T19:35:28.564" v="6870" actId="1076"/>
          <ac:picMkLst>
            <pc:docMk/>
            <pc:sldMk cId="806803516" sldId="402"/>
            <ac:picMk id="12" creationId="{4FABD43B-64EF-266D-B9B9-C752985A9B4E}"/>
          </ac:picMkLst>
        </pc:picChg>
      </pc:sldChg>
      <pc:sldChg chg="modSp add del mod">
        <pc:chgData name="Scruel Tao" userId="5ea5c98d59b44d4b" providerId="LiveId" clId="{6E5C5F47-F3BF-4716-900C-106C0B354219}" dt="2023-05-09T19:49:12.162" v="7137" actId="47"/>
        <pc:sldMkLst>
          <pc:docMk/>
          <pc:sldMk cId="3780010018" sldId="403"/>
        </pc:sldMkLst>
        <pc:spChg chg="mod">
          <ac:chgData name="Scruel Tao" userId="5ea5c98d59b44d4b" providerId="LiveId" clId="{6E5C5F47-F3BF-4716-900C-106C0B354219}" dt="2023-05-09T19:36:34.151" v="6882" actId="207"/>
          <ac:spMkLst>
            <pc:docMk/>
            <pc:sldMk cId="3780010018" sldId="403"/>
            <ac:spMk id="3" creationId="{0E2FC508-1AFD-A957-52F2-FA1DEF2A9D27}"/>
          </ac:spMkLst>
        </pc:spChg>
      </pc:sldChg>
      <pc:sldChg chg="addSp delSp modSp add mod modTransition modAnim">
        <pc:chgData name="Scruel Tao" userId="5ea5c98d59b44d4b" providerId="LiveId" clId="{6E5C5F47-F3BF-4716-900C-106C0B354219}" dt="2023-05-24T07:59:44.940" v="20840" actId="478"/>
        <pc:sldMkLst>
          <pc:docMk/>
          <pc:sldMk cId="894325447" sldId="404"/>
        </pc:sldMkLst>
        <pc:spChg chg="mod">
          <ac:chgData name="Scruel Tao" userId="5ea5c98d59b44d4b" providerId="LiveId" clId="{6E5C5F47-F3BF-4716-900C-106C0B354219}" dt="2023-05-09T19:49:07.507" v="7134"/>
          <ac:spMkLst>
            <pc:docMk/>
            <pc:sldMk cId="894325447" sldId="404"/>
            <ac:spMk id="2" creationId="{BAD162F0-2175-84E9-2387-55F669162449}"/>
          </ac:spMkLst>
        </pc:spChg>
        <pc:spChg chg="mod">
          <ac:chgData name="Scruel Tao" userId="5ea5c98d59b44d4b" providerId="LiveId" clId="{6E5C5F47-F3BF-4716-900C-106C0B354219}" dt="2023-05-24T07:58:20.547" v="20829" actId="20577"/>
          <ac:spMkLst>
            <pc:docMk/>
            <pc:sldMk cId="894325447" sldId="404"/>
            <ac:spMk id="3" creationId="{0E2FC508-1AFD-A957-52F2-FA1DEF2A9D27}"/>
          </ac:spMkLst>
        </pc:spChg>
        <pc:spChg chg="add del mod">
          <ac:chgData name="Scruel Tao" userId="5ea5c98d59b44d4b" providerId="LiveId" clId="{6E5C5F47-F3BF-4716-900C-106C0B354219}" dt="2023-05-11T13:05:22.752" v="11678" actId="478"/>
          <ac:spMkLst>
            <pc:docMk/>
            <pc:sldMk cId="894325447" sldId="404"/>
            <ac:spMk id="5" creationId="{8033CB84-BCC7-148F-0AB4-4E617BDE2782}"/>
          </ac:spMkLst>
        </pc:spChg>
        <pc:spChg chg="add del mod">
          <ac:chgData name="Scruel Tao" userId="5ea5c98d59b44d4b" providerId="LiveId" clId="{6E5C5F47-F3BF-4716-900C-106C0B354219}" dt="2023-05-11T13:05:20.930" v="11677"/>
          <ac:spMkLst>
            <pc:docMk/>
            <pc:sldMk cId="894325447" sldId="404"/>
            <ac:spMk id="6" creationId="{CE791564-A23A-8FDC-4FAE-526479FB2073}"/>
          </ac:spMkLst>
        </pc:spChg>
        <pc:spChg chg="add mod">
          <ac:chgData name="Scruel Tao" userId="5ea5c98d59b44d4b" providerId="LiveId" clId="{6E5C5F47-F3BF-4716-900C-106C0B354219}" dt="2023-05-11T13:07:45.218" v="11702" actId="1035"/>
          <ac:spMkLst>
            <pc:docMk/>
            <pc:sldMk cId="894325447" sldId="404"/>
            <ac:spMk id="7" creationId="{DC5FD197-3532-D280-B161-1733D1884201}"/>
          </ac:spMkLst>
        </pc:spChg>
        <pc:picChg chg="mod">
          <ac:chgData name="Scruel Tao" userId="5ea5c98d59b44d4b" providerId="LiveId" clId="{6E5C5F47-F3BF-4716-900C-106C0B354219}" dt="2023-05-09T19:47:55.899" v="7103" actId="1076"/>
          <ac:picMkLst>
            <pc:docMk/>
            <pc:sldMk cId="894325447" sldId="404"/>
            <ac:picMk id="4" creationId="{B90F398F-064C-10C7-9DC8-10796A728E2C}"/>
          </ac:picMkLst>
        </pc:picChg>
        <pc:picChg chg="del">
          <ac:chgData name="Scruel Tao" userId="5ea5c98d59b44d4b" providerId="LiveId" clId="{6E5C5F47-F3BF-4716-900C-106C0B354219}" dt="2023-05-09T19:48:21.768" v="7109" actId="21"/>
          <ac:picMkLst>
            <pc:docMk/>
            <pc:sldMk cId="894325447" sldId="404"/>
            <ac:picMk id="6" creationId="{1F8BE407-194A-4618-B267-DA63918670D6}"/>
          </ac:picMkLst>
        </pc:picChg>
        <pc:picChg chg="add del">
          <ac:chgData name="Scruel Tao" userId="5ea5c98d59b44d4b" providerId="LiveId" clId="{6E5C5F47-F3BF-4716-900C-106C0B354219}" dt="2023-05-09T19:48:04.718" v="7105" actId="22"/>
          <ac:picMkLst>
            <pc:docMk/>
            <pc:sldMk cId="894325447" sldId="404"/>
            <ac:picMk id="8" creationId="{06DFB03B-53D7-119A-17CD-78DB1C58BD1E}"/>
          </ac:picMkLst>
        </pc:picChg>
        <pc:picChg chg="add mod">
          <ac:chgData name="Scruel Tao" userId="5ea5c98d59b44d4b" providerId="LiveId" clId="{6E5C5F47-F3BF-4716-900C-106C0B354219}" dt="2023-05-09T19:48:20.840" v="7108" actId="1076"/>
          <ac:picMkLst>
            <pc:docMk/>
            <pc:sldMk cId="894325447" sldId="404"/>
            <ac:picMk id="11" creationId="{CA07B130-D200-851A-9DA1-53ED737BEC14}"/>
          </ac:picMkLst>
        </pc:picChg>
        <pc:picChg chg="mod">
          <ac:chgData name="Scruel Tao" userId="5ea5c98d59b44d4b" providerId="LiveId" clId="{6E5C5F47-F3BF-4716-900C-106C0B354219}" dt="2023-05-09T19:48:38.890" v="7118" actId="1076"/>
          <ac:picMkLst>
            <pc:docMk/>
            <pc:sldMk cId="894325447" sldId="404"/>
            <ac:picMk id="12" creationId="{4FABD43B-64EF-266D-B9B9-C752985A9B4E}"/>
          </ac:picMkLst>
        </pc:picChg>
        <pc:picChg chg="del mod">
          <ac:chgData name="Scruel Tao" userId="5ea5c98d59b44d4b" providerId="LiveId" clId="{6E5C5F47-F3BF-4716-900C-106C0B354219}" dt="2023-05-09T19:50:50.498" v="7263" actId="478"/>
          <ac:picMkLst>
            <pc:docMk/>
            <pc:sldMk cId="894325447" sldId="404"/>
            <ac:picMk id="13" creationId="{E5A50255-3B2D-D9E9-0F3F-288B11212BC0}"/>
          </ac:picMkLst>
        </pc:picChg>
        <pc:picChg chg="add mod">
          <ac:chgData name="Scruel Tao" userId="5ea5c98d59b44d4b" providerId="LiveId" clId="{6E5C5F47-F3BF-4716-900C-106C0B354219}" dt="2023-05-09T19:50:51.345" v="7264"/>
          <ac:picMkLst>
            <pc:docMk/>
            <pc:sldMk cId="894325447" sldId="404"/>
            <ac:picMk id="14" creationId="{E86066F1-5DD5-419C-36C3-756A1F594F4D}"/>
          </ac:picMkLst>
        </pc:picChg>
        <pc:picChg chg="add del mod">
          <ac:chgData name="Scruel Tao" userId="5ea5c98d59b44d4b" providerId="LiveId" clId="{6E5C5F47-F3BF-4716-900C-106C0B354219}" dt="2023-05-24T07:59:44.940" v="20840" actId="478"/>
          <ac:picMkLst>
            <pc:docMk/>
            <pc:sldMk cId="894325447" sldId="404"/>
            <ac:picMk id="16" creationId="{0F8108C1-7805-6645-9136-1550652FFC6B}"/>
          </ac:picMkLst>
        </pc:picChg>
        <pc:picChg chg="mod">
          <ac:chgData name="Scruel Tao" userId="5ea5c98d59b44d4b" providerId="LiveId" clId="{6E5C5F47-F3BF-4716-900C-106C0B354219}" dt="2023-05-22T15:18:37.002" v="18951" actId="1035"/>
          <ac:picMkLst>
            <pc:docMk/>
            <pc:sldMk cId="894325447" sldId="404"/>
            <ac:picMk id="21" creationId="{58BA75A0-2904-057D-C4E0-75FE516EA50D}"/>
          </ac:picMkLst>
        </pc:picChg>
      </pc:sldChg>
      <pc:sldChg chg="addSp delSp modSp add mod modTransition">
        <pc:chgData name="Scruel Tao" userId="5ea5c98d59b44d4b" providerId="LiveId" clId="{6E5C5F47-F3BF-4716-900C-106C0B354219}" dt="2023-05-24T07:52:20.469" v="20714"/>
        <pc:sldMkLst>
          <pc:docMk/>
          <pc:sldMk cId="4226408475" sldId="405"/>
        </pc:sldMkLst>
        <pc:spChg chg="mod">
          <ac:chgData name="Scruel Tao" userId="5ea5c98d59b44d4b" providerId="LiveId" clId="{6E5C5F47-F3BF-4716-900C-106C0B354219}" dt="2023-05-11T08:50:30.351" v="11414" actId="20577"/>
          <ac:spMkLst>
            <pc:docMk/>
            <pc:sldMk cId="4226408475" sldId="405"/>
            <ac:spMk id="3" creationId="{0E2FC508-1AFD-A957-52F2-FA1DEF2A9D27}"/>
          </ac:spMkLst>
        </pc:spChg>
        <pc:spChg chg="del mod">
          <ac:chgData name="Scruel Tao" userId="5ea5c98d59b44d4b" providerId="LiveId" clId="{6E5C5F47-F3BF-4716-900C-106C0B354219}" dt="2023-05-09T19:55:18.250" v="7368" actId="478"/>
          <ac:spMkLst>
            <pc:docMk/>
            <pc:sldMk cId="4226408475" sldId="405"/>
            <ac:spMk id="5" creationId="{8033CB84-BCC7-148F-0AB4-4E617BDE2782}"/>
          </ac:spMkLst>
        </pc:spChg>
        <pc:spChg chg="add del mod">
          <ac:chgData name="Scruel Tao" userId="5ea5c98d59b44d4b" providerId="LiveId" clId="{6E5C5F47-F3BF-4716-900C-106C0B354219}" dt="2023-05-09T19:52:21.072" v="7333"/>
          <ac:spMkLst>
            <pc:docMk/>
            <pc:sldMk cId="4226408475" sldId="405"/>
            <ac:spMk id="8" creationId="{8B32B52B-72F6-155D-FF84-064D6BFFB900}"/>
          </ac:spMkLst>
        </pc:spChg>
        <pc:spChg chg="add del mod">
          <ac:chgData name="Scruel Tao" userId="5ea5c98d59b44d4b" providerId="LiveId" clId="{6E5C5F47-F3BF-4716-900C-106C0B354219}" dt="2023-05-09T19:55:16.450" v="7367"/>
          <ac:spMkLst>
            <pc:docMk/>
            <pc:sldMk cId="4226408475" sldId="405"/>
            <ac:spMk id="9" creationId="{185D1083-D8B5-6726-C74A-A97FD0D71392}"/>
          </ac:spMkLst>
        </pc:spChg>
        <pc:spChg chg="add mod">
          <ac:chgData name="Scruel Tao" userId="5ea5c98d59b44d4b" providerId="LiveId" clId="{6E5C5F47-F3BF-4716-900C-106C0B354219}" dt="2023-05-11T13:07:50.556" v="11703" actId="1037"/>
          <ac:spMkLst>
            <pc:docMk/>
            <pc:sldMk cId="4226408475" sldId="405"/>
            <ac:spMk id="14" creationId="{A8BEA986-AA00-C272-B47D-C12FB7F4DBEB}"/>
          </ac:spMkLst>
        </pc:spChg>
        <pc:picChg chg="mod">
          <ac:chgData name="Scruel Tao" userId="5ea5c98d59b44d4b" providerId="LiveId" clId="{6E5C5F47-F3BF-4716-900C-106C0B354219}" dt="2023-05-09T19:56:01.852" v="7402" actId="1038"/>
          <ac:picMkLst>
            <pc:docMk/>
            <pc:sldMk cId="4226408475" sldId="405"/>
            <ac:picMk id="4" creationId="{B90F398F-064C-10C7-9DC8-10796A728E2C}"/>
          </ac:picMkLst>
        </pc:picChg>
        <pc:picChg chg="add mod">
          <ac:chgData name="Scruel Tao" userId="5ea5c98d59b44d4b" providerId="LiveId" clId="{6E5C5F47-F3BF-4716-900C-106C0B354219}" dt="2023-05-11T13:07:15.654" v="11698" actId="1037"/>
          <ac:picMkLst>
            <pc:docMk/>
            <pc:sldMk cId="4226408475" sldId="405"/>
            <ac:picMk id="7" creationId="{F9032EE6-3F39-5F28-297C-12A7420FD604}"/>
          </ac:picMkLst>
        </pc:picChg>
        <pc:picChg chg="del">
          <ac:chgData name="Scruel Tao" userId="5ea5c98d59b44d4b" providerId="LiveId" clId="{6E5C5F47-F3BF-4716-900C-106C0B354219}" dt="2023-05-09T19:55:31.279" v="7370" actId="478"/>
          <ac:picMkLst>
            <pc:docMk/>
            <pc:sldMk cId="4226408475" sldId="405"/>
            <ac:picMk id="11" creationId="{CA07B130-D200-851A-9DA1-53ED737BEC14}"/>
          </ac:picMkLst>
        </pc:picChg>
        <pc:picChg chg="mod">
          <ac:chgData name="Scruel Tao" userId="5ea5c98d59b44d4b" providerId="LiveId" clId="{6E5C5F47-F3BF-4716-900C-106C0B354219}" dt="2023-05-09T19:55:50.491" v="7388" actId="1038"/>
          <ac:picMkLst>
            <pc:docMk/>
            <pc:sldMk cId="4226408475" sldId="405"/>
            <ac:picMk id="12" creationId="{4FABD43B-64EF-266D-B9B9-C752985A9B4E}"/>
          </ac:picMkLst>
        </pc:picChg>
        <pc:picChg chg="del">
          <ac:chgData name="Scruel Tao" userId="5ea5c98d59b44d4b" providerId="LiveId" clId="{6E5C5F47-F3BF-4716-900C-106C0B354219}" dt="2023-05-09T19:50:35.150" v="7259" actId="478"/>
          <ac:picMkLst>
            <pc:docMk/>
            <pc:sldMk cId="4226408475" sldId="405"/>
            <ac:picMk id="13" creationId="{E5A50255-3B2D-D9E9-0F3F-288B11212BC0}"/>
          </ac:picMkLst>
        </pc:picChg>
        <pc:picChg chg="mod">
          <ac:chgData name="Scruel Tao" userId="5ea5c98d59b44d4b" providerId="LiveId" clId="{6E5C5F47-F3BF-4716-900C-106C0B354219}" dt="2023-05-09T19:55:58.906" v="7393" actId="1038"/>
          <ac:picMkLst>
            <pc:docMk/>
            <pc:sldMk cId="4226408475" sldId="405"/>
            <ac:picMk id="21" creationId="{58BA75A0-2904-057D-C4E0-75FE516EA50D}"/>
          </ac:picMkLst>
        </pc:picChg>
      </pc:sldChg>
      <pc:sldChg chg="addSp delSp modSp add mod ord modTransition modAnim">
        <pc:chgData name="Scruel Tao" userId="5ea5c98d59b44d4b" providerId="LiveId" clId="{6E5C5F47-F3BF-4716-900C-106C0B354219}" dt="2023-05-24T07:59:55.292" v="20842"/>
        <pc:sldMkLst>
          <pc:docMk/>
          <pc:sldMk cId="1683692607" sldId="406"/>
        </pc:sldMkLst>
        <pc:spChg chg="mod">
          <ac:chgData name="Scruel Tao" userId="5ea5c98d59b44d4b" providerId="LiveId" clId="{6E5C5F47-F3BF-4716-900C-106C0B354219}" dt="2023-05-09T19:54:49.933" v="7364" actId="21"/>
          <ac:spMkLst>
            <pc:docMk/>
            <pc:sldMk cId="1683692607" sldId="406"/>
            <ac:spMk id="3" creationId="{0E2FC508-1AFD-A957-52F2-FA1DEF2A9D27}"/>
          </ac:spMkLst>
        </pc:spChg>
        <pc:picChg chg="add mod">
          <ac:chgData name="Scruel Tao" userId="5ea5c98d59b44d4b" providerId="LiveId" clId="{6E5C5F47-F3BF-4716-900C-106C0B354219}" dt="2023-05-09T19:53:58.497" v="7359"/>
          <ac:picMkLst>
            <pc:docMk/>
            <pc:sldMk cId="1683692607" sldId="406"/>
            <ac:picMk id="5" creationId="{22B2C3B0-83DB-37D8-23B9-C0134ADA1617}"/>
          </ac:picMkLst>
        </pc:picChg>
        <pc:picChg chg="del">
          <ac:chgData name="Scruel Tao" userId="5ea5c98d59b44d4b" providerId="LiveId" clId="{6E5C5F47-F3BF-4716-900C-106C0B354219}" dt="2023-05-09T19:53:26.927" v="7339" actId="21"/>
          <ac:picMkLst>
            <pc:docMk/>
            <pc:sldMk cId="1683692607" sldId="406"/>
            <ac:picMk id="6" creationId="{1F8BE407-194A-4618-B267-DA63918670D6}"/>
          </ac:picMkLst>
        </pc:picChg>
        <pc:picChg chg="add mod">
          <ac:chgData name="Scruel Tao" userId="5ea5c98d59b44d4b" providerId="LiveId" clId="{6E5C5F47-F3BF-4716-900C-106C0B354219}" dt="2023-05-24T07:57:46.074" v="20826" actId="1076"/>
          <ac:picMkLst>
            <pc:docMk/>
            <pc:sldMk cId="1683692607" sldId="406"/>
            <ac:picMk id="7" creationId="{90C2F920-B0F7-60E6-4EFF-BEDBC28A8D1D}"/>
          </ac:picMkLst>
        </pc:picChg>
        <pc:picChg chg="mod">
          <ac:chgData name="Scruel Tao" userId="5ea5c98d59b44d4b" providerId="LiveId" clId="{6E5C5F47-F3BF-4716-900C-106C0B354219}" dt="2023-05-09T19:56:23.620" v="7411" actId="1076"/>
          <ac:picMkLst>
            <pc:docMk/>
            <pc:sldMk cId="1683692607" sldId="406"/>
            <ac:picMk id="12" creationId="{4FABD43B-64EF-266D-B9B9-C752985A9B4E}"/>
          </ac:picMkLst>
        </pc:picChg>
        <pc:picChg chg="del">
          <ac:chgData name="Scruel Tao" userId="5ea5c98d59b44d4b" providerId="LiveId" clId="{6E5C5F47-F3BF-4716-900C-106C0B354219}" dt="2023-05-09T19:53:57.741" v="7358" actId="478"/>
          <ac:picMkLst>
            <pc:docMk/>
            <pc:sldMk cId="1683692607" sldId="406"/>
            <ac:picMk id="13" creationId="{E5A50255-3B2D-D9E9-0F3F-288B11212BC0}"/>
          </ac:picMkLst>
        </pc:picChg>
        <pc:picChg chg="mod">
          <ac:chgData name="Scruel Tao" userId="5ea5c98d59b44d4b" providerId="LiveId" clId="{6E5C5F47-F3BF-4716-900C-106C0B354219}" dt="2023-05-22T15:18:39.460" v="18952" actId="1035"/>
          <ac:picMkLst>
            <pc:docMk/>
            <pc:sldMk cId="1683692607" sldId="406"/>
            <ac:picMk id="21" creationId="{58BA75A0-2904-057D-C4E0-75FE516EA50D}"/>
          </ac:picMkLst>
        </pc:picChg>
      </pc:sldChg>
      <pc:sldChg chg="delSp modSp add del mod delAnim">
        <pc:chgData name="Scruel Tao" userId="5ea5c98d59b44d4b" providerId="LiveId" clId="{6E5C5F47-F3BF-4716-900C-106C0B354219}" dt="2023-05-09T20:05:09.726" v="7881" actId="2696"/>
        <pc:sldMkLst>
          <pc:docMk/>
          <pc:sldMk cId="3896492856" sldId="407"/>
        </pc:sldMkLst>
        <pc:spChg chg="mod">
          <ac:chgData name="Scruel Tao" userId="5ea5c98d59b44d4b" providerId="LiveId" clId="{6E5C5F47-F3BF-4716-900C-106C0B354219}" dt="2023-05-09T19:58:10.562" v="7420"/>
          <ac:spMkLst>
            <pc:docMk/>
            <pc:sldMk cId="3896492856" sldId="407"/>
            <ac:spMk id="2" creationId="{BAD162F0-2175-84E9-2387-55F669162449}"/>
          </ac:spMkLst>
        </pc:spChg>
        <pc:spChg chg="mod">
          <ac:chgData name="Scruel Tao" userId="5ea5c98d59b44d4b" providerId="LiveId" clId="{6E5C5F47-F3BF-4716-900C-106C0B354219}" dt="2023-05-09T19:59:27.266" v="7666" actId="20577"/>
          <ac:spMkLst>
            <pc:docMk/>
            <pc:sldMk cId="3896492856" sldId="407"/>
            <ac:spMk id="3" creationId="{0E2FC508-1AFD-A957-52F2-FA1DEF2A9D27}"/>
          </ac:spMkLst>
        </pc:spChg>
        <pc:spChg chg="mod">
          <ac:chgData name="Scruel Tao" userId="5ea5c98d59b44d4b" providerId="LiveId" clId="{6E5C5F47-F3BF-4716-900C-106C0B354219}" dt="2023-05-09T20:01:13.821" v="7766" actId="1036"/>
          <ac:spMkLst>
            <pc:docMk/>
            <pc:sldMk cId="3896492856" sldId="407"/>
            <ac:spMk id="4" creationId="{BAE3C727-E7EF-A016-C499-2915C182B6E0}"/>
          </ac:spMkLst>
        </pc:spChg>
        <pc:spChg chg="mod">
          <ac:chgData name="Scruel Tao" userId="5ea5c98d59b44d4b" providerId="LiveId" clId="{6E5C5F47-F3BF-4716-900C-106C0B354219}" dt="2023-05-09T20:01:09.105" v="7763" actId="108"/>
          <ac:spMkLst>
            <pc:docMk/>
            <pc:sldMk cId="3896492856" sldId="407"/>
            <ac:spMk id="7" creationId="{DEAC74ED-0E63-DFF5-FA48-FB893E559B7C}"/>
          </ac:spMkLst>
        </pc:spChg>
        <pc:spChg chg="del">
          <ac:chgData name="Scruel Tao" userId="5ea5c98d59b44d4b" providerId="LiveId" clId="{6E5C5F47-F3BF-4716-900C-106C0B354219}" dt="2023-05-09T20:02:00.621" v="7779" actId="21"/>
          <ac:spMkLst>
            <pc:docMk/>
            <pc:sldMk cId="3896492856" sldId="407"/>
            <ac:spMk id="8" creationId="{9648BF1E-FEC6-3BF5-79E1-71E17382E901}"/>
          </ac:spMkLst>
        </pc:spChg>
        <pc:spChg chg="del">
          <ac:chgData name="Scruel Tao" userId="5ea5c98d59b44d4b" providerId="LiveId" clId="{6E5C5F47-F3BF-4716-900C-106C0B354219}" dt="2023-05-09T19:59:33.359" v="7667" actId="21"/>
          <ac:spMkLst>
            <pc:docMk/>
            <pc:sldMk cId="3896492856" sldId="407"/>
            <ac:spMk id="10" creationId="{379535CE-0828-842B-80E1-8A4A1E7A1249}"/>
          </ac:spMkLst>
        </pc:spChg>
      </pc:sldChg>
      <pc:sldChg chg="addSp delSp modSp add mod ord delAnim">
        <pc:chgData name="Scruel Tao" userId="5ea5c98d59b44d4b" providerId="LiveId" clId="{6E5C5F47-F3BF-4716-900C-106C0B354219}" dt="2023-05-24T08:09:38.867" v="21169" actId="478"/>
        <pc:sldMkLst>
          <pc:docMk/>
          <pc:sldMk cId="430806977" sldId="408"/>
        </pc:sldMkLst>
        <pc:spChg chg="mod">
          <ac:chgData name="Scruel Tao" userId="5ea5c98d59b44d4b" providerId="LiveId" clId="{6E5C5F47-F3BF-4716-900C-106C0B354219}" dt="2023-05-24T08:08:03.509" v="21105" actId="20577"/>
          <ac:spMkLst>
            <pc:docMk/>
            <pc:sldMk cId="430806977" sldId="408"/>
            <ac:spMk id="3" creationId="{0E2FC508-1AFD-A957-52F2-FA1DEF2A9D27}"/>
          </ac:spMkLst>
        </pc:spChg>
        <pc:spChg chg="del mod">
          <ac:chgData name="Scruel Tao" userId="5ea5c98d59b44d4b" providerId="LiveId" clId="{6E5C5F47-F3BF-4716-900C-106C0B354219}" dt="2023-05-24T08:09:38.867" v="21169" actId="478"/>
          <ac:spMkLst>
            <pc:docMk/>
            <pc:sldMk cId="430806977" sldId="408"/>
            <ac:spMk id="4" creationId="{BAE3C727-E7EF-A016-C499-2915C182B6E0}"/>
          </ac:spMkLst>
        </pc:spChg>
        <pc:spChg chg="del mod">
          <ac:chgData name="Scruel Tao" userId="5ea5c98d59b44d4b" providerId="LiveId" clId="{6E5C5F47-F3BF-4716-900C-106C0B354219}" dt="2023-05-24T08:09:38.140" v="21168" actId="478"/>
          <ac:spMkLst>
            <pc:docMk/>
            <pc:sldMk cId="430806977" sldId="408"/>
            <ac:spMk id="7" creationId="{DEAC74ED-0E63-DFF5-FA48-FB893E559B7C}"/>
          </ac:spMkLst>
        </pc:spChg>
        <pc:spChg chg="del">
          <ac:chgData name="Scruel Tao" userId="5ea5c98d59b44d4b" providerId="LiveId" clId="{6E5C5F47-F3BF-4716-900C-106C0B354219}" dt="2023-05-09T20:01:29.348" v="7768" actId="478"/>
          <ac:spMkLst>
            <pc:docMk/>
            <pc:sldMk cId="430806977" sldId="408"/>
            <ac:spMk id="8" creationId="{9648BF1E-FEC6-3BF5-79E1-71E17382E901}"/>
          </ac:spMkLst>
        </pc:spChg>
        <pc:spChg chg="add del mod">
          <ac:chgData name="Scruel Tao" userId="5ea5c98d59b44d4b" providerId="LiveId" clId="{6E5C5F47-F3BF-4716-900C-106C0B354219}" dt="2023-05-24T08:09:36.724" v="21167" actId="478"/>
          <ac:spMkLst>
            <pc:docMk/>
            <pc:sldMk cId="430806977" sldId="408"/>
            <ac:spMk id="9" creationId="{105D847F-FA13-C242-3366-864D1C519B74}"/>
          </ac:spMkLst>
        </pc:spChg>
        <pc:picChg chg="add del">
          <ac:chgData name="Scruel Tao" userId="5ea5c98d59b44d4b" providerId="LiveId" clId="{6E5C5F47-F3BF-4716-900C-106C0B354219}" dt="2023-05-09T20:01:32.562" v="7770" actId="22"/>
          <ac:picMkLst>
            <pc:docMk/>
            <pc:sldMk cId="430806977" sldId="408"/>
            <ac:picMk id="6" creationId="{2EA2097D-4098-F518-DD4C-4E8F62888677}"/>
          </ac:picMkLst>
        </pc:picChg>
      </pc:sldChg>
      <pc:sldChg chg="addSp delSp modSp add mod modTransition delAnim modAnim">
        <pc:chgData name="Scruel Tao" userId="5ea5c98d59b44d4b" providerId="LiveId" clId="{6E5C5F47-F3BF-4716-900C-106C0B354219}" dt="2023-05-29T07:02:23.986" v="22112" actId="20577"/>
        <pc:sldMkLst>
          <pc:docMk/>
          <pc:sldMk cId="741675209" sldId="409"/>
        </pc:sldMkLst>
        <pc:spChg chg="mod">
          <ac:chgData name="Scruel Tao" userId="5ea5c98d59b44d4b" providerId="LiveId" clId="{6E5C5F47-F3BF-4716-900C-106C0B354219}" dt="2023-05-29T07:02:23.986" v="22112" actId="20577"/>
          <ac:spMkLst>
            <pc:docMk/>
            <pc:sldMk cId="741675209" sldId="409"/>
            <ac:spMk id="3" creationId="{0E2FC508-1AFD-A957-52F2-FA1DEF2A9D27}"/>
          </ac:spMkLst>
        </pc:spChg>
        <pc:spChg chg="del mod">
          <ac:chgData name="Scruel Tao" userId="5ea5c98d59b44d4b" providerId="LiveId" clId="{6E5C5F47-F3BF-4716-900C-106C0B354219}" dt="2023-05-24T08:13:42.959" v="21326" actId="21"/>
          <ac:spMkLst>
            <pc:docMk/>
            <pc:sldMk cId="741675209" sldId="409"/>
            <ac:spMk id="4" creationId="{BAE3C727-E7EF-A016-C499-2915C182B6E0}"/>
          </ac:spMkLst>
        </pc:spChg>
        <pc:spChg chg="add mod">
          <ac:chgData name="Scruel Tao" userId="5ea5c98d59b44d4b" providerId="LiveId" clId="{6E5C5F47-F3BF-4716-900C-106C0B354219}" dt="2023-05-29T07:02:02.637" v="22086" actId="1076"/>
          <ac:spMkLst>
            <pc:docMk/>
            <pc:sldMk cId="741675209" sldId="409"/>
            <ac:spMk id="5" creationId="{2D479650-0EDF-E062-BC2B-4FED5885C9FE}"/>
          </ac:spMkLst>
        </pc:spChg>
        <pc:spChg chg="add del mod">
          <ac:chgData name="Scruel Tao" userId="5ea5c98d59b44d4b" providerId="LiveId" clId="{6E5C5F47-F3BF-4716-900C-106C0B354219}" dt="2023-05-24T08:13:37.010" v="21323" actId="478"/>
          <ac:spMkLst>
            <pc:docMk/>
            <pc:sldMk cId="741675209" sldId="409"/>
            <ac:spMk id="6" creationId="{CE048633-7ECE-BD21-01A5-C511D0E23651}"/>
          </ac:spMkLst>
        </pc:spChg>
        <pc:spChg chg="del">
          <ac:chgData name="Scruel Tao" userId="5ea5c98d59b44d4b" providerId="LiveId" clId="{6E5C5F47-F3BF-4716-900C-106C0B354219}" dt="2023-05-09T20:03:51.368" v="7843" actId="478"/>
          <ac:spMkLst>
            <pc:docMk/>
            <pc:sldMk cId="741675209" sldId="409"/>
            <ac:spMk id="7" creationId="{DEAC74ED-0E63-DFF5-FA48-FB893E559B7C}"/>
          </ac:spMkLst>
        </pc:spChg>
        <pc:spChg chg="add mod">
          <ac:chgData name="Scruel Tao" userId="5ea5c98d59b44d4b" providerId="LiveId" clId="{6E5C5F47-F3BF-4716-900C-106C0B354219}" dt="2023-05-29T07:01:56.738" v="22085" actId="1076"/>
          <ac:spMkLst>
            <pc:docMk/>
            <pc:sldMk cId="741675209" sldId="409"/>
            <ac:spMk id="7" creationId="{FBD55ABB-71B6-40C1-E862-243A00D10AFE}"/>
          </ac:spMkLst>
        </pc:spChg>
        <pc:spChg chg="add del mod">
          <ac:chgData name="Scruel Tao" userId="5ea5c98d59b44d4b" providerId="LiveId" clId="{6E5C5F47-F3BF-4716-900C-106C0B354219}" dt="2023-05-29T07:01:43.290" v="22083" actId="478"/>
          <ac:spMkLst>
            <pc:docMk/>
            <pc:sldMk cId="741675209" sldId="409"/>
            <ac:spMk id="8" creationId="{05C30843-D356-F31D-C802-BDCE07848F74}"/>
          </ac:spMkLst>
        </pc:spChg>
        <pc:spChg chg="del">
          <ac:chgData name="Scruel Tao" userId="5ea5c98d59b44d4b" providerId="LiveId" clId="{6E5C5F47-F3BF-4716-900C-106C0B354219}" dt="2023-05-09T20:02:08.103" v="7781" actId="21"/>
          <ac:spMkLst>
            <pc:docMk/>
            <pc:sldMk cId="741675209" sldId="409"/>
            <ac:spMk id="9" creationId="{105D847F-FA13-C242-3366-864D1C519B74}"/>
          </ac:spMkLst>
        </pc:spChg>
      </pc:sldChg>
      <pc:sldChg chg="addSp delSp modSp add del mod">
        <pc:chgData name="Scruel Tao" userId="5ea5c98d59b44d4b" providerId="LiveId" clId="{6E5C5F47-F3BF-4716-900C-106C0B354219}" dt="2023-05-24T08:13:17.040" v="21316" actId="2696"/>
        <pc:sldMkLst>
          <pc:docMk/>
          <pc:sldMk cId="207703486" sldId="410"/>
        </pc:sldMkLst>
        <pc:spChg chg="mod">
          <ac:chgData name="Scruel Tao" userId="5ea5c98d59b44d4b" providerId="LiveId" clId="{6E5C5F47-F3BF-4716-900C-106C0B354219}" dt="2023-05-24T08:01:26.589" v="20879" actId="20577"/>
          <ac:spMkLst>
            <pc:docMk/>
            <pc:sldMk cId="207703486" sldId="410"/>
            <ac:spMk id="3" creationId="{0E2FC508-1AFD-A957-52F2-FA1DEF2A9D27}"/>
          </ac:spMkLst>
        </pc:spChg>
        <pc:spChg chg="mod">
          <ac:chgData name="Scruel Tao" userId="5ea5c98d59b44d4b" providerId="LiveId" clId="{6E5C5F47-F3BF-4716-900C-106C0B354219}" dt="2023-05-09T20:03:34.640" v="7839" actId="1076"/>
          <ac:spMkLst>
            <pc:docMk/>
            <pc:sldMk cId="207703486" sldId="410"/>
            <ac:spMk id="4" creationId="{BAE3C727-E7EF-A016-C499-2915C182B6E0}"/>
          </ac:spMkLst>
        </pc:spChg>
        <pc:spChg chg="add del mod">
          <ac:chgData name="Scruel Tao" userId="5ea5c98d59b44d4b" providerId="LiveId" clId="{6E5C5F47-F3BF-4716-900C-106C0B354219}" dt="2023-05-09T20:07:15.484" v="8077" actId="478"/>
          <ac:spMkLst>
            <pc:docMk/>
            <pc:sldMk cId="207703486" sldId="410"/>
            <ac:spMk id="5" creationId="{4056B66C-6B16-4384-0EB1-E74ECA42D53B}"/>
          </ac:spMkLst>
        </pc:spChg>
        <pc:spChg chg="add mod">
          <ac:chgData name="Scruel Tao" userId="5ea5c98d59b44d4b" providerId="LiveId" clId="{6E5C5F47-F3BF-4716-900C-106C0B354219}" dt="2023-05-09T20:07:58.315" v="8184" actId="20577"/>
          <ac:spMkLst>
            <pc:docMk/>
            <pc:sldMk cId="207703486" sldId="410"/>
            <ac:spMk id="6" creationId="{BE2233DF-F35F-2DB2-AD6B-5CD9AA26B430}"/>
          </ac:spMkLst>
        </pc:spChg>
        <pc:spChg chg="mod">
          <ac:chgData name="Scruel Tao" userId="5ea5c98d59b44d4b" providerId="LiveId" clId="{6E5C5F47-F3BF-4716-900C-106C0B354219}" dt="2023-05-09T20:04:16.969" v="7847" actId="207"/>
          <ac:spMkLst>
            <pc:docMk/>
            <pc:sldMk cId="207703486" sldId="410"/>
            <ac:spMk id="7" creationId="{DEAC74ED-0E63-DFF5-FA48-FB893E559B7C}"/>
          </ac:spMkLst>
        </pc:spChg>
        <pc:spChg chg="del mod">
          <ac:chgData name="Scruel Tao" userId="5ea5c98d59b44d4b" providerId="LiveId" clId="{6E5C5F47-F3BF-4716-900C-106C0B354219}" dt="2023-05-09T20:06:59.782" v="8073" actId="478"/>
          <ac:spMkLst>
            <pc:docMk/>
            <pc:sldMk cId="207703486" sldId="410"/>
            <ac:spMk id="9" creationId="{105D847F-FA13-C242-3366-864D1C519B74}"/>
          </ac:spMkLst>
        </pc:spChg>
      </pc:sldChg>
      <pc:sldChg chg="modSp add del mod modAnim">
        <pc:chgData name="Scruel Tao" userId="5ea5c98d59b44d4b" providerId="LiveId" clId="{6E5C5F47-F3BF-4716-900C-106C0B354219}" dt="2023-05-10T01:56:13.075" v="9484" actId="47"/>
        <pc:sldMkLst>
          <pc:docMk/>
          <pc:sldMk cId="337260806" sldId="411"/>
        </pc:sldMkLst>
        <pc:spChg chg="mod">
          <ac:chgData name="Scruel Tao" userId="5ea5c98d59b44d4b" providerId="LiveId" clId="{6E5C5F47-F3BF-4716-900C-106C0B354219}" dt="2023-05-10T01:35:17.190" v="8707"/>
          <ac:spMkLst>
            <pc:docMk/>
            <pc:sldMk cId="337260806" sldId="411"/>
            <ac:spMk id="2" creationId="{BAD162F0-2175-84E9-2387-55F669162449}"/>
          </ac:spMkLst>
        </pc:spChg>
        <pc:spChg chg="mod">
          <ac:chgData name="Scruel Tao" userId="5ea5c98d59b44d4b" providerId="LiveId" clId="{6E5C5F47-F3BF-4716-900C-106C0B354219}" dt="2023-05-10T01:40:30.918" v="9367" actId="20577"/>
          <ac:spMkLst>
            <pc:docMk/>
            <pc:sldMk cId="337260806" sldId="411"/>
            <ac:spMk id="3" creationId="{0E2FC508-1AFD-A957-52F2-FA1DEF2A9D27}"/>
          </ac:spMkLst>
        </pc:spChg>
        <pc:spChg chg="mod">
          <ac:chgData name="Scruel Tao" userId="5ea5c98d59b44d4b" providerId="LiveId" clId="{6E5C5F47-F3BF-4716-900C-106C0B354219}" dt="2023-05-10T01:54:06.366" v="9455" actId="1036"/>
          <ac:spMkLst>
            <pc:docMk/>
            <pc:sldMk cId="337260806" sldId="411"/>
            <ac:spMk id="4" creationId="{BAE3C727-E7EF-A016-C499-2915C182B6E0}"/>
          </ac:spMkLst>
        </pc:spChg>
        <pc:spChg chg="mod">
          <ac:chgData name="Scruel Tao" userId="5ea5c98d59b44d4b" providerId="LiveId" clId="{6E5C5F47-F3BF-4716-900C-106C0B354219}" dt="2023-05-10T01:54:38.855" v="9465" actId="1076"/>
          <ac:spMkLst>
            <pc:docMk/>
            <pc:sldMk cId="337260806" sldId="411"/>
            <ac:spMk id="5" creationId="{2D479650-0EDF-E062-BC2B-4FED5885C9FE}"/>
          </ac:spMkLst>
        </pc:spChg>
        <pc:spChg chg="mod">
          <ac:chgData name="Scruel Tao" userId="5ea5c98d59b44d4b" providerId="LiveId" clId="{6E5C5F47-F3BF-4716-900C-106C0B354219}" dt="2023-05-10T01:55:39.686" v="9477" actId="14100"/>
          <ac:spMkLst>
            <pc:docMk/>
            <pc:sldMk cId="337260806" sldId="411"/>
            <ac:spMk id="6" creationId="{CE048633-7ECE-BD21-01A5-C511D0E23651}"/>
          </ac:spMkLst>
        </pc:spChg>
        <pc:spChg chg="mod">
          <ac:chgData name="Scruel Tao" userId="5ea5c98d59b44d4b" providerId="LiveId" clId="{6E5C5F47-F3BF-4716-900C-106C0B354219}" dt="2023-05-10T01:55:41.935" v="9478" actId="1076"/>
          <ac:spMkLst>
            <pc:docMk/>
            <pc:sldMk cId="337260806" sldId="411"/>
            <ac:spMk id="8" creationId="{05C30843-D356-F31D-C802-BDCE07848F74}"/>
          </ac:spMkLst>
        </pc:spChg>
      </pc:sldChg>
      <pc:sldChg chg="modSp add del mod modAnim modNotesTx">
        <pc:chgData name="Scruel Tao" userId="5ea5c98d59b44d4b" providerId="LiveId" clId="{6E5C5F47-F3BF-4716-900C-106C0B354219}" dt="2023-05-29T07:49:59.265" v="22551" actId="2696"/>
        <pc:sldMkLst>
          <pc:docMk/>
          <pc:sldMk cId="1677249967" sldId="412"/>
        </pc:sldMkLst>
        <pc:spChg chg="mod">
          <ac:chgData name="Scruel Tao" userId="5ea5c98d59b44d4b" providerId="LiveId" clId="{6E5C5F47-F3BF-4716-900C-106C0B354219}" dt="2023-05-24T08:17:13.340" v="21372" actId="207"/>
          <ac:spMkLst>
            <pc:docMk/>
            <pc:sldMk cId="1677249967" sldId="412"/>
            <ac:spMk id="3" creationId="{0E2FC508-1AFD-A957-52F2-FA1DEF2A9D27}"/>
          </ac:spMkLst>
        </pc:spChg>
        <pc:spChg chg="mod">
          <ac:chgData name="Scruel Tao" userId="5ea5c98d59b44d4b" providerId="LiveId" clId="{6E5C5F47-F3BF-4716-900C-106C0B354219}" dt="2023-05-24T08:17:47.066" v="21377" actId="1076"/>
          <ac:spMkLst>
            <pc:docMk/>
            <pc:sldMk cId="1677249967" sldId="412"/>
            <ac:spMk id="5" creationId="{2D479650-0EDF-E062-BC2B-4FED5885C9FE}"/>
          </ac:spMkLst>
        </pc:spChg>
        <pc:spChg chg="mod">
          <ac:chgData name="Scruel Tao" userId="5ea5c98d59b44d4b" providerId="LiveId" clId="{6E5C5F47-F3BF-4716-900C-106C0B354219}" dt="2023-05-24T08:18:08.403" v="21379" actId="20577"/>
          <ac:spMkLst>
            <pc:docMk/>
            <pc:sldMk cId="1677249967" sldId="412"/>
            <ac:spMk id="6" creationId="{CE048633-7ECE-BD21-01A5-C511D0E23651}"/>
          </ac:spMkLst>
        </pc:spChg>
        <pc:spChg chg="mod">
          <ac:chgData name="Scruel Tao" userId="5ea5c98d59b44d4b" providerId="LiveId" clId="{6E5C5F47-F3BF-4716-900C-106C0B354219}" dt="2023-05-29T07:45:19.243" v="22238" actId="21"/>
          <ac:spMkLst>
            <pc:docMk/>
            <pc:sldMk cId="1677249967" sldId="412"/>
            <ac:spMk id="8" creationId="{05C30843-D356-F31D-C802-BDCE07848F74}"/>
          </ac:spMkLst>
        </pc:spChg>
      </pc:sldChg>
      <pc:sldChg chg="modSp add del mod modAnim">
        <pc:chgData name="Scruel Tao" userId="5ea5c98d59b44d4b" providerId="LiveId" clId="{6E5C5F47-F3BF-4716-900C-106C0B354219}" dt="2023-05-29T07:37:16.656" v="22176" actId="2696"/>
        <pc:sldMkLst>
          <pc:docMk/>
          <pc:sldMk cId="1238808766" sldId="413"/>
        </pc:sldMkLst>
        <pc:spChg chg="mod">
          <ac:chgData name="Scruel Tao" userId="5ea5c98d59b44d4b" providerId="LiveId" clId="{6E5C5F47-F3BF-4716-900C-106C0B354219}" dt="2023-05-29T07:33:45.564" v="22114" actId="21"/>
          <ac:spMkLst>
            <pc:docMk/>
            <pc:sldMk cId="1238808766" sldId="413"/>
            <ac:spMk id="3" creationId="{0E2FC508-1AFD-A957-52F2-FA1DEF2A9D27}"/>
          </ac:spMkLst>
        </pc:spChg>
        <pc:spChg chg="mod">
          <ac:chgData name="Scruel Tao" userId="5ea5c98d59b44d4b" providerId="LiveId" clId="{6E5C5F47-F3BF-4716-900C-106C0B354219}" dt="2023-05-24T08:16:18.472" v="21362" actId="1076"/>
          <ac:spMkLst>
            <pc:docMk/>
            <pc:sldMk cId="1238808766" sldId="413"/>
            <ac:spMk id="5" creationId="{2D479650-0EDF-E062-BC2B-4FED5885C9FE}"/>
          </ac:spMkLst>
        </pc:spChg>
        <pc:spChg chg="mod">
          <ac:chgData name="Scruel Tao" userId="5ea5c98d59b44d4b" providerId="LiveId" clId="{6E5C5F47-F3BF-4716-900C-106C0B354219}" dt="2023-05-24T08:14:25.337" v="21332" actId="1076"/>
          <ac:spMkLst>
            <pc:docMk/>
            <pc:sldMk cId="1238808766" sldId="413"/>
            <ac:spMk id="6" creationId="{CE048633-7ECE-BD21-01A5-C511D0E23651}"/>
          </ac:spMkLst>
        </pc:spChg>
        <pc:spChg chg="mod">
          <ac:chgData name="Scruel Tao" userId="5ea5c98d59b44d4b" providerId="LiveId" clId="{6E5C5F47-F3BF-4716-900C-106C0B354219}" dt="2023-05-24T08:16:26.699" v="21363" actId="20577"/>
          <ac:spMkLst>
            <pc:docMk/>
            <pc:sldMk cId="1238808766" sldId="413"/>
            <ac:spMk id="8" creationId="{05C30843-D356-F31D-C802-BDCE07848F74}"/>
          </ac:spMkLst>
        </pc:spChg>
      </pc:sldChg>
      <pc:sldChg chg="addSp delSp modSp add del mod delAnim modAnim modNotesTx">
        <pc:chgData name="Scruel Tao" userId="5ea5c98d59b44d4b" providerId="LiveId" clId="{6E5C5F47-F3BF-4716-900C-106C0B354219}" dt="2023-05-29T07:52:39.429" v="22629" actId="2696"/>
        <pc:sldMkLst>
          <pc:docMk/>
          <pc:sldMk cId="1799552108" sldId="414"/>
        </pc:sldMkLst>
        <pc:spChg chg="mod">
          <ac:chgData name="Scruel Tao" userId="5ea5c98d59b44d4b" providerId="LiveId" clId="{6E5C5F47-F3BF-4716-900C-106C0B354219}" dt="2023-05-10T02:01:00.387" v="9790"/>
          <ac:spMkLst>
            <pc:docMk/>
            <pc:sldMk cId="1799552108" sldId="414"/>
            <ac:spMk id="2" creationId="{BAD162F0-2175-84E9-2387-55F669162449}"/>
          </ac:spMkLst>
        </pc:spChg>
        <pc:spChg chg="mod">
          <ac:chgData name="Scruel Tao" userId="5ea5c98d59b44d4b" providerId="LiveId" clId="{6E5C5F47-F3BF-4716-900C-106C0B354219}" dt="2023-05-24T08:18:32.343" v="21381" actId="20577"/>
          <ac:spMkLst>
            <pc:docMk/>
            <pc:sldMk cId="1799552108" sldId="414"/>
            <ac:spMk id="3" creationId="{0E2FC508-1AFD-A957-52F2-FA1DEF2A9D27}"/>
          </ac:spMkLst>
        </pc:spChg>
        <pc:spChg chg="add mod">
          <ac:chgData name="Scruel Tao" userId="5ea5c98d59b44d4b" providerId="LiveId" clId="{6E5C5F47-F3BF-4716-900C-106C0B354219}" dt="2023-05-24T08:19:08.172" v="21399"/>
          <ac:spMkLst>
            <pc:docMk/>
            <pc:sldMk cId="1799552108" sldId="414"/>
            <ac:spMk id="4" creationId="{5097D67E-C600-A7F8-5FA5-00724FF92C80}"/>
          </ac:spMkLst>
        </pc:spChg>
        <pc:spChg chg="del mod">
          <ac:chgData name="Scruel Tao" userId="5ea5c98d59b44d4b" providerId="LiveId" clId="{6E5C5F47-F3BF-4716-900C-106C0B354219}" dt="2023-05-10T02:17:13.836" v="10847" actId="21"/>
          <ac:spMkLst>
            <pc:docMk/>
            <pc:sldMk cId="1799552108" sldId="414"/>
            <ac:spMk id="4" creationId="{BAE3C727-E7EF-A016-C499-2915C182B6E0}"/>
          </ac:spMkLst>
        </pc:spChg>
        <pc:spChg chg="del mod">
          <ac:chgData name="Scruel Tao" userId="5ea5c98d59b44d4b" providerId="LiveId" clId="{6E5C5F47-F3BF-4716-900C-106C0B354219}" dt="2023-05-10T02:17:10.276" v="10845" actId="21"/>
          <ac:spMkLst>
            <pc:docMk/>
            <pc:sldMk cId="1799552108" sldId="414"/>
            <ac:spMk id="5" creationId="{2D479650-0EDF-E062-BC2B-4FED5885C9FE}"/>
          </ac:spMkLst>
        </pc:spChg>
        <pc:spChg chg="del mod">
          <ac:chgData name="Scruel Tao" userId="5ea5c98d59b44d4b" providerId="LiveId" clId="{6E5C5F47-F3BF-4716-900C-106C0B354219}" dt="2023-05-24T08:19:06.256" v="21398" actId="478"/>
          <ac:spMkLst>
            <pc:docMk/>
            <pc:sldMk cId="1799552108" sldId="414"/>
            <ac:spMk id="6" creationId="{CE048633-7ECE-BD21-01A5-C511D0E23651}"/>
          </ac:spMkLst>
        </pc:spChg>
        <pc:spChg chg="add mod">
          <ac:chgData name="Scruel Tao" userId="5ea5c98d59b44d4b" providerId="LiveId" clId="{6E5C5F47-F3BF-4716-900C-106C0B354219}" dt="2023-05-10T02:11:56.206" v="10250" actId="1036"/>
          <ac:spMkLst>
            <pc:docMk/>
            <pc:sldMk cId="1799552108" sldId="414"/>
            <ac:spMk id="7" creationId="{41B5C117-7DFE-55CC-390E-A411B729F2A7}"/>
          </ac:spMkLst>
        </pc:spChg>
        <pc:spChg chg="add del mod">
          <ac:chgData name="Scruel Tao" userId="5ea5c98d59b44d4b" providerId="LiveId" clId="{6E5C5F47-F3BF-4716-900C-106C0B354219}" dt="2023-05-24T08:18:50.230" v="21397" actId="20577"/>
          <ac:spMkLst>
            <pc:docMk/>
            <pc:sldMk cId="1799552108" sldId="414"/>
            <ac:spMk id="8" creationId="{05C30843-D356-F31D-C802-BDCE07848F74}"/>
          </ac:spMkLst>
        </pc:spChg>
      </pc:sldChg>
      <pc:sldChg chg="addSp delSp modSp add mod delAnim modAnim modNotesTx">
        <pc:chgData name="Scruel Tao" userId="5ea5c98d59b44d4b" providerId="LiveId" clId="{6E5C5F47-F3BF-4716-900C-106C0B354219}" dt="2023-05-29T08:02:27.657" v="22764" actId="22"/>
        <pc:sldMkLst>
          <pc:docMk/>
          <pc:sldMk cId="3199604217" sldId="415"/>
        </pc:sldMkLst>
        <pc:spChg chg="mod">
          <ac:chgData name="Scruel Tao" userId="5ea5c98d59b44d4b" providerId="LiveId" clId="{6E5C5F47-F3BF-4716-900C-106C0B354219}" dt="2023-05-10T02:01:06.577" v="9794"/>
          <ac:spMkLst>
            <pc:docMk/>
            <pc:sldMk cId="3199604217" sldId="415"/>
            <ac:spMk id="2" creationId="{BAD162F0-2175-84E9-2387-55F669162449}"/>
          </ac:spMkLst>
        </pc:spChg>
        <pc:spChg chg="mod">
          <ac:chgData name="Scruel Tao" userId="5ea5c98d59b44d4b" providerId="LiveId" clId="{6E5C5F47-F3BF-4716-900C-106C0B354219}" dt="2023-05-11T09:20:16.754" v="11635"/>
          <ac:spMkLst>
            <pc:docMk/>
            <pc:sldMk cId="3199604217" sldId="415"/>
            <ac:spMk id="3" creationId="{0E2FC508-1AFD-A957-52F2-FA1DEF2A9D27}"/>
          </ac:spMkLst>
        </pc:spChg>
        <pc:spChg chg="mod">
          <ac:chgData name="Scruel Tao" userId="5ea5c98d59b44d4b" providerId="LiveId" clId="{6E5C5F47-F3BF-4716-900C-106C0B354219}" dt="2023-05-29T08:01:34.434" v="22728" actId="1076"/>
          <ac:spMkLst>
            <pc:docMk/>
            <pc:sldMk cId="3199604217" sldId="415"/>
            <ac:spMk id="4" creationId="{BAE3C727-E7EF-A016-C499-2915C182B6E0}"/>
          </ac:spMkLst>
        </pc:spChg>
        <pc:spChg chg="del">
          <ac:chgData name="Scruel Tao" userId="5ea5c98d59b44d4b" providerId="LiveId" clId="{6E5C5F47-F3BF-4716-900C-106C0B354219}" dt="2023-05-11T09:19:39.914" v="11599" actId="21"/>
          <ac:spMkLst>
            <pc:docMk/>
            <pc:sldMk cId="3199604217" sldId="415"/>
            <ac:spMk id="5" creationId="{2D479650-0EDF-E062-BC2B-4FED5885C9FE}"/>
          </ac:spMkLst>
        </pc:spChg>
        <pc:spChg chg="mod">
          <ac:chgData name="Scruel Tao" userId="5ea5c98d59b44d4b" providerId="LiveId" clId="{6E5C5F47-F3BF-4716-900C-106C0B354219}" dt="2023-05-29T08:01:27.742" v="22726" actId="1076"/>
          <ac:spMkLst>
            <pc:docMk/>
            <pc:sldMk cId="3199604217" sldId="415"/>
            <ac:spMk id="6" creationId="{CE048633-7ECE-BD21-01A5-C511D0E23651}"/>
          </ac:spMkLst>
        </pc:spChg>
        <pc:spChg chg="add mod">
          <ac:chgData name="Scruel Tao" userId="5ea5c98d59b44d4b" providerId="LiveId" clId="{6E5C5F47-F3BF-4716-900C-106C0B354219}" dt="2023-05-29T08:01:30.422" v="22727" actId="1076"/>
          <ac:spMkLst>
            <pc:docMk/>
            <pc:sldMk cId="3199604217" sldId="415"/>
            <ac:spMk id="7" creationId="{C379C40F-1AD9-0A4F-FF6A-6A58FE7A4F9E}"/>
          </ac:spMkLst>
        </pc:spChg>
        <pc:spChg chg="del mod">
          <ac:chgData name="Scruel Tao" userId="5ea5c98d59b44d4b" providerId="LiveId" clId="{6E5C5F47-F3BF-4716-900C-106C0B354219}" dt="2023-05-11T09:19:38.663" v="11598" actId="21"/>
          <ac:spMkLst>
            <pc:docMk/>
            <pc:sldMk cId="3199604217" sldId="415"/>
            <ac:spMk id="8" creationId="{05C30843-D356-F31D-C802-BDCE07848F74}"/>
          </ac:spMkLst>
        </pc:spChg>
        <pc:spChg chg="add del">
          <ac:chgData name="Scruel Tao" userId="5ea5c98d59b44d4b" providerId="LiveId" clId="{6E5C5F47-F3BF-4716-900C-106C0B354219}" dt="2023-05-29T08:02:27.657" v="22764" actId="22"/>
          <ac:spMkLst>
            <pc:docMk/>
            <pc:sldMk cId="3199604217" sldId="415"/>
            <ac:spMk id="9" creationId="{1C340C03-FA54-A3EA-B60E-D805A5317DF2}"/>
          </ac:spMkLst>
        </pc:spChg>
      </pc:sldChg>
      <pc:sldChg chg="delSp modSp add mod delAnim modAnim modNotesTx">
        <pc:chgData name="Scruel Tao" userId="5ea5c98d59b44d4b" providerId="LiveId" clId="{6E5C5F47-F3BF-4716-900C-106C0B354219}" dt="2023-05-29T07:59:36.651" v="22689" actId="20577"/>
        <pc:sldMkLst>
          <pc:docMk/>
          <pc:sldMk cId="2737349249" sldId="416"/>
        </pc:sldMkLst>
        <pc:spChg chg="mod">
          <ac:chgData name="Scruel Tao" userId="5ea5c98d59b44d4b" providerId="LiveId" clId="{6E5C5F47-F3BF-4716-900C-106C0B354219}" dt="2023-05-29T07:59:36.651" v="22689" actId="20577"/>
          <ac:spMkLst>
            <pc:docMk/>
            <pc:sldMk cId="2737349249" sldId="416"/>
            <ac:spMk id="3" creationId="{0E2FC508-1AFD-A957-52F2-FA1DEF2A9D27}"/>
          </ac:spMkLst>
        </pc:spChg>
        <pc:spChg chg="del mod">
          <ac:chgData name="Scruel Tao" userId="5ea5c98d59b44d4b" providerId="LiveId" clId="{6E5C5F47-F3BF-4716-900C-106C0B354219}" dt="2023-05-29T07:59:25.688" v="22679" actId="478"/>
          <ac:spMkLst>
            <pc:docMk/>
            <pc:sldMk cId="2737349249" sldId="416"/>
            <ac:spMk id="4" creationId="{BAE3C727-E7EF-A016-C499-2915C182B6E0}"/>
          </ac:spMkLst>
        </pc:spChg>
        <pc:spChg chg="mod">
          <ac:chgData name="Scruel Tao" userId="5ea5c98d59b44d4b" providerId="LiveId" clId="{6E5C5F47-F3BF-4716-900C-106C0B354219}" dt="2023-05-29T07:59:33.811" v="22681" actId="1076"/>
          <ac:spMkLst>
            <pc:docMk/>
            <pc:sldMk cId="2737349249" sldId="416"/>
            <ac:spMk id="5" creationId="{2D479650-0EDF-E062-BC2B-4FED5885C9FE}"/>
          </ac:spMkLst>
        </pc:spChg>
        <pc:spChg chg="del mod">
          <ac:chgData name="Scruel Tao" userId="5ea5c98d59b44d4b" providerId="LiveId" clId="{6E5C5F47-F3BF-4716-900C-106C0B354219}" dt="2023-05-29T07:59:25.076" v="22678" actId="478"/>
          <ac:spMkLst>
            <pc:docMk/>
            <pc:sldMk cId="2737349249" sldId="416"/>
            <ac:spMk id="6" creationId="{CE048633-7ECE-BD21-01A5-C511D0E23651}"/>
          </ac:spMkLst>
        </pc:spChg>
        <pc:spChg chg="del">
          <ac:chgData name="Scruel Tao" userId="5ea5c98d59b44d4b" providerId="LiveId" clId="{6E5C5F47-F3BF-4716-900C-106C0B354219}" dt="2023-05-10T02:17:16.189" v="10848" actId="21"/>
          <ac:spMkLst>
            <pc:docMk/>
            <pc:sldMk cId="2737349249" sldId="416"/>
            <ac:spMk id="7" creationId="{41B5C117-7DFE-55CC-390E-A411B729F2A7}"/>
          </ac:spMkLst>
        </pc:spChg>
        <pc:spChg chg="del mod">
          <ac:chgData name="Scruel Tao" userId="5ea5c98d59b44d4b" providerId="LiveId" clId="{6E5C5F47-F3BF-4716-900C-106C0B354219}" dt="2023-05-29T07:59:08.992" v="22676" actId="478"/>
          <ac:spMkLst>
            <pc:docMk/>
            <pc:sldMk cId="2737349249" sldId="416"/>
            <ac:spMk id="8" creationId="{05C30843-D356-F31D-C802-BDCE07848F74}"/>
          </ac:spMkLst>
        </pc:spChg>
      </pc:sldChg>
      <pc:sldChg chg="addSp delSp modSp add del mod delAnim modAnim chgLayout modNotesTx">
        <pc:chgData name="Scruel Tao" userId="5ea5c98d59b44d4b" providerId="LiveId" clId="{6E5C5F47-F3BF-4716-900C-106C0B354219}" dt="2023-05-29T08:03:46.125" v="22781" actId="47"/>
        <pc:sldMkLst>
          <pc:docMk/>
          <pc:sldMk cId="1284516902" sldId="417"/>
        </pc:sldMkLst>
        <pc:spChg chg="mod ord">
          <ac:chgData name="Scruel Tao" userId="5ea5c98d59b44d4b" providerId="LiveId" clId="{6E5C5F47-F3BF-4716-900C-106C0B354219}" dt="2023-05-12T06:43:38.989" v="11983" actId="700"/>
          <ac:spMkLst>
            <pc:docMk/>
            <pc:sldMk cId="1284516902" sldId="417"/>
            <ac:spMk id="2" creationId="{BAD162F0-2175-84E9-2387-55F669162449}"/>
          </ac:spMkLst>
        </pc:spChg>
        <pc:spChg chg="mod ord">
          <ac:chgData name="Scruel Tao" userId="5ea5c98d59b44d4b" providerId="LiveId" clId="{6E5C5F47-F3BF-4716-900C-106C0B354219}" dt="2023-05-29T08:02:57.443" v="22768" actId="21"/>
          <ac:spMkLst>
            <pc:docMk/>
            <pc:sldMk cId="1284516902" sldId="417"/>
            <ac:spMk id="3" creationId="{0E2FC508-1AFD-A957-52F2-FA1DEF2A9D27}"/>
          </ac:spMkLst>
        </pc:spChg>
        <pc:spChg chg="mod">
          <ac:chgData name="Scruel Tao" userId="5ea5c98d59b44d4b" providerId="LiveId" clId="{6E5C5F47-F3BF-4716-900C-106C0B354219}" dt="2023-05-12T06:45:41.571" v="12156" actId="1036"/>
          <ac:spMkLst>
            <pc:docMk/>
            <pc:sldMk cId="1284516902" sldId="417"/>
            <ac:spMk id="4" creationId="{BAE3C727-E7EF-A016-C499-2915C182B6E0}"/>
          </ac:spMkLst>
        </pc:spChg>
        <pc:spChg chg="del mod">
          <ac:chgData name="Scruel Tao" userId="5ea5c98d59b44d4b" providerId="LiveId" clId="{6E5C5F47-F3BF-4716-900C-106C0B354219}" dt="2023-05-29T08:03:32.027" v="22777" actId="21"/>
          <ac:spMkLst>
            <pc:docMk/>
            <pc:sldMk cId="1284516902" sldId="417"/>
            <ac:spMk id="5" creationId="{2D479650-0EDF-E062-BC2B-4FED5885C9FE}"/>
          </ac:spMkLst>
        </pc:spChg>
        <pc:spChg chg="del mod">
          <ac:chgData name="Scruel Tao" userId="5ea5c98d59b44d4b" providerId="LiveId" clId="{6E5C5F47-F3BF-4716-900C-106C0B354219}" dt="2023-05-29T08:03:17.981" v="22772" actId="21"/>
          <ac:spMkLst>
            <pc:docMk/>
            <pc:sldMk cId="1284516902" sldId="417"/>
            <ac:spMk id="6" creationId="{CE048633-7ECE-BD21-01A5-C511D0E23651}"/>
          </ac:spMkLst>
        </pc:spChg>
        <pc:spChg chg="add mod">
          <ac:chgData name="Scruel Tao" userId="5ea5c98d59b44d4b" providerId="LiveId" clId="{6E5C5F47-F3BF-4716-900C-106C0B354219}" dt="2023-05-12T07:53:40.496" v="12786" actId="1076"/>
          <ac:spMkLst>
            <pc:docMk/>
            <pc:sldMk cId="1284516902" sldId="417"/>
            <ac:spMk id="7" creationId="{52463F44-4FD6-5491-9CCF-7496D089C3FE}"/>
          </ac:spMkLst>
        </pc:spChg>
        <pc:spChg chg="del">
          <ac:chgData name="Scruel Tao" userId="5ea5c98d59b44d4b" providerId="LiveId" clId="{6E5C5F47-F3BF-4716-900C-106C0B354219}" dt="2023-05-12T06:43:41.155" v="11984" actId="21"/>
          <ac:spMkLst>
            <pc:docMk/>
            <pc:sldMk cId="1284516902" sldId="417"/>
            <ac:spMk id="8" creationId="{05C30843-D356-F31D-C802-BDCE07848F74}"/>
          </ac:spMkLst>
        </pc:spChg>
      </pc:sldChg>
      <pc:sldChg chg="delSp modSp add mod delAnim modAnim modNotesTx">
        <pc:chgData name="Scruel Tao" userId="5ea5c98d59b44d4b" providerId="LiveId" clId="{6E5C5F47-F3BF-4716-900C-106C0B354219}" dt="2023-05-29T08:48:11.486" v="22903" actId="20577"/>
        <pc:sldMkLst>
          <pc:docMk/>
          <pc:sldMk cId="2646311159" sldId="418"/>
        </pc:sldMkLst>
        <pc:spChg chg="mod">
          <ac:chgData name="Scruel Tao" userId="5ea5c98d59b44d4b" providerId="LiveId" clId="{6E5C5F47-F3BF-4716-900C-106C0B354219}" dt="2023-05-12T07:42:14.288" v="12610"/>
          <ac:spMkLst>
            <pc:docMk/>
            <pc:sldMk cId="2646311159" sldId="418"/>
            <ac:spMk id="2" creationId="{BAD162F0-2175-84E9-2387-55F669162449}"/>
          </ac:spMkLst>
        </pc:spChg>
        <pc:spChg chg="mod">
          <ac:chgData name="Scruel Tao" userId="5ea5c98d59b44d4b" providerId="LiveId" clId="{6E5C5F47-F3BF-4716-900C-106C0B354219}" dt="2023-05-29T08:48:11.486" v="22903" actId="20577"/>
          <ac:spMkLst>
            <pc:docMk/>
            <pc:sldMk cId="2646311159" sldId="418"/>
            <ac:spMk id="3" creationId="{0E2FC508-1AFD-A957-52F2-FA1DEF2A9D27}"/>
          </ac:spMkLst>
        </pc:spChg>
        <pc:spChg chg="del">
          <ac:chgData name="Scruel Tao" userId="5ea5c98d59b44d4b" providerId="LiveId" clId="{6E5C5F47-F3BF-4716-900C-106C0B354219}" dt="2023-05-12T08:04:35.945" v="13278" actId="21"/>
          <ac:spMkLst>
            <pc:docMk/>
            <pc:sldMk cId="2646311159" sldId="418"/>
            <ac:spMk id="4" creationId="{BAE3C727-E7EF-A016-C499-2915C182B6E0}"/>
          </ac:spMkLst>
        </pc:spChg>
        <pc:spChg chg="mod">
          <ac:chgData name="Scruel Tao" userId="5ea5c98d59b44d4b" providerId="LiveId" clId="{6E5C5F47-F3BF-4716-900C-106C0B354219}" dt="2023-05-29T08:33:36.181" v="22885" actId="1076"/>
          <ac:spMkLst>
            <pc:docMk/>
            <pc:sldMk cId="2646311159" sldId="418"/>
            <ac:spMk id="5" creationId="{2D479650-0EDF-E062-BC2B-4FED5885C9FE}"/>
          </ac:spMkLst>
        </pc:spChg>
        <pc:spChg chg="del mod">
          <ac:chgData name="Scruel Tao" userId="5ea5c98d59b44d4b" providerId="LiveId" clId="{6E5C5F47-F3BF-4716-900C-106C0B354219}" dt="2023-05-12T08:04:34.702" v="13277" actId="21"/>
          <ac:spMkLst>
            <pc:docMk/>
            <pc:sldMk cId="2646311159" sldId="418"/>
            <ac:spMk id="6" creationId="{CE048633-7ECE-BD21-01A5-C511D0E23651}"/>
          </ac:spMkLst>
        </pc:spChg>
        <pc:spChg chg="del">
          <ac:chgData name="Scruel Tao" userId="5ea5c98d59b44d4b" providerId="LiveId" clId="{6E5C5F47-F3BF-4716-900C-106C0B354219}" dt="2023-05-12T07:53:01.319" v="12776" actId="21"/>
          <ac:spMkLst>
            <pc:docMk/>
            <pc:sldMk cId="2646311159" sldId="418"/>
            <ac:spMk id="7" creationId="{52463F44-4FD6-5491-9CCF-7496D089C3FE}"/>
          </ac:spMkLst>
        </pc:spChg>
      </pc:sldChg>
      <pc:sldChg chg="addSp delSp modSp add del mod ord delAnim modAnim">
        <pc:chgData name="Scruel Tao" userId="5ea5c98d59b44d4b" providerId="LiveId" clId="{6E5C5F47-F3BF-4716-900C-106C0B354219}" dt="2023-05-29T08:31:42.179" v="22820" actId="47"/>
        <pc:sldMkLst>
          <pc:docMk/>
          <pc:sldMk cId="844857440" sldId="419"/>
        </pc:sldMkLst>
        <pc:spChg chg="mod">
          <ac:chgData name="Scruel Tao" userId="5ea5c98d59b44d4b" providerId="LiveId" clId="{6E5C5F47-F3BF-4716-900C-106C0B354219}" dt="2023-05-12T07:54:44.955" v="12806" actId="1038"/>
          <ac:spMkLst>
            <pc:docMk/>
            <pc:sldMk cId="844857440" sldId="419"/>
            <ac:spMk id="4" creationId="{BAE3C727-E7EF-A016-C499-2915C182B6E0}"/>
          </ac:spMkLst>
        </pc:spChg>
        <pc:spChg chg="del">
          <ac:chgData name="Scruel Tao" userId="5ea5c98d59b44d4b" providerId="LiveId" clId="{6E5C5F47-F3BF-4716-900C-106C0B354219}" dt="2023-05-12T07:54:03.980" v="12792" actId="21"/>
          <ac:spMkLst>
            <pc:docMk/>
            <pc:sldMk cId="844857440" sldId="419"/>
            <ac:spMk id="5" creationId="{2D479650-0EDF-E062-BC2B-4FED5885C9FE}"/>
          </ac:spMkLst>
        </pc:spChg>
        <pc:spChg chg="add mod">
          <ac:chgData name="Scruel Tao" userId="5ea5c98d59b44d4b" providerId="LiveId" clId="{6E5C5F47-F3BF-4716-900C-106C0B354219}" dt="2023-05-29T08:30:43.853" v="22803"/>
          <ac:spMkLst>
            <pc:docMk/>
            <pc:sldMk cId="844857440" sldId="419"/>
            <ac:spMk id="5" creationId="{3B09A6CF-8541-8C64-7B65-B16F9ED7DB41}"/>
          </ac:spMkLst>
        </pc:spChg>
        <pc:spChg chg="del mod">
          <ac:chgData name="Scruel Tao" userId="5ea5c98d59b44d4b" providerId="LiveId" clId="{6E5C5F47-F3BF-4716-900C-106C0B354219}" dt="2023-05-29T08:30:39.497" v="22800" actId="21"/>
          <ac:spMkLst>
            <pc:docMk/>
            <pc:sldMk cId="844857440" sldId="419"/>
            <ac:spMk id="6" creationId="{CE048633-7ECE-BD21-01A5-C511D0E23651}"/>
          </ac:spMkLst>
        </pc:spChg>
        <pc:spChg chg="add mod">
          <ac:chgData name="Scruel Tao" userId="5ea5c98d59b44d4b" providerId="LiveId" clId="{6E5C5F47-F3BF-4716-900C-106C0B354219}" dt="2023-05-12T08:00:14.838" v="13002" actId="21"/>
          <ac:spMkLst>
            <pc:docMk/>
            <pc:sldMk cId="844857440" sldId="419"/>
            <ac:spMk id="7" creationId="{E9D8F32E-3515-6DEC-602F-F6CB57FEE3C5}"/>
          </ac:spMkLst>
        </pc:spChg>
      </pc:sldChg>
      <pc:sldChg chg="add del">
        <pc:chgData name="Scruel Tao" userId="5ea5c98d59b44d4b" providerId="LiveId" clId="{6E5C5F47-F3BF-4716-900C-106C0B354219}" dt="2023-05-12T08:04:29.586" v="13276" actId="47"/>
        <pc:sldMkLst>
          <pc:docMk/>
          <pc:sldMk cId="4073721874" sldId="420"/>
        </pc:sldMkLst>
      </pc:sldChg>
      <pc:sldChg chg="modSp add del mod">
        <pc:chgData name="Scruel Tao" userId="5ea5c98d59b44d4b" providerId="LiveId" clId="{6E5C5F47-F3BF-4716-900C-106C0B354219}" dt="2023-05-29T08:32:32.608" v="22848" actId="2696"/>
        <pc:sldMkLst>
          <pc:docMk/>
          <pc:sldMk cId="1673256208" sldId="421"/>
        </pc:sldMkLst>
        <pc:spChg chg="mod">
          <ac:chgData name="Scruel Tao" userId="5ea5c98d59b44d4b" providerId="LiveId" clId="{6E5C5F47-F3BF-4716-900C-106C0B354219}" dt="2023-05-12T08:00:23.451" v="13011" actId="1036"/>
          <ac:spMkLst>
            <pc:docMk/>
            <pc:sldMk cId="1673256208" sldId="421"/>
            <ac:spMk id="4" creationId="{BAE3C727-E7EF-A016-C499-2915C182B6E0}"/>
          </ac:spMkLst>
        </pc:spChg>
        <pc:spChg chg="mod">
          <ac:chgData name="Scruel Tao" userId="5ea5c98d59b44d4b" providerId="LiveId" clId="{6E5C5F47-F3BF-4716-900C-106C0B354219}" dt="2023-05-29T08:32:00.231" v="22823" actId="21"/>
          <ac:spMkLst>
            <pc:docMk/>
            <pc:sldMk cId="1673256208" sldId="421"/>
            <ac:spMk id="7" creationId="{E9D8F32E-3515-6DEC-602F-F6CB57FEE3C5}"/>
          </ac:spMkLst>
        </pc:spChg>
      </pc:sldChg>
      <pc:sldChg chg="modSp add del mod">
        <pc:chgData name="Scruel Tao" userId="5ea5c98d59b44d4b" providerId="LiveId" clId="{6E5C5F47-F3BF-4716-900C-106C0B354219}" dt="2023-05-29T08:33:07.052" v="22877" actId="2696"/>
        <pc:sldMkLst>
          <pc:docMk/>
          <pc:sldMk cId="2680407667" sldId="422"/>
        </pc:sldMkLst>
        <pc:spChg chg="mod">
          <ac:chgData name="Scruel Tao" userId="5ea5c98d59b44d4b" providerId="LiveId" clId="{6E5C5F47-F3BF-4716-900C-106C0B354219}" dt="2023-05-12T08:04:40.263" v="13279" actId="1076"/>
          <ac:spMkLst>
            <pc:docMk/>
            <pc:sldMk cId="2680407667" sldId="422"/>
            <ac:spMk id="4" creationId="{BAE3C727-E7EF-A016-C499-2915C182B6E0}"/>
          </ac:spMkLst>
        </pc:spChg>
        <pc:spChg chg="mod">
          <ac:chgData name="Scruel Tao" userId="5ea5c98d59b44d4b" providerId="LiveId" clId="{6E5C5F47-F3BF-4716-900C-106C0B354219}" dt="2023-05-24T16:11:31.486" v="21871" actId="20577"/>
          <ac:spMkLst>
            <pc:docMk/>
            <pc:sldMk cId="2680407667" sldId="422"/>
            <ac:spMk id="7" creationId="{E9D8F32E-3515-6DEC-602F-F6CB57FEE3C5}"/>
          </ac:spMkLst>
        </pc:spChg>
      </pc:sldChg>
      <pc:sldChg chg="addSp delSp modSp add del mod delAnim modAnim modNotesTx">
        <pc:chgData name="Scruel Tao" userId="5ea5c98d59b44d4b" providerId="LiveId" clId="{6E5C5F47-F3BF-4716-900C-106C0B354219}" dt="2023-05-29T10:55:07.546" v="23105" actId="2696"/>
        <pc:sldMkLst>
          <pc:docMk/>
          <pc:sldMk cId="3442162763" sldId="423"/>
        </pc:sldMkLst>
        <pc:spChg chg="mod">
          <ac:chgData name="Scruel Tao" userId="5ea5c98d59b44d4b" providerId="LiveId" clId="{6E5C5F47-F3BF-4716-900C-106C0B354219}" dt="2023-05-12T08:20:47.220" v="14120"/>
          <ac:spMkLst>
            <pc:docMk/>
            <pc:sldMk cId="3442162763" sldId="423"/>
            <ac:spMk id="2" creationId="{BAD162F0-2175-84E9-2387-55F669162449}"/>
          </ac:spMkLst>
        </pc:spChg>
        <pc:spChg chg="mod">
          <ac:chgData name="Scruel Tao" userId="5ea5c98d59b44d4b" providerId="LiveId" clId="{6E5C5F47-F3BF-4716-900C-106C0B354219}" dt="2023-05-29T10:54:56.318" v="23093" actId="21"/>
          <ac:spMkLst>
            <pc:docMk/>
            <pc:sldMk cId="3442162763" sldId="423"/>
            <ac:spMk id="3" creationId="{0E2FC508-1AFD-A957-52F2-FA1DEF2A9D27}"/>
          </ac:spMkLst>
        </pc:spChg>
        <pc:spChg chg="del mod">
          <ac:chgData name="Scruel Tao" userId="5ea5c98d59b44d4b" providerId="LiveId" clId="{6E5C5F47-F3BF-4716-900C-106C0B354219}" dt="2023-05-29T10:54:40.844" v="23089" actId="21"/>
          <ac:spMkLst>
            <pc:docMk/>
            <pc:sldMk cId="3442162763" sldId="423"/>
            <ac:spMk id="4" creationId="{D89566DE-C19A-9DDD-EA24-070F85BCF3DE}"/>
          </ac:spMkLst>
        </pc:spChg>
        <pc:spChg chg="add del mod">
          <ac:chgData name="Scruel Tao" userId="5ea5c98d59b44d4b" providerId="LiveId" clId="{6E5C5F47-F3BF-4716-900C-106C0B354219}" dt="2023-05-29T10:54:40.844" v="23089" actId="21"/>
          <ac:spMkLst>
            <pc:docMk/>
            <pc:sldMk cId="3442162763" sldId="423"/>
            <ac:spMk id="5" creationId="{94D856D0-752A-7661-DE7E-6B95144F67FC}"/>
          </ac:spMkLst>
        </pc:spChg>
        <pc:spChg chg="del mod">
          <ac:chgData name="Scruel Tao" userId="5ea5c98d59b44d4b" providerId="LiveId" clId="{6E5C5F47-F3BF-4716-900C-106C0B354219}" dt="2023-05-29T10:54:40.844" v="23089" actId="21"/>
          <ac:spMkLst>
            <pc:docMk/>
            <pc:sldMk cId="3442162763" sldId="423"/>
            <ac:spMk id="6" creationId="{F0B31703-011D-8A1F-AFB1-AA4C40AF5E54}"/>
          </ac:spMkLst>
        </pc:spChg>
        <pc:spChg chg="add mod">
          <ac:chgData name="Scruel Tao" userId="5ea5c98d59b44d4b" providerId="LiveId" clId="{6E5C5F47-F3BF-4716-900C-106C0B354219}" dt="2023-05-12T08:23:42.567" v="14250" actId="571"/>
          <ac:spMkLst>
            <pc:docMk/>
            <pc:sldMk cId="3442162763" sldId="423"/>
            <ac:spMk id="7" creationId="{88C21126-3311-3735-6F8F-78551E625489}"/>
          </ac:spMkLst>
        </pc:spChg>
        <pc:spChg chg="del mod">
          <ac:chgData name="Scruel Tao" userId="5ea5c98d59b44d4b" providerId="LiveId" clId="{6E5C5F47-F3BF-4716-900C-106C0B354219}" dt="2023-05-29T10:54:40.844" v="23089" actId="21"/>
          <ac:spMkLst>
            <pc:docMk/>
            <pc:sldMk cId="3442162763" sldId="423"/>
            <ac:spMk id="8" creationId="{9648BF1E-FEC6-3BF5-79E1-71E17382E901}"/>
          </ac:spMkLst>
        </pc:spChg>
        <pc:spChg chg="del">
          <ac:chgData name="Scruel Tao" userId="5ea5c98d59b44d4b" providerId="LiveId" clId="{6E5C5F47-F3BF-4716-900C-106C0B354219}" dt="2023-05-12T08:22:56.949" v="14237" actId="21"/>
          <ac:spMkLst>
            <pc:docMk/>
            <pc:sldMk cId="3442162763" sldId="423"/>
            <ac:spMk id="9" creationId="{C34C630E-4200-03F0-C6A9-2D28DC520AAD}"/>
          </ac:spMkLst>
        </pc:spChg>
        <pc:spChg chg="add mod">
          <ac:chgData name="Scruel Tao" userId="5ea5c98d59b44d4b" providerId="LiveId" clId="{6E5C5F47-F3BF-4716-900C-106C0B354219}" dt="2023-05-12T08:35:44.064" v="15032" actId="20577"/>
          <ac:spMkLst>
            <pc:docMk/>
            <pc:sldMk cId="3442162763" sldId="423"/>
            <ac:spMk id="10" creationId="{805192C2-51F5-7437-9475-18CF9CDCA7B9}"/>
          </ac:spMkLst>
        </pc:spChg>
      </pc:sldChg>
      <pc:sldChg chg="addSp delSp modSp add mod delAnim modAnim modNotesTx">
        <pc:chgData name="Scruel Tao" userId="5ea5c98d59b44d4b" providerId="LiveId" clId="{6E5C5F47-F3BF-4716-900C-106C0B354219}" dt="2023-06-01T10:52:07.223" v="26412"/>
        <pc:sldMkLst>
          <pc:docMk/>
          <pc:sldMk cId="2342674294" sldId="424"/>
        </pc:sldMkLst>
        <pc:spChg chg="mod">
          <ac:chgData name="Scruel Tao" userId="5ea5c98d59b44d4b" providerId="LiveId" clId="{6E5C5F47-F3BF-4716-900C-106C0B354219}" dt="2023-05-29T14:07:52.393" v="23384" actId="20577"/>
          <ac:spMkLst>
            <pc:docMk/>
            <pc:sldMk cId="2342674294" sldId="424"/>
            <ac:spMk id="2" creationId="{BAD162F0-2175-84E9-2387-55F669162449}"/>
          </ac:spMkLst>
        </pc:spChg>
        <pc:spChg chg="mod">
          <ac:chgData name="Scruel Tao" userId="5ea5c98d59b44d4b" providerId="LiveId" clId="{6E5C5F47-F3BF-4716-900C-106C0B354219}" dt="2023-06-01T10:52:07.223" v="26412"/>
          <ac:spMkLst>
            <pc:docMk/>
            <pc:sldMk cId="2342674294" sldId="424"/>
            <ac:spMk id="3" creationId="{0E2FC508-1AFD-A957-52F2-FA1DEF2A9D27}"/>
          </ac:spMkLst>
        </pc:spChg>
        <pc:spChg chg="mod">
          <ac:chgData name="Scruel Tao" userId="5ea5c98d59b44d4b" providerId="LiveId" clId="{6E5C5F47-F3BF-4716-900C-106C0B354219}" dt="2023-05-29T13:55:25.454" v="23203" actId="1076"/>
          <ac:spMkLst>
            <pc:docMk/>
            <pc:sldMk cId="2342674294" sldId="424"/>
            <ac:spMk id="4" creationId="{D89566DE-C19A-9DDD-EA24-070F85BCF3DE}"/>
          </ac:spMkLst>
        </pc:spChg>
        <pc:spChg chg="del mod">
          <ac:chgData name="Scruel Tao" userId="5ea5c98d59b44d4b" providerId="LiveId" clId="{6E5C5F47-F3BF-4716-900C-106C0B354219}" dt="2023-05-29T13:55:26.995" v="23204" actId="21"/>
          <ac:spMkLst>
            <pc:docMk/>
            <pc:sldMk cId="2342674294" sldId="424"/>
            <ac:spMk id="5" creationId="{94D856D0-752A-7661-DE7E-6B95144F67FC}"/>
          </ac:spMkLst>
        </pc:spChg>
        <pc:spChg chg="del">
          <ac:chgData name="Scruel Tao" userId="5ea5c98d59b44d4b" providerId="LiveId" clId="{6E5C5F47-F3BF-4716-900C-106C0B354219}" dt="2023-05-12T08:38:14.657" v="15097" actId="21"/>
          <ac:spMkLst>
            <pc:docMk/>
            <pc:sldMk cId="2342674294" sldId="424"/>
            <ac:spMk id="6" creationId="{F0B31703-011D-8A1F-AFB1-AA4C40AF5E54}"/>
          </ac:spMkLst>
        </pc:spChg>
        <pc:spChg chg="del">
          <ac:chgData name="Scruel Tao" userId="5ea5c98d59b44d4b" providerId="LiveId" clId="{6E5C5F47-F3BF-4716-900C-106C0B354219}" dt="2023-05-12T08:38:05.934" v="15096" actId="21"/>
          <ac:spMkLst>
            <pc:docMk/>
            <pc:sldMk cId="2342674294" sldId="424"/>
            <ac:spMk id="8" creationId="{9648BF1E-FEC6-3BF5-79E1-71E17382E901}"/>
          </ac:spMkLst>
        </pc:spChg>
        <pc:spChg chg="add del mod">
          <ac:chgData name="Scruel Tao" userId="5ea5c98d59b44d4b" providerId="LiveId" clId="{6E5C5F47-F3BF-4716-900C-106C0B354219}" dt="2023-05-29T13:55:15.237" v="23201" actId="21"/>
          <ac:spMkLst>
            <pc:docMk/>
            <pc:sldMk cId="2342674294" sldId="424"/>
            <ac:spMk id="10" creationId="{805192C2-51F5-7437-9475-18CF9CDCA7B9}"/>
          </ac:spMkLst>
        </pc:spChg>
      </pc:sldChg>
      <pc:sldChg chg="add del">
        <pc:chgData name="Scruel Tao" userId="5ea5c98d59b44d4b" providerId="LiveId" clId="{6E5C5F47-F3BF-4716-900C-106C0B354219}" dt="2023-05-12T08:35:46.126" v="15033" actId="47"/>
        <pc:sldMkLst>
          <pc:docMk/>
          <pc:sldMk cId="2588670615" sldId="424"/>
        </pc:sldMkLst>
      </pc:sldChg>
      <pc:sldChg chg="addSp delSp modSp add mod addAnim delAnim modAnim modNotesTx">
        <pc:chgData name="Scruel Tao" userId="5ea5c98d59b44d4b" providerId="LiveId" clId="{6E5C5F47-F3BF-4716-900C-106C0B354219}" dt="2023-05-29T14:21:51.790" v="23701" actId="20577"/>
        <pc:sldMkLst>
          <pc:docMk/>
          <pc:sldMk cId="2328872333" sldId="425"/>
        </pc:sldMkLst>
        <pc:spChg chg="mod">
          <ac:chgData name="Scruel Tao" userId="5ea5c98d59b44d4b" providerId="LiveId" clId="{6E5C5F47-F3BF-4716-900C-106C0B354219}" dt="2023-05-29T14:08:06.239" v="23388"/>
          <ac:spMkLst>
            <pc:docMk/>
            <pc:sldMk cId="2328872333" sldId="425"/>
            <ac:spMk id="2" creationId="{BAD162F0-2175-84E9-2387-55F669162449}"/>
          </ac:spMkLst>
        </pc:spChg>
        <pc:spChg chg="mod">
          <ac:chgData name="Scruel Tao" userId="5ea5c98d59b44d4b" providerId="LiveId" clId="{6E5C5F47-F3BF-4716-900C-106C0B354219}" dt="2023-05-29T14:18:59.653" v="23642" actId="20577"/>
          <ac:spMkLst>
            <pc:docMk/>
            <pc:sldMk cId="2328872333" sldId="425"/>
            <ac:spMk id="3" creationId="{0E2FC508-1AFD-A957-52F2-FA1DEF2A9D27}"/>
          </ac:spMkLst>
        </pc:spChg>
        <pc:spChg chg="add del">
          <ac:chgData name="Scruel Tao" userId="5ea5c98d59b44d4b" providerId="LiveId" clId="{6E5C5F47-F3BF-4716-900C-106C0B354219}" dt="2023-05-12T08:42:30.926" v="15557" actId="21"/>
          <ac:spMkLst>
            <pc:docMk/>
            <pc:sldMk cId="2328872333" sldId="425"/>
            <ac:spMk id="4" creationId="{D89566DE-C19A-9DDD-EA24-070F85BCF3DE}"/>
          </ac:spMkLst>
        </pc:spChg>
        <pc:spChg chg="del mod">
          <ac:chgData name="Scruel Tao" userId="5ea5c98d59b44d4b" providerId="LiveId" clId="{6E5C5F47-F3BF-4716-900C-106C0B354219}" dt="2023-05-12T08:47:04.999" v="15734" actId="478"/>
          <ac:spMkLst>
            <pc:docMk/>
            <pc:sldMk cId="2328872333" sldId="425"/>
            <ac:spMk id="5" creationId="{94D856D0-752A-7661-DE7E-6B95144F67FC}"/>
          </ac:spMkLst>
        </pc:spChg>
        <pc:spChg chg="add mod">
          <ac:chgData name="Scruel Tao" userId="5ea5c98d59b44d4b" providerId="LiveId" clId="{6E5C5F47-F3BF-4716-900C-106C0B354219}" dt="2023-05-29T14:03:16.309" v="23286" actId="1076"/>
          <ac:spMkLst>
            <pc:docMk/>
            <pc:sldMk cId="2328872333" sldId="425"/>
            <ac:spMk id="6" creationId="{E59FED38-3545-A169-F60D-88D7621E29C2}"/>
          </ac:spMkLst>
        </pc:spChg>
        <pc:spChg chg="mod">
          <ac:chgData name="Scruel Tao" userId="5ea5c98d59b44d4b" providerId="LiveId" clId="{6E5C5F47-F3BF-4716-900C-106C0B354219}" dt="2023-05-29T14:02:51.587" v="23282" actId="21"/>
          <ac:spMkLst>
            <pc:docMk/>
            <pc:sldMk cId="2328872333" sldId="425"/>
            <ac:spMk id="10" creationId="{805192C2-51F5-7437-9475-18CF9CDCA7B9}"/>
          </ac:spMkLst>
        </pc:spChg>
        <pc:picChg chg="add del mod">
          <ac:chgData name="Scruel Tao" userId="5ea5c98d59b44d4b" providerId="LiveId" clId="{6E5C5F47-F3BF-4716-900C-106C0B354219}" dt="2023-05-12T08:45:40.761" v="15693" actId="21"/>
          <ac:picMkLst>
            <pc:docMk/>
            <pc:sldMk cId="2328872333" sldId="425"/>
            <ac:picMk id="7" creationId="{23C050A3-2FCA-0983-2F6D-3A923DD0509B}"/>
          </ac:picMkLst>
        </pc:picChg>
        <pc:picChg chg="add mod">
          <ac:chgData name="Scruel Tao" userId="5ea5c98d59b44d4b" providerId="LiveId" clId="{6E5C5F47-F3BF-4716-900C-106C0B354219}" dt="2023-05-29T14:03:19.619" v="23296" actId="1038"/>
          <ac:picMkLst>
            <pc:docMk/>
            <pc:sldMk cId="2328872333" sldId="425"/>
            <ac:picMk id="8" creationId="{CCECB405-DD8D-3835-90FD-7A1C1A97B40E}"/>
          </ac:picMkLst>
        </pc:picChg>
        <pc:picChg chg="add del mod">
          <ac:chgData name="Scruel Tao" userId="5ea5c98d59b44d4b" providerId="LiveId" clId="{6E5C5F47-F3BF-4716-900C-106C0B354219}" dt="2023-05-12T08:46:05.662" v="15716" actId="21"/>
          <ac:picMkLst>
            <pc:docMk/>
            <pc:sldMk cId="2328872333" sldId="425"/>
            <ac:picMk id="9" creationId="{DDB247A9-091A-D78C-72BD-DA64FF6D3392}"/>
          </ac:picMkLst>
        </pc:picChg>
        <pc:picChg chg="add mod">
          <ac:chgData name="Scruel Tao" userId="5ea5c98d59b44d4b" providerId="LiveId" clId="{6E5C5F47-F3BF-4716-900C-106C0B354219}" dt="2023-05-29T14:12:58.855" v="23623" actId="1076"/>
          <ac:picMkLst>
            <pc:docMk/>
            <pc:sldMk cId="2328872333" sldId="425"/>
            <ac:picMk id="11" creationId="{B2221636-90AB-9A17-49FC-058F5F4BD611}"/>
          </ac:picMkLst>
        </pc:picChg>
      </pc:sldChg>
      <pc:sldChg chg="add del">
        <pc:chgData name="Scruel Tao" userId="5ea5c98d59b44d4b" providerId="LiveId" clId="{6E5C5F47-F3BF-4716-900C-106C0B354219}" dt="2023-05-12T08:36:28.805" v="15044" actId="2696"/>
        <pc:sldMkLst>
          <pc:docMk/>
          <pc:sldMk cId="3773185690" sldId="425"/>
        </pc:sldMkLst>
      </pc:sldChg>
      <pc:sldChg chg="delSp modSp add mod modAnim modNotesTx">
        <pc:chgData name="Scruel Tao" userId="5ea5c98d59b44d4b" providerId="LiveId" clId="{6E5C5F47-F3BF-4716-900C-106C0B354219}" dt="2023-06-02T01:30:32.825" v="26437" actId="20577"/>
        <pc:sldMkLst>
          <pc:docMk/>
          <pc:sldMk cId="1915404851" sldId="426"/>
        </pc:sldMkLst>
        <pc:spChg chg="mod">
          <ac:chgData name="Scruel Tao" userId="5ea5c98d59b44d4b" providerId="LiveId" clId="{6E5C5F47-F3BF-4716-900C-106C0B354219}" dt="2023-05-29T15:44:29.118" v="24347"/>
          <ac:spMkLst>
            <pc:docMk/>
            <pc:sldMk cId="1915404851" sldId="426"/>
            <ac:spMk id="2" creationId="{BAD162F0-2175-84E9-2387-55F669162449}"/>
          </ac:spMkLst>
        </pc:spChg>
        <pc:spChg chg="mod">
          <ac:chgData name="Scruel Tao" userId="5ea5c98d59b44d4b" providerId="LiveId" clId="{6E5C5F47-F3BF-4716-900C-106C0B354219}" dt="2023-05-29T15:45:49.347" v="24353" actId="20577"/>
          <ac:spMkLst>
            <pc:docMk/>
            <pc:sldMk cId="1915404851" sldId="426"/>
            <ac:spMk id="3" creationId="{0E2FC508-1AFD-A957-52F2-FA1DEF2A9D27}"/>
          </ac:spMkLst>
        </pc:spChg>
        <pc:spChg chg="mod">
          <ac:chgData name="Scruel Tao" userId="5ea5c98d59b44d4b" providerId="LiveId" clId="{6E5C5F47-F3BF-4716-900C-106C0B354219}" dt="2023-05-29T15:05:47.681" v="24201" actId="1076"/>
          <ac:spMkLst>
            <pc:docMk/>
            <pc:sldMk cId="1915404851" sldId="426"/>
            <ac:spMk id="4" creationId="{D89566DE-C19A-9DDD-EA24-070F85BCF3DE}"/>
          </ac:spMkLst>
        </pc:spChg>
        <pc:spChg chg="mod">
          <ac:chgData name="Scruel Tao" userId="5ea5c98d59b44d4b" providerId="LiveId" clId="{6E5C5F47-F3BF-4716-900C-106C0B354219}" dt="2023-05-29T15:05:52.620" v="24204" actId="1035"/>
          <ac:spMkLst>
            <pc:docMk/>
            <pc:sldMk cId="1915404851" sldId="426"/>
            <ac:spMk id="5" creationId="{94D856D0-752A-7661-DE7E-6B95144F67FC}"/>
          </ac:spMkLst>
        </pc:spChg>
        <pc:spChg chg="del mod">
          <ac:chgData name="Scruel Tao" userId="5ea5c98d59b44d4b" providerId="LiveId" clId="{6E5C5F47-F3BF-4716-900C-106C0B354219}" dt="2023-05-29T15:05:38.827" v="24200" actId="21"/>
          <ac:spMkLst>
            <pc:docMk/>
            <pc:sldMk cId="1915404851" sldId="426"/>
            <ac:spMk id="10" creationId="{805192C2-51F5-7437-9475-18CF9CDCA7B9}"/>
          </ac:spMkLst>
        </pc:spChg>
      </pc:sldChg>
      <pc:sldChg chg="addSp delSp modSp add del mod delAnim modAnim modNotesTx">
        <pc:chgData name="Scruel Tao" userId="5ea5c98d59b44d4b" providerId="LiveId" clId="{6E5C5F47-F3BF-4716-900C-106C0B354219}" dt="2023-05-12T09:08:04.160" v="17179" actId="2696"/>
        <pc:sldMkLst>
          <pc:docMk/>
          <pc:sldMk cId="2057624838" sldId="427"/>
        </pc:sldMkLst>
        <pc:spChg chg="mod">
          <ac:chgData name="Scruel Tao" userId="5ea5c98d59b44d4b" providerId="LiveId" clId="{6E5C5F47-F3BF-4716-900C-106C0B354219}" dt="2023-05-12T08:54:32.106" v="16190"/>
          <ac:spMkLst>
            <pc:docMk/>
            <pc:sldMk cId="2057624838" sldId="427"/>
            <ac:spMk id="2" creationId="{BAD162F0-2175-84E9-2387-55F669162449}"/>
          </ac:spMkLst>
        </pc:spChg>
        <pc:spChg chg="mod">
          <ac:chgData name="Scruel Tao" userId="5ea5c98d59b44d4b" providerId="LiveId" clId="{6E5C5F47-F3BF-4716-900C-106C0B354219}" dt="2023-05-12T09:00:22.533" v="16792" actId="21"/>
          <ac:spMkLst>
            <pc:docMk/>
            <pc:sldMk cId="2057624838" sldId="427"/>
            <ac:spMk id="3" creationId="{0E2FC508-1AFD-A957-52F2-FA1DEF2A9D27}"/>
          </ac:spMkLst>
        </pc:spChg>
        <pc:spChg chg="del">
          <ac:chgData name="Scruel Tao" userId="5ea5c98d59b44d4b" providerId="LiveId" clId="{6E5C5F47-F3BF-4716-900C-106C0B354219}" dt="2023-05-12T08:57:17.605" v="16406" actId="478"/>
          <ac:spMkLst>
            <pc:docMk/>
            <pc:sldMk cId="2057624838" sldId="427"/>
            <ac:spMk id="4" creationId="{D89566DE-C19A-9DDD-EA24-070F85BCF3DE}"/>
          </ac:spMkLst>
        </pc:spChg>
        <pc:spChg chg="mod">
          <ac:chgData name="Scruel Tao" userId="5ea5c98d59b44d4b" providerId="LiveId" clId="{6E5C5F47-F3BF-4716-900C-106C0B354219}" dt="2023-05-12T08:58:10.609" v="16440" actId="1036"/>
          <ac:spMkLst>
            <pc:docMk/>
            <pc:sldMk cId="2057624838" sldId="427"/>
            <ac:spMk id="5" creationId="{94D856D0-752A-7661-DE7E-6B95144F67FC}"/>
          </ac:spMkLst>
        </pc:spChg>
        <pc:spChg chg="add mod">
          <ac:chgData name="Scruel Tao" userId="5ea5c98d59b44d4b" providerId="LiveId" clId="{6E5C5F47-F3BF-4716-900C-106C0B354219}" dt="2023-05-12T08:58:06.110" v="16437" actId="1076"/>
          <ac:spMkLst>
            <pc:docMk/>
            <pc:sldMk cId="2057624838" sldId="427"/>
            <ac:spMk id="6" creationId="{34AFC372-405C-F2AB-364E-38D330D93CB5}"/>
          </ac:spMkLst>
        </pc:spChg>
        <pc:spChg chg="mod">
          <ac:chgData name="Scruel Tao" userId="5ea5c98d59b44d4b" providerId="LiveId" clId="{6E5C5F47-F3BF-4716-900C-106C0B354219}" dt="2023-05-12T08:57:42.227" v="16419" actId="21"/>
          <ac:spMkLst>
            <pc:docMk/>
            <pc:sldMk cId="2057624838" sldId="427"/>
            <ac:spMk id="10" creationId="{805192C2-51F5-7437-9475-18CF9CDCA7B9}"/>
          </ac:spMkLst>
        </pc:spChg>
      </pc:sldChg>
      <pc:sldChg chg="modSp add mod ord modAnim modNotesTx">
        <pc:chgData name="Scruel Tao" userId="5ea5c98d59b44d4b" providerId="LiveId" clId="{6E5C5F47-F3BF-4716-900C-106C0B354219}" dt="2023-05-29T16:09:52.152" v="25868" actId="20577"/>
        <pc:sldMkLst>
          <pc:docMk/>
          <pc:sldMk cId="1217425599" sldId="428"/>
        </pc:sldMkLst>
        <pc:spChg chg="mod">
          <ac:chgData name="Scruel Tao" userId="5ea5c98d59b44d4b" providerId="LiveId" clId="{6E5C5F47-F3BF-4716-900C-106C0B354219}" dt="2023-05-29T16:09:43.398" v="25848" actId="20577"/>
          <ac:spMkLst>
            <pc:docMk/>
            <pc:sldMk cId="1217425599" sldId="428"/>
            <ac:spMk id="3" creationId="{0E2FC508-1AFD-A957-52F2-FA1DEF2A9D27}"/>
          </ac:spMkLst>
        </pc:spChg>
        <pc:spChg chg="mod">
          <ac:chgData name="Scruel Tao" userId="5ea5c98d59b44d4b" providerId="LiveId" clId="{6E5C5F47-F3BF-4716-900C-106C0B354219}" dt="2023-05-29T16:09:50.243" v="25867" actId="1035"/>
          <ac:spMkLst>
            <pc:docMk/>
            <pc:sldMk cId="1217425599" sldId="428"/>
            <ac:spMk id="5" creationId="{94D856D0-752A-7661-DE7E-6B95144F67FC}"/>
          </ac:spMkLst>
        </pc:spChg>
        <pc:spChg chg="mod">
          <ac:chgData name="Scruel Tao" userId="5ea5c98d59b44d4b" providerId="LiveId" clId="{6E5C5F47-F3BF-4716-900C-106C0B354219}" dt="2023-05-29T16:09:50.243" v="25867" actId="1035"/>
          <ac:spMkLst>
            <pc:docMk/>
            <pc:sldMk cId="1217425599" sldId="428"/>
            <ac:spMk id="6" creationId="{34AFC372-405C-F2AB-364E-38D330D93CB5}"/>
          </ac:spMkLst>
        </pc:spChg>
      </pc:sldChg>
      <pc:sldChg chg="modSp add mod ord modNotesTx">
        <pc:chgData name="Scruel Tao" userId="5ea5c98d59b44d4b" providerId="LiveId" clId="{6E5C5F47-F3BF-4716-900C-106C0B354219}" dt="2023-06-02T10:44:32.989" v="26854" actId="20577"/>
        <pc:sldMkLst>
          <pc:docMk/>
          <pc:sldMk cId="2368505745" sldId="429"/>
        </pc:sldMkLst>
        <pc:spChg chg="mod">
          <ac:chgData name="Scruel Tao" userId="5ea5c98d59b44d4b" providerId="LiveId" clId="{6E5C5F47-F3BF-4716-900C-106C0B354219}" dt="2023-06-02T08:46:50.335" v="26534" actId="21"/>
          <ac:spMkLst>
            <pc:docMk/>
            <pc:sldMk cId="2368505745" sldId="429"/>
            <ac:spMk id="3" creationId="{0E2FC508-1AFD-A957-52F2-FA1DEF2A9D27}"/>
          </ac:spMkLst>
        </pc:spChg>
        <pc:spChg chg="mod">
          <ac:chgData name="Scruel Tao" userId="5ea5c98d59b44d4b" providerId="LiveId" clId="{6E5C5F47-F3BF-4716-900C-106C0B354219}" dt="2023-05-12T09:08:56.390" v="17204" actId="1035"/>
          <ac:spMkLst>
            <pc:docMk/>
            <pc:sldMk cId="2368505745" sldId="429"/>
            <ac:spMk id="5" creationId="{94D856D0-752A-7661-DE7E-6B95144F67FC}"/>
          </ac:spMkLst>
        </pc:spChg>
        <pc:spChg chg="mod">
          <ac:chgData name="Scruel Tao" userId="5ea5c98d59b44d4b" providerId="LiveId" clId="{6E5C5F47-F3BF-4716-900C-106C0B354219}" dt="2023-05-12T09:09:52.896" v="17220" actId="113"/>
          <ac:spMkLst>
            <pc:docMk/>
            <pc:sldMk cId="2368505745" sldId="429"/>
            <ac:spMk id="6" creationId="{34AFC372-405C-F2AB-364E-38D330D93CB5}"/>
          </ac:spMkLst>
        </pc:spChg>
      </pc:sldChg>
      <pc:sldChg chg="modSp add mod modNotesTx">
        <pc:chgData name="Scruel Tao" userId="5ea5c98d59b44d4b" providerId="LiveId" clId="{6E5C5F47-F3BF-4716-900C-106C0B354219}" dt="2023-05-12T09:07:44.440" v="17177" actId="20577"/>
        <pc:sldMkLst>
          <pc:docMk/>
          <pc:sldMk cId="2124384492" sldId="430"/>
        </pc:sldMkLst>
        <pc:spChg chg="mod">
          <ac:chgData name="Scruel Tao" userId="5ea5c98d59b44d4b" providerId="LiveId" clId="{6E5C5F47-F3BF-4716-900C-106C0B354219}" dt="2023-05-12T09:06:32.253" v="17074" actId="1076"/>
          <ac:spMkLst>
            <pc:docMk/>
            <pc:sldMk cId="2124384492" sldId="430"/>
            <ac:spMk id="5" creationId="{94D856D0-752A-7661-DE7E-6B95144F67FC}"/>
          </ac:spMkLst>
        </pc:spChg>
      </pc:sldChg>
      <pc:sldChg chg="modSp add mod">
        <pc:chgData name="Scruel Tao" userId="5ea5c98d59b44d4b" providerId="LiveId" clId="{6E5C5F47-F3BF-4716-900C-106C0B354219}" dt="2023-05-29T14:57:59.510" v="24166" actId="1038"/>
        <pc:sldMkLst>
          <pc:docMk/>
          <pc:sldMk cId="3097471850" sldId="431"/>
        </pc:sldMkLst>
        <pc:spChg chg="mod">
          <ac:chgData name="Scruel Tao" userId="5ea5c98d59b44d4b" providerId="LiveId" clId="{6E5C5F47-F3BF-4716-900C-106C0B354219}" dt="2023-05-12T09:12:48.442" v="17313" actId="21"/>
          <ac:spMkLst>
            <pc:docMk/>
            <pc:sldMk cId="3097471850" sldId="431"/>
            <ac:spMk id="3" creationId="{0E2FC508-1AFD-A957-52F2-FA1DEF2A9D27}"/>
          </ac:spMkLst>
        </pc:spChg>
        <pc:spChg chg="mod">
          <ac:chgData name="Scruel Tao" userId="5ea5c98d59b44d4b" providerId="LiveId" clId="{6E5C5F47-F3BF-4716-900C-106C0B354219}" dt="2023-05-12T09:12:42.227" v="17311" actId="1037"/>
          <ac:spMkLst>
            <pc:docMk/>
            <pc:sldMk cId="3097471850" sldId="431"/>
            <ac:spMk id="5" creationId="{94D856D0-752A-7661-DE7E-6B95144F67FC}"/>
          </ac:spMkLst>
        </pc:spChg>
        <pc:spChg chg="mod">
          <ac:chgData name="Scruel Tao" userId="5ea5c98d59b44d4b" providerId="LiveId" clId="{6E5C5F47-F3BF-4716-900C-106C0B354219}" dt="2023-05-29T14:57:59.510" v="24166" actId="1038"/>
          <ac:spMkLst>
            <pc:docMk/>
            <pc:sldMk cId="3097471850" sldId="431"/>
            <ac:spMk id="6" creationId="{34AFC372-405C-F2AB-364E-38D330D93CB5}"/>
          </ac:spMkLst>
        </pc:spChg>
      </pc:sldChg>
      <pc:sldChg chg="addSp modSp add mod modAnim modNotesTx">
        <pc:chgData name="Scruel Tao" userId="5ea5c98d59b44d4b" providerId="LiveId" clId="{6E5C5F47-F3BF-4716-900C-106C0B354219}" dt="2023-05-12T09:14:42.868" v="17336"/>
        <pc:sldMkLst>
          <pc:docMk/>
          <pc:sldMk cId="2408983859" sldId="432"/>
        </pc:sldMkLst>
        <pc:spChg chg="mod">
          <ac:chgData name="Scruel Tao" userId="5ea5c98d59b44d4b" providerId="LiveId" clId="{6E5C5F47-F3BF-4716-900C-106C0B354219}" dt="2023-05-12T09:12:53.301" v="17314"/>
          <ac:spMkLst>
            <pc:docMk/>
            <pc:sldMk cId="2408983859" sldId="432"/>
            <ac:spMk id="3" creationId="{0E2FC508-1AFD-A957-52F2-FA1DEF2A9D27}"/>
          </ac:spMkLst>
        </pc:spChg>
        <pc:spChg chg="add mod">
          <ac:chgData name="Scruel Tao" userId="5ea5c98d59b44d4b" providerId="LiveId" clId="{6E5C5F47-F3BF-4716-900C-106C0B354219}" dt="2023-05-12T09:12:20.224" v="17305" actId="14100"/>
          <ac:spMkLst>
            <pc:docMk/>
            <pc:sldMk cId="2408983859" sldId="432"/>
            <ac:spMk id="4" creationId="{2B02CBDE-6A79-FC1F-EA00-0AF32202D20E}"/>
          </ac:spMkLst>
        </pc:spChg>
        <pc:spChg chg="mod">
          <ac:chgData name="Scruel Tao" userId="5ea5c98d59b44d4b" providerId="LiveId" clId="{6E5C5F47-F3BF-4716-900C-106C0B354219}" dt="2023-05-12T09:14:42.868" v="17336"/>
          <ac:spMkLst>
            <pc:docMk/>
            <pc:sldMk cId="2408983859" sldId="432"/>
            <ac:spMk id="6" creationId="{34AFC372-405C-F2AB-364E-38D330D93CB5}"/>
          </ac:spMkLst>
        </pc:spChg>
      </pc:sldChg>
      <pc:sldChg chg="modSp add del mod">
        <pc:chgData name="Scruel Tao" userId="5ea5c98d59b44d4b" providerId="LiveId" clId="{6E5C5F47-F3BF-4716-900C-106C0B354219}" dt="2023-05-12T09:14:52.590" v="17340" actId="2696"/>
        <pc:sldMkLst>
          <pc:docMk/>
          <pc:sldMk cId="1081104341" sldId="433"/>
        </pc:sldMkLst>
        <pc:spChg chg="mod">
          <ac:chgData name="Scruel Tao" userId="5ea5c98d59b44d4b" providerId="LiveId" clId="{6E5C5F47-F3BF-4716-900C-106C0B354219}" dt="2023-05-12T09:14:47.068" v="17338" actId="21"/>
          <ac:spMkLst>
            <pc:docMk/>
            <pc:sldMk cId="1081104341" sldId="433"/>
            <ac:spMk id="2" creationId="{BAD162F0-2175-84E9-2387-55F669162449}"/>
          </ac:spMkLst>
        </pc:spChg>
        <pc:spChg chg="mod">
          <ac:chgData name="Scruel Tao" userId="5ea5c98d59b44d4b" providerId="LiveId" clId="{6E5C5F47-F3BF-4716-900C-106C0B354219}" dt="2023-05-12T09:14:33.777" v="17334" actId="20577"/>
          <ac:spMkLst>
            <pc:docMk/>
            <pc:sldMk cId="1081104341" sldId="433"/>
            <ac:spMk id="3" creationId="{0E2FC508-1AFD-A957-52F2-FA1DEF2A9D27}"/>
          </ac:spMkLst>
        </pc:spChg>
      </pc:sldChg>
      <pc:sldChg chg="modSp add mod modAnim modNotesTx">
        <pc:chgData name="Scruel Tao" userId="5ea5c98d59b44d4b" providerId="LiveId" clId="{6E5C5F47-F3BF-4716-900C-106C0B354219}" dt="2023-05-12T09:19:47.296" v="18175" actId="20577"/>
        <pc:sldMkLst>
          <pc:docMk/>
          <pc:sldMk cId="3817001341" sldId="434"/>
        </pc:sldMkLst>
        <pc:spChg chg="mod">
          <ac:chgData name="Scruel Tao" userId="5ea5c98d59b44d4b" providerId="LiveId" clId="{6E5C5F47-F3BF-4716-900C-106C0B354219}" dt="2023-05-12T09:14:48.603" v="17339"/>
          <ac:spMkLst>
            <pc:docMk/>
            <pc:sldMk cId="3817001341" sldId="434"/>
            <ac:spMk id="2" creationId="{BAD162F0-2175-84E9-2387-55F669162449}"/>
          </ac:spMkLst>
        </pc:spChg>
        <pc:spChg chg="mod">
          <ac:chgData name="Scruel Tao" userId="5ea5c98d59b44d4b" providerId="LiveId" clId="{6E5C5F47-F3BF-4716-900C-106C0B354219}" dt="2023-05-12T09:19:47.296" v="18175" actId="20577"/>
          <ac:spMkLst>
            <pc:docMk/>
            <pc:sldMk cId="3817001341" sldId="434"/>
            <ac:spMk id="3" creationId="{0E2FC508-1AFD-A957-52F2-FA1DEF2A9D27}"/>
          </ac:spMkLst>
        </pc:spChg>
        <pc:spChg chg="mod">
          <ac:chgData name="Scruel Tao" userId="5ea5c98d59b44d4b" providerId="LiveId" clId="{6E5C5F47-F3BF-4716-900C-106C0B354219}" dt="2023-05-12T09:16:33.417" v="17596" actId="20577"/>
          <ac:spMkLst>
            <pc:docMk/>
            <pc:sldMk cId="3817001341" sldId="434"/>
            <ac:spMk id="4" creationId="{2B02CBDE-6A79-FC1F-EA00-0AF32202D20E}"/>
          </ac:spMkLst>
        </pc:spChg>
        <pc:spChg chg="mod">
          <ac:chgData name="Scruel Tao" userId="5ea5c98d59b44d4b" providerId="LiveId" clId="{6E5C5F47-F3BF-4716-900C-106C0B354219}" dt="2023-05-12T09:17:29.875" v="17700" actId="1035"/>
          <ac:spMkLst>
            <pc:docMk/>
            <pc:sldMk cId="3817001341" sldId="434"/>
            <ac:spMk id="5" creationId="{94D856D0-752A-7661-DE7E-6B95144F67FC}"/>
          </ac:spMkLst>
        </pc:spChg>
        <pc:spChg chg="mod">
          <ac:chgData name="Scruel Tao" userId="5ea5c98d59b44d4b" providerId="LiveId" clId="{6E5C5F47-F3BF-4716-900C-106C0B354219}" dt="2023-05-12T09:16:47.636" v="17602" actId="20577"/>
          <ac:spMkLst>
            <pc:docMk/>
            <pc:sldMk cId="3817001341" sldId="434"/>
            <ac:spMk id="6" creationId="{34AFC372-405C-F2AB-364E-38D330D93CB5}"/>
          </ac:spMkLst>
        </pc:spChg>
      </pc:sldChg>
      <pc:sldChg chg="modSp add mod modNotesTx">
        <pc:chgData name="Scruel Tao" userId="5ea5c98d59b44d4b" providerId="LiveId" clId="{6E5C5F47-F3BF-4716-900C-106C0B354219}" dt="2023-05-12T09:22:22.835" v="18245"/>
        <pc:sldMkLst>
          <pc:docMk/>
          <pc:sldMk cId="3613863520" sldId="435"/>
        </pc:sldMkLst>
        <pc:spChg chg="mod">
          <ac:chgData name="Scruel Tao" userId="5ea5c98d59b44d4b" providerId="LiveId" clId="{6E5C5F47-F3BF-4716-900C-106C0B354219}" dt="2023-05-12T09:22:22.835" v="18245"/>
          <ac:spMkLst>
            <pc:docMk/>
            <pc:sldMk cId="3613863520" sldId="435"/>
            <ac:spMk id="2" creationId="{BAD162F0-2175-84E9-2387-55F669162449}"/>
          </ac:spMkLst>
        </pc:spChg>
        <pc:spChg chg="mod">
          <ac:chgData name="Scruel Tao" userId="5ea5c98d59b44d4b" providerId="LiveId" clId="{6E5C5F47-F3BF-4716-900C-106C0B354219}" dt="2023-05-12T09:22:11.976" v="18243" actId="20577"/>
          <ac:spMkLst>
            <pc:docMk/>
            <pc:sldMk cId="3613863520" sldId="435"/>
            <ac:spMk id="3" creationId="{0E2FC508-1AFD-A957-52F2-FA1DEF2A9D27}"/>
          </ac:spMkLst>
        </pc:spChg>
      </pc:sldChg>
      <pc:sldChg chg="addSp delSp modSp add mod delAnim modAnim">
        <pc:chgData name="Scruel Tao" userId="5ea5c98d59b44d4b" providerId="LiveId" clId="{6E5C5F47-F3BF-4716-900C-106C0B354219}" dt="2023-05-12T09:27:21.338" v="18374" actId="113"/>
        <pc:sldMkLst>
          <pc:docMk/>
          <pc:sldMk cId="2891297286" sldId="436"/>
        </pc:sldMkLst>
        <pc:spChg chg="mod">
          <ac:chgData name="Scruel Tao" userId="5ea5c98d59b44d4b" providerId="LiveId" clId="{6E5C5F47-F3BF-4716-900C-106C0B354219}" dt="2023-05-12T09:27:21.338" v="18374" actId="113"/>
          <ac:spMkLst>
            <pc:docMk/>
            <pc:sldMk cId="2891297286" sldId="436"/>
            <ac:spMk id="4" creationId="{D89566DE-C19A-9DDD-EA24-070F85BCF3DE}"/>
          </ac:spMkLst>
        </pc:spChg>
        <pc:spChg chg="add del mod">
          <ac:chgData name="Scruel Tao" userId="5ea5c98d59b44d4b" providerId="LiveId" clId="{6E5C5F47-F3BF-4716-900C-106C0B354219}" dt="2023-05-12T09:26:33.646" v="18363" actId="21"/>
          <ac:spMkLst>
            <pc:docMk/>
            <pc:sldMk cId="2891297286" sldId="436"/>
            <ac:spMk id="5" creationId="{5EC92DD3-5A48-38B9-8F1F-EB95D42EEB58}"/>
          </ac:spMkLst>
        </pc:spChg>
        <pc:spChg chg="mod">
          <ac:chgData name="Scruel Tao" userId="5ea5c98d59b44d4b" providerId="LiveId" clId="{6E5C5F47-F3BF-4716-900C-106C0B354219}" dt="2023-05-12T09:26:41.890" v="18365" actId="403"/>
          <ac:spMkLst>
            <pc:docMk/>
            <pc:sldMk cId="2891297286" sldId="436"/>
            <ac:spMk id="6" creationId="{BF3D17D3-8F3D-11F5-5B25-9AACA886D8F6}"/>
          </ac:spMkLst>
        </pc:spChg>
      </pc:sldChg>
      <pc:sldChg chg="addSp delSp modSp add mod ord delAnim modAnim">
        <pc:chgData name="Scruel Tao" userId="5ea5c98d59b44d4b" providerId="LiveId" clId="{6E5C5F47-F3BF-4716-900C-106C0B354219}" dt="2023-05-12T09:30:53.487" v="18495" actId="1036"/>
        <pc:sldMkLst>
          <pc:docMk/>
          <pc:sldMk cId="1886740232" sldId="437"/>
        </pc:sldMkLst>
        <pc:spChg chg="mod">
          <ac:chgData name="Scruel Tao" userId="5ea5c98d59b44d4b" providerId="LiveId" clId="{6E5C5F47-F3BF-4716-900C-106C0B354219}" dt="2023-05-12T09:27:40.108" v="18378"/>
          <ac:spMkLst>
            <pc:docMk/>
            <pc:sldMk cId="1886740232" sldId="437"/>
            <ac:spMk id="2" creationId="{BAD162F0-2175-84E9-2387-55F669162449}"/>
          </ac:spMkLst>
        </pc:spChg>
        <pc:spChg chg="mod">
          <ac:chgData name="Scruel Tao" userId="5ea5c98d59b44d4b" providerId="LiveId" clId="{6E5C5F47-F3BF-4716-900C-106C0B354219}" dt="2023-05-12T09:29:22.232" v="18444" actId="403"/>
          <ac:spMkLst>
            <pc:docMk/>
            <pc:sldMk cId="1886740232" sldId="437"/>
            <ac:spMk id="3" creationId="{0E2FC508-1AFD-A957-52F2-FA1DEF2A9D27}"/>
          </ac:spMkLst>
        </pc:spChg>
        <pc:spChg chg="mod">
          <ac:chgData name="Scruel Tao" userId="5ea5c98d59b44d4b" providerId="LiveId" clId="{6E5C5F47-F3BF-4716-900C-106C0B354219}" dt="2023-05-12T09:30:22.101" v="18465" actId="113"/>
          <ac:spMkLst>
            <pc:docMk/>
            <pc:sldMk cId="1886740232" sldId="437"/>
            <ac:spMk id="4" creationId="{D89566DE-C19A-9DDD-EA24-070F85BCF3DE}"/>
          </ac:spMkLst>
        </pc:spChg>
        <pc:spChg chg="del">
          <ac:chgData name="Scruel Tao" userId="5ea5c98d59b44d4b" providerId="LiveId" clId="{6E5C5F47-F3BF-4716-900C-106C0B354219}" dt="2023-05-12T09:28:44.974" v="18421" actId="21"/>
          <ac:spMkLst>
            <pc:docMk/>
            <pc:sldMk cId="1886740232" sldId="437"/>
            <ac:spMk id="6" creationId="{BF3D17D3-8F3D-11F5-5B25-9AACA886D8F6}"/>
          </ac:spMkLst>
        </pc:spChg>
        <pc:picChg chg="add mod">
          <ac:chgData name="Scruel Tao" userId="5ea5c98d59b44d4b" providerId="LiveId" clId="{6E5C5F47-F3BF-4716-900C-106C0B354219}" dt="2023-05-12T09:30:53.487" v="18495" actId="1036"/>
          <ac:picMkLst>
            <pc:docMk/>
            <pc:sldMk cId="1886740232" sldId="437"/>
            <ac:picMk id="5" creationId="{6287B84D-9B06-1C99-6751-C1BF22690686}"/>
          </ac:picMkLst>
        </pc:picChg>
      </pc:sldChg>
      <pc:sldChg chg="delSp modSp add mod delAnim modAnim">
        <pc:chgData name="Scruel Tao" userId="5ea5c98d59b44d4b" providerId="LiveId" clId="{6E5C5F47-F3BF-4716-900C-106C0B354219}" dt="2023-05-12T09:33:19.229" v="18565"/>
        <pc:sldMkLst>
          <pc:docMk/>
          <pc:sldMk cId="711470116" sldId="438"/>
        </pc:sldMkLst>
        <pc:spChg chg="mod">
          <ac:chgData name="Scruel Tao" userId="5ea5c98d59b44d4b" providerId="LiveId" clId="{6E5C5F47-F3BF-4716-900C-106C0B354219}" dt="2023-05-12T09:29:38.295" v="18446" actId="20577"/>
          <ac:spMkLst>
            <pc:docMk/>
            <pc:sldMk cId="711470116" sldId="438"/>
            <ac:spMk id="3" creationId="{0E2FC508-1AFD-A957-52F2-FA1DEF2A9D27}"/>
          </ac:spMkLst>
        </pc:spChg>
        <pc:spChg chg="mod">
          <ac:chgData name="Scruel Tao" userId="5ea5c98d59b44d4b" providerId="LiveId" clId="{6E5C5F47-F3BF-4716-900C-106C0B354219}" dt="2023-05-12T09:33:19.229" v="18565"/>
          <ac:spMkLst>
            <pc:docMk/>
            <pc:sldMk cId="711470116" sldId="438"/>
            <ac:spMk id="4" creationId="{D89566DE-C19A-9DDD-EA24-070F85BCF3DE}"/>
          </ac:spMkLst>
        </pc:spChg>
        <pc:spChg chg="del">
          <ac:chgData name="Scruel Tao" userId="5ea5c98d59b44d4b" providerId="LiveId" clId="{6E5C5F47-F3BF-4716-900C-106C0B354219}" dt="2023-05-12T09:28:43.221" v="18420" actId="21"/>
          <ac:spMkLst>
            <pc:docMk/>
            <pc:sldMk cId="711470116" sldId="438"/>
            <ac:spMk id="6" creationId="{BF3D17D3-8F3D-11F5-5B25-9AACA886D8F6}"/>
          </ac:spMkLst>
        </pc:spChg>
      </pc:sldChg>
      <pc:sldChg chg="add del">
        <pc:chgData name="Scruel Tao" userId="5ea5c98d59b44d4b" providerId="LiveId" clId="{6E5C5F47-F3BF-4716-900C-106C0B354219}" dt="2023-05-12T09:32:36.462" v="18554" actId="2696"/>
        <pc:sldMkLst>
          <pc:docMk/>
          <pc:sldMk cId="2348912859" sldId="439"/>
        </pc:sldMkLst>
      </pc:sldChg>
      <pc:sldChg chg="addSp modSp add mod ord modAnim modNotesTx">
        <pc:chgData name="Scruel Tao" userId="5ea5c98d59b44d4b" providerId="LiveId" clId="{6E5C5F47-F3BF-4716-900C-106C0B354219}" dt="2023-05-12T09:33:08.286" v="18561" actId="20577"/>
        <pc:sldMkLst>
          <pc:docMk/>
          <pc:sldMk cId="2945320828" sldId="440"/>
        </pc:sldMkLst>
        <pc:spChg chg="mod">
          <ac:chgData name="Scruel Tao" userId="5ea5c98d59b44d4b" providerId="LiveId" clId="{6E5C5F47-F3BF-4716-900C-106C0B354219}" dt="2023-05-12T09:31:08.561" v="18503" actId="403"/>
          <ac:spMkLst>
            <pc:docMk/>
            <pc:sldMk cId="2945320828" sldId="440"/>
            <ac:spMk id="3" creationId="{0E2FC508-1AFD-A957-52F2-FA1DEF2A9D27}"/>
          </ac:spMkLst>
        </pc:spChg>
        <pc:spChg chg="mod">
          <ac:chgData name="Scruel Tao" userId="5ea5c98d59b44d4b" providerId="LiveId" clId="{6E5C5F47-F3BF-4716-900C-106C0B354219}" dt="2023-05-12T09:33:08.286" v="18561" actId="20577"/>
          <ac:spMkLst>
            <pc:docMk/>
            <pc:sldMk cId="2945320828" sldId="440"/>
            <ac:spMk id="4" creationId="{D89566DE-C19A-9DDD-EA24-070F85BCF3DE}"/>
          </ac:spMkLst>
        </pc:spChg>
        <pc:spChg chg="add mod">
          <ac:chgData name="Scruel Tao" userId="5ea5c98d59b44d4b" providerId="LiveId" clId="{6E5C5F47-F3BF-4716-900C-106C0B354219}" dt="2023-05-12T09:31:40.735" v="18534" actId="571"/>
          <ac:spMkLst>
            <pc:docMk/>
            <pc:sldMk cId="2945320828" sldId="440"/>
            <ac:spMk id="5" creationId="{0D80B6D6-216D-E117-7CBE-9B25000EE8B5}"/>
          </ac:spMkLst>
        </pc:spChg>
        <pc:spChg chg="add mod">
          <ac:chgData name="Scruel Tao" userId="5ea5c98d59b44d4b" providerId="LiveId" clId="{6E5C5F47-F3BF-4716-900C-106C0B354219}" dt="2023-05-12T09:32:07.611" v="18547" actId="1076"/>
          <ac:spMkLst>
            <pc:docMk/>
            <pc:sldMk cId="2945320828" sldId="440"/>
            <ac:spMk id="6" creationId="{BFDD4AEC-DBF0-BFDA-4052-2044DC947C33}"/>
          </ac:spMkLst>
        </pc:spChg>
      </pc:sldChg>
      <pc:sldChg chg="addSp delSp modSp add mod delAnim modAnim modNotesTx">
        <pc:chgData name="Scruel Tao" userId="5ea5c98d59b44d4b" providerId="LiveId" clId="{6E5C5F47-F3BF-4716-900C-106C0B354219}" dt="2023-05-12T09:34:56.650" v="18610" actId="20577"/>
        <pc:sldMkLst>
          <pc:docMk/>
          <pc:sldMk cId="3940299107" sldId="441"/>
        </pc:sldMkLst>
        <pc:spChg chg="mod">
          <ac:chgData name="Scruel Tao" userId="5ea5c98d59b44d4b" providerId="LiveId" clId="{6E5C5F47-F3BF-4716-900C-106C0B354219}" dt="2023-05-12T09:33:48.523" v="18586" actId="21"/>
          <ac:spMkLst>
            <pc:docMk/>
            <pc:sldMk cId="3940299107" sldId="441"/>
            <ac:spMk id="3" creationId="{0E2FC508-1AFD-A957-52F2-FA1DEF2A9D27}"/>
          </ac:spMkLst>
        </pc:spChg>
        <pc:spChg chg="del">
          <ac:chgData name="Scruel Tao" userId="5ea5c98d59b44d4b" providerId="LiveId" clId="{6E5C5F47-F3BF-4716-900C-106C0B354219}" dt="2023-05-12T09:33:23.311" v="18566" actId="478"/>
          <ac:spMkLst>
            <pc:docMk/>
            <pc:sldMk cId="3940299107" sldId="441"/>
            <ac:spMk id="4" creationId="{D89566DE-C19A-9DDD-EA24-070F85BCF3DE}"/>
          </ac:spMkLst>
        </pc:spChg>
        <pc:spChg chg="add mod">
          <ac:chgData name="Scruel Tao" userId="5ea5c98d59b44d4b" providerId="LiveId" clId="{6E5C5F47-F3BF-4716-900C-106C0B354219}" dt="2023-05-12T09:34:05.545" v="18594" actId="113"/>
          <ac:spMkLst>
            <pc:docMk/>
            <pc:sldMk cId="3940299107" sldId="441"/>
            <ac:spMk id="5" creationId="{33BD2D4D-8E08-CB2B-9427-F09ADB38EB07}"/>
          </ac:spMkLst>
        </pc:spChg>
        <pc:spChg chg="del">
          <ac:chgData name="Scruel Tao" userId="5ea5c98d59b44d4b" providerId="LiveId" clId="{6E5C5F47-F3BF-4716-900C-106C0B354219}" dt="2023-05-12T09:33:04.034" v="18559" actId="478"/>
          <ac:spMkLst>
            <pc:docMk/>
            <pc:sldMk cId="3940299107" sldId="441"/>
            <ac:spMk id="6" creationId="{BFDD4AEC-DBF0-BFDA-4052-2044DC947C33}"/>
          </ac:spMkLst>
        </pc:spChg>
      </pc:sldChg>
      <pc:sldChg chg="delSp modSp add mod ord delAnim modAnim modNotesTx">
        <pc:chgData name="Scruel Tao" userId="5ea5c98d59b44d4b" providerId="LiveId" clId="{6E5C5F47-F3BF-4716-900C-106C0B354219}" dt="2023-05-12T09:38:45.156" v="18778" actId="20577"/>
        <pc:sldMkLst>
          <pc:docMk/>
          <pc:sldMk cId="1118754818" sldId="442"/>
        </pc:sldMkLst>
        <pc:spChg chg="mod">
          <ac:chgData name="Scruel Tao" userId="5ea5c98d59b44d4b" providerId="LiveId" clId="{6E5C5F47-F3BF-4716-900C-106C0B354219}" dt="2023-05-12T09:35:37.629" v="18627"/>
          <ac:spMkLst>
            <pc:docMk/>
            <pc:sldMk cId="1118754818" sldId="442"/>
            <ac:spMk id="2" creationId="{BAD162F0-2175-84E9-2387-55F669162449}"/>
          </ac:spMkLst>
        </pc:spChg>
        <pc:spChg chg="mod">
          <ac:chgData name="Scruel Tao" userId="5ea5c98d59b44d4b" providerId="LiveId" clId="{6E5C5F47-F3BF-4716-900C-106C0B354219}" dt="2023-05-12T09:36:09.409" v="18635" actId="20577"/>
          <ac:spMkLst>
            <pc:docMk/>
            <pc:sldMk cId="1118754818" sldId="442"/>
            <ac:spMk id="3" creationId="{0E2FC508-1AFD-A957-52F2-FA1DEF2A9D27}"/>
          </ac:spMkLst>
        </pc:spChg>
        <pc:spChg chg="mod">
          <ac:chgData name="Scruel Tao" userId="5ea5c98d59b44d4b" providerId="LiveId" clId="{6E5C5F47-F3BF-4716-900C-106C0B354219}" dt="2023-05-12T09:37:51.098" v="18673" actId="113"/>
          <ac:spMkLst>
            <pc:docMk/>
            <pc:sldMk cId="1118754818" sldId="442"/>
            <ac:spMk id="4" creationId="{D89566DE-C19A-9DDD-EA24-070F85BCF3DE}"/>
          </ac:spMkLst>
        </pc:spChg>
        <pc:spChg chg="del">
          <ac:chgData name="Scruel Tao" userId="5ea5c98d59b44d4b" providerId="LiveId" clId="{6E5C5F47-F3BF-4716-900C-106C0B354219}" dt="2023-05-12T09:36:12.376" v="18636" actId="21"/>
          <ac:spMkLst>
            <pc:docMk/>
            <pc:sldMk cId="1118754818" sldId="442"/>
            <ac:spMk id="6" creationId="{BFDD4AEC-DBF0-BFDA-4052-2044DC947C33}"/>
          </ac:spMkLst>
        </pc:spChg>
      </pc:sldChg>
      <pc:sldChg chg="modSp add mod ord modAnim">
        <pc:chgData name="Scruel Tao" userId="5ea5c98d59b44d4b" providerId="LiveId" clId="{6E5C5F47-F3BF-4716-900C-106C0B354219}" dt="2023-05-24T04:40:11.914" v="20450" actId="1036"/>
        <pc:sldMkLst>
          <pc:docMk/>
          <pc:sldMk cId="1149247770" sldId="443"/>
        </pc:sldMkLst>
        <pc:spChg chg="mod">
          <ac:chgData name="Scruel Tao" userId="5ea5c98d59b44d4b" providerId="LiveId" clId="{6E5C5F47-F3BF-4716-900C-106C0B354219}" dt="2023-05-24T04:40:11.914" v="20450" actId="1036"/>
          <ac:spMkLst>
            <pc:docMk/>
            <pc:sldMk cId="1149247770" sldId="443"/>
            <ac:spMk id="4" creationId="{801ADC79-5BF0-0F77-1D24-D3AA6E3D717F}"/>
          </ac:spMkLst>
        </pc:spChg>
        <pc:spChg chg="mod">
          <ac:chgData name="Scruel Tao" userId="5ea5c98d59b44d4b" providerId="LiveId" clId="{6E5C5F47-F3BF-4716-900C-106C0B354219}" dt="2023-05-24T04:37:06.227" v="20403" actId="20577"/>
          <ac:spMkLst>
            <pc:docMk/>
            <pc:sldMk cId="1149247770" sldId="443"/>
            <ac:spMk id="5" creationId="{364EFD44-4BAB-4ADF-DEAD-922A8C28C455}"/>
          </ac:spMkLst>
        </pc:spChg>
        <pc:spChg chg="mod">
          <ac:chgData name="Scruel Tao" userId="5ea5c98d59b44d4b" providerId="LiveId" clId="{6E5C5F47-F3BF-4716-900C-106C0B354219}" dt="2023-05-24T04:36:57.305" v="20395" actId="1076"/>
          <ac:spMkLst>
            <pc:docMk/>
            <pc:sldMk cId="1149247770" sldId="443"/>
            <ac:spMk id="7" creationId="{DEAC74ED-0E63-DFF5-FA48-FB893E559B7C}"/>
          </ac:spMkLst>
        </pc:spChg>
      </pc:sldChg>
      <pc:sldChg chg="modSp add del mod">
        <pc:chgData name="Scruel Tao" userId="5ea5c98d59b44d4b" providerId="LiveId" clId="{6E5C5F47-F3BF-4716-900C-106C0B354219}" dt="2023-05-12T09:38:20.572" v="18679" actId="2696"/>
        <pc:sldMkLst>
          <pc:docMk/>
          <pc:sldMk cId="3679280760" sldId="443"/>
        </pc:sldMkLst>
        <pc:spChg chg="mod">
          <ac:chgData name="Scruel Tao" userId="5ea5c98d59b44d4b" providerId="LiveId" clId="{6E5C5F47-F3BF-4716-900C-106C0B354219}" dt="2023-05-12T09:38:02.345" v="18677" actId="20577"/>
          <ac:spMkLst>
            <pc:docMk/>
            <pc:sldMk cId="3679280760" sldId="443"/>
            <ac:spMk id="3" creationId="{0E2FC508-1AFD-A957-52F2-FA1DEF2A9D27}"/>
          </ac:spMkLst>
        </pc:spChg>
        <pc:spChg chg="mod">
          <ac:chgData name="Scruel Tao" userId="5ea5c98d59b44d4b" providerId="LiveId" clId="{6E5C5F47-F3BF-4716-900C-106C0B354219}" dt="2023-05-12T09:38:05.008" v="18678" actId="1076"/>
          <ac:spMkLst>
            <pc:docMk/>
            <pc:sldMk cId="3679280760" sldId="443"/>
            <ac:spMk id="4" creationId="{D89566DE-C19A-9DDD-EA24-070F85BCF3DE}"/>
          </ac:spMkLst>
        </pc:spChg>
      </pc:sldChg>
      <pc:sldChg chg="addSp delSp modSp add mod modAnim">
        <pc:chgData name="Scruel Tao" userId="5ea5c98d59b44d4b" providerId="LiveId" clId="{6E5C5F47-F3BF-4716-900C-106C0B354219}" dt="2023-05-24T04:41:18.254" v="20482"/>
        <pc:sldMkLst>
          <pc:docMk/>
          <pc:sldMk cId="2660710448" sldId="444"/>
        </pc:sldMkLst>
        <pc:spChg chg="del mod">
          <ac:chgData name="Scruel Tao" userId="5ea5c98d59b44d4b" providerId="LiveId" clId="{6E5C5F47-F3BF-4716-900C-106C0B354219}" dt="2023-05-24T04:40:19.037" v="20452" actId="21"/>
          <ac:spMkLst>
            <pc:docMk/>
            <pc:sldMk cId="2660710448" sldId="444"/>
            <ac:spMk id="4" creationId="{801ADC79-5BF0-0F77-1D24-D3AA6E3D717F}"/>
          </ac:spMkLst>
        </pc:spChg>
        <pc:spChg chg="mod">
          <ac:chgData name="Scruel Tao" userId="5ea5c98d59b44d4b" providerId="LiveId" clId="{6E5C5F47-F3BF-4716-900C-106C0B354219}" dt="2023-05-24T04:41:09.073" v="20475"/>
          <ac:spMkLst>
            <pc:docMk/>
            <pc:sldMk cId="2660710448" sldId="444"/>
            <ac:spMk id="5" creationId="{364EFD44-4BAB-4ADF-DEAD-922A8C28C455}"/>
          </ac:spMkLst>
        </pc:spChg>
        <pc:spChg chg="add mod">
          <ac:chgData name="Scruel Tao" userId="5ea5c98d59b44d4b" providerId="LiveId" clId="{6E5C5F47-F3BF-4716-900C-106C0B354219}" dt="2023-05-24T04:40:24.921" v="20471" actId="1036"/>
          <ac:spMkLst>
            <pc:docMk/>
            <pc:sldMk cId="2660710448" sldId="444"/>
            <ac:spMk id="6" creationId="{8E4CDE2C-1EC9-F75F-FC49-13AE48C3CBF4}"/>
          </ac:spMkLst>
        </pc:spChg>
        <pc:spChg chg="mod">
          <ac:chgData name="Scruel Tao" userId="5ea5c98d59b44d4b" providerId="LiveId" clId="{6E5C5F47-F3BF-4716-900C-106C0B354219}" dt="2023-05-24T04:39:25.604" v="20421" actId="207"/>
          <ac:spMkLst>
            <pc:docMk/>
            <pc:sldMk cId="2660710448" sldId="444"/>
            <ac:spMk id="7" creationId="{DEAC74ED-0E63-DFF5-FA48-FB893E559B7C}"/>
          </ac:spMkLst>
        </pc:spChg>
      </pc:sldChg>
      <pc:sldChg chg="modSp add mod modAnim">
        <pc:chgData name="Scruel Tao" userId="5ea5c98d59b44d4b" providerId="LiveId" clId="{6E5C5F47-F3BF-4716-900C-106C0B354219}" dt="2023-05-24T04:42:08.278" v="20489"/>
        <pc:sldMkLst>
          <pc:docMk/>
          <pc:sldMk cId="50071292" sldId="445"/>
        </pc:sldMkLst>
        <pc:spChg chg="mod">
          <ac:chgData name="Scruel Tao" userId="5ea5c98d59b44d4b" providerId="LiveId" clId="{6E5C5F47-F3BF-4716-900C-106C0B354219}" dt="2023-05-24T04:41:42.772" v="20485"/>
          <ac:spMkLst>
            <pc:docMk/>
            <pc:sldMk cId="50071292" sldId="445"/>
            <ac:spMk id="5" creationId="{364EFD44-4BAB-4ADF-DEAD-922A8C28C455}"/>
          </ac:spMkLst>
        </pc:spChg>
        <pc:spChg chg="mod">
          <ac:chgData name="Scruel Tao" userId="5ea5c98d59b44d4b" providerId="LiveId" clId="{6E5C5F47-F3BF-4716-900C-106C0B354219}" dt="2023-05-24T04:41:49.589" v="20486" actId="1076"/>
          <ac:spMkLst>
            <pc:docMk/>
            <pc:sldMk cId="50071292" sldId="445"/>
            <ac:spMk id="6" creationId="{8E4CDE2C-1EC9-F75F-FC49-13AE48C3CBF4}"/>
          </ac:spMkLst>
        </pc:spChg>
        <pc:spChg chg="mod">
          <ac:chgData name="Scruel Tao" userId="5ea5c98d59b44d4b" providerId="LiveId" clId="{6E5C5F47-F3BF-4716-900C-106C0B354219}" dt="2023-05-24T04:42:08.278" v="20489"/>
          <ac:spMkLst>
            <pc:docMk/>
            <pc:sldMk cId="50071292" sldId="445"/>
            <ac:spMk id="7" creationId="{DEAC74ED-0E63-DFF5-FA48-FB893E559B7C}"/>
          </ac:spMkLst>
        </pc:spChg>
      </pc:sldChg>
      <pc:sldChg chg="modSp add mod modTransition modAnim">
        <pc:chgData name="Scruel Tao" userId="5ea5c98d59b44d4b" providerId="LiveId" clId="{6E5C5F47-F3BF-4716-900C-106C0B354219}" dt="2023-05-24T07:49:28.375" v="20630"/>
        <pc:sldMkLst>
          <pc:docMk/>
          <pc:sldMk cId="270139676" sldId="446"/>
        </pc:sldMkLst>
        <pc:spChg chg="mod">
          <ac:chgData name="Scruel Tao" userId="5ea5c98d59b44d4b" providerId="LiveId" clId="{6E5C5F47-F3BF-4716-900C-106C0B354219}" dt="2023-05-24T07:48:32.142" v="20617" actId="20577"/>
          <ac:spMkLst>
            <pc:docMk/>
            <pc:sldMk cId="270139676" sldId="446"/>
            <ac:spMk id="3" creationId="{0E2FC508-1AFD-A957-52F2-FA1DEF2A9D27}"/>
          </ac:spMkLst>
        </pc:spChg>
        <pc:spChg chg="mod">
          <ac:chgData name="Scruel Tao" userId="5ea5c98d59b44d4b" providerId="LiveId" clId="{6E5C5F47-F3BF-4716-900C-106C0B354219}" dt="2023-05-24T07:48:41.835" v="20621" actId="1036"/>
          <ac:spMkLst>
            <pc:docMk/>
            <pc:sldMk cId="270139676" sldId="446"/>
            <ac:spMk id="4" creationId="{BAE3C727-E7EF-A016-C499-2915C182B6E0}"/>
          </ac:spMkLst>
        </pc:spChg>
        <pc:spChg chg="mod">
          <ac:chgData name="Scruel Tao" userId="5ea5c98d59b44d4b" providerId="LiveId" clId="{6E5C5F47-F3BF-4716-900C-106C0B354219}" dt="2023-05-24T07:48:38.031" v="20618" actId="1076"/>
          <ac:spMkLst>
            <pc:docMk/>
            <pc:sldMk cId="270139676" sldId="446"/>
            <ac:spMk id="7" creationId="{DEAC74ED-0E63-DFF5-FA48-FB893E559B7C}"/>
          </ac:spMkLst>
        </pc:spChg>
        <pc:spChg chg="mod">
          <ac:chgData name="Scruel Tao" userId="5ea5c98d59b44d4b" providerId="LiveId" clId="{6E5C5F47-F3BF-4716-900C-106C0B354219}" dt="2023-05-24T07:49:06.922" v="20626" actId="1076"/>
          <ac:spMkLst>
            <pc:docMk/>
            <pc:sldMk cId="270139676" sldId="446"/>
            <ac:spMk id="8" creationId="{9648BF1E-FEC6-3BF5-79E1-71E17382E901}"/>
          </ac:spMkLst>
        </pc:spChg>
        <pc:spChg chg="mod">
          <ac:chgData name="Scruel Tao" userId="5ea5c98d59b44d4b" providerId="LiveId" clId="{6E5C5F47-F3BF-4716-900C-106C0B354219}" dt="2023-05-24T07:48:58.678" v="20625" actId="1076"/>
          <ac:spMkLst>
            <pc:docMk/>
            <pc:sldMk cId="270139676" sldId="446"/>
            <ac:spMk id="10" creationId="{379535CE-0828-842B-80E1-8A4A1E7A1249}"/>
          </ac:spMkLst>
        </pc:spChg>
      </pc:sldChg>
      <pc:sldChg chg="modSp add mod modAnim">
        <pc:chgData name="Scruel Tao" userId="5ea5c98d59b44d4b" providerId="LiveId" clId="{6E5C5F47-F3BF-4716-900C-106C0B354219}" dt="2023-05-24T16:07:03.980" v="21503" actId="20577"/>
        <pc:sldMkLst>
          <pc:docMk/>
          <pc:sldMk cId="1059985089" sldId="447"/>
        </pc:sldMkLst>
        <pc:spChg chg="mod">
          <ac:chgData name="Scruel Tao" userId="5ea5c98d59b44d4b" providerId="LiveId" clId="{6E5C5F47-F3BF-4716-900C-106C0B354219}" dt="2023-05-24T08:08:34.902" v="21108" actId="207"/>
          <ac:spMkLst>
            <pc:docMk/>
            <pc:sldMk cId="1059985089" sldId="447"/>
            <ac:spMk id="3" creationId="{0E2FC508-1AFD-A957-52F2-FA1DEF2A9D27}"/>
          </ac:spMkLst>
        </pc:spChg>
        <pc:spChg chg="mod">
          <ac:chgData name="Scruel Tao" userId="5ea5c98d59b44d4b" providerId="LiveId" clId="{6E5C5F47-F3BF-4716-900C-106C0B354219}" dt="2023-05-24T16:07:03.980" v="21503" actId="20577"/>
          <ac:spMkLst>
            <pc:docMk/>
            <pc:sldMk cId="1059985089" sldId="447"/>
            <ac:spMk id="9" creationId="{105D847F-FA13-C242-3366-864D1C519B74}"/>
          </ac:spMkLst>
        </pc:spChg>
      </pc:sldChg>
      <pc:sldChg chg="modSp add mod modTransition modAnim">
        <pc:chgData name="Scruel Tao" userId="5ea5c98d59b44d4b" providerId="LiveId" clId="{6E5C5F47-F3BF-4716-900C-106C0B354219}" dt="2023-05-24T16:07:21.824" v="21504"/>
        <pc:sldMkLst>
          <pc:docMk/>
          <pc:sldMk cId="3288941729" sldId="448"/>
        </pc:sldMkLst>
        <pc:spChg chg="mod">
          <ac:chgData name="Scruel Tao" userId="5ea5c98d59b44d4b" providerId="LiveId" clId="{6E5C5F47-F3BF-4716-900C-106C0B354219}" dt="2023-05-24T08:12:43.065" v="21308" actId="1036"/>
          <ac:spMkLst>
            <pc:docMk/>
            <pc:sldMk cId="3288941729" sldId="448"/>
            <ac:spMk id="4" creationId="{BAE3C727-E7EF-A016-C499-2915C182B6E0}"/>
          </ac:spMkLst>
        </pc:spChg>
        <pc:spChg chg="mod">
          <ac:chgData name="Scruel Tao" userId="5ea5c98d59b44d4b" providerId="LiveId" clId="{6E5C5F47-F3BF-4716-900C-106C0B354219}" dt="2023-05-24T08:13:08.784" v="21315" actId="207"/>
          <ac:spMkLst>
            <pc:docMk/>
            <pc:sldMk cId="3288941729" sldId="448"/>
            <ac:spMk id="7" creationId="{DEAC74ED-0E63-DFF5-FA48-FB893E559B7C}"/>
          </ac:spMkLst>
        </pc:spChg>
        <pc:spChg chg="mod">
          <ac:chgData name="Scruel Tao" userId="5ea5c98d59b44d4b" providerId="LiveId" clId="{6E5C5F47-F3BF-4716-900C-106C0B354219}" dt="2023-05-24T16:07:21.824" v="21504"/>
          <ac:spMkLst>
            <pc:docMk/>
            <pc:sldMk cId="3288941729" sldId="448"/>
            <ac:spMk id="9" creationId="{105D847F-FA13-C242-3366-864D1C519B74}"/>
          </ac:spMkLst>
        </pc:spChg>
      </pc:sldChg>
      <pc:sldChg chg="modSp add del mod">
        <pc:chgData name="Scruel Tao" userId="5ea5c98d59b44d4b" providerId="LiveId" clId="{6E5C5F47-F3BF-4716-900C-106C0B354219}" dt="2023-05-24T08:15:10.103" v="21351" actId="2696"/>
        <pc:sldMkLst>
          <pc:docMk/>
          <pc:sldMk cId="2529349591" sldId="449"/>
        </pc:sldMkLst>
        <pc:spChg chg="mod">
          <ac:chgData name="Scruel Tao" userId="5ea5c98d59b44d4b" providerId="LiveId" clId="{6E5C5F47-F3BF-4716-900C-106C0B354219}" dt="2023-05-24T08:14:56.930" v="21350" actId="21"/>
          <ac:spMkLst>
            <pc:docMk/>
            <pc:sldMk cId="2529349591" sldId="449"/>
            <ac:spMk id="3" creationId="{0E2FC508-1AFD-A957-52F2-FA1DEF2A9D27}"/>
          </ac:spMkLst>
        </pc:spChg>
        <pc:spChg chg="mod">
          <ac:chgData name="Scruel Tao" userId="5ea5c98d59b44d4b" providerId="LiveId" clId="{6E5C5F47-F3BF-4716-900C-106C0B354219}" dt="2023-05-24T08:14:43.520" v="21348"/>
          <ac:spMkLst>
            <pc:docMk/>
            <pc:sldMk cId="2529349591" sldId="449"/>
            <ac:spMk id="7" creationId="{DEAC74ED-0E63-DFF5-FA48-FB893E559B7C}"/>
          </ac:spMkLst>
        </pc:spChg>
      </pc:sldChg>
      <pc:sldChg chg="modSp add mod">
        <pc:chgData name="Scruel Tao" userId="5ea5c98d59b44d4b" providerId="LiveId" clId="{6E5C5F47-F3BF-4716-900C-106C0B354219}" dt="2023-05-29T07:37:24.738" v="22177" actId="20577"/>
        <pc:sldMkLst>
          <pc:docMk/>
          <pc:sldMk cId="3923380574" sldId="449"/>
        </pc:sldMkLst>
        <pc:spChg chg="mod">
          <ac:chgData name="Scruel Tao" userId="5ea5c98d59b44d4b" providerId="LiveId" clId="{6E5C5F47-F3BF-4716-900C-106C0B354219}" dt="2023-05-29T07:33:55.604" v="22116"/>
          <ac:spMkLst>
            <pc:docMk/>
            <pc:sldMk cId="3923380574" sldId="449"/>
            <ac:spMk id="2" creationId="{BAD162F0-2175-84E9-2387-55F669162449}"/>
          </ac:spMkLst>
        </pc:spChg>
        <pc:spChg chg="mod">
          <ac:chgData name="Scruel Tao" userId="5ea5c98d59b44d4b" providerId="LiveId" clId="{6E5C5F47-F3BF-4716-900C-106C0B354219}" dt="2023-05-29T07:33:47.170" v="22115"/>
          <ac:spMkLst>
            <pc:docMk/>
            <pc:sldMk cId="3923380574" sldId="449"/>
            <ac:spMk id="3" creationId="{0E2FC508-1AFD-A957-52F2-FA1DEF2A9D27}"/>
          </ac:spMkLst>
        </pc:spChg>
        <pc:spChg chg="mod">
          <ac:chgData name="Scruel Tao" userId="5ea5c98d59b44d4b" providerId="LiveId" clId="{6E5C5F47-F3BF-4716-900C-106C0B354219}" dt="2023-05-29T07:34:37.590" v="22129" actId="1076"/>
          <ac:spMkLst>
            <pc:docMk/>
            <pc:sldMk cId="3923380574" sldId="449"/>
            <ac:spMk id="4" creationId="{BAE3C727-E7EF-A016-C499-2915C182B6E0}"/>
          </ac:spMkLst>
        </pc:spChg>
        <pc:spChg chg="mod">
          <ac:chgData name="Scruel Tao" userId="5ea5c98d59b44d4b" providerId="LiveId" clId="{6E5C5F47-F3BF-4716-900C-106C0B354219}" dt="2023-05-29T07:34:14.308" v="22125" actId="1076"/>
          <ac:spMkLst>
            <pc:docMk/>
            <pc:sldMk cId="3923380574" sldId="449"/>
            <ac:spMk id="7" creationId="{DEAC74ED-0E63-DFF5-FA48-FB893E559B7C}"/>
          </ac:spMkLst>
        </pc:spChg>
        <pc:spChg chg="mod">
          <ac:chgData name="Scruel Tao" userId="5ea5c98d59b44d4b" providerId="LiveId" clId="{6E5C5F47-F3BF-4716-900C-106C0B354219}" dt="2023-05-29T07:37:24.738" v="22177" actId="20577"/>
          <ac:spMkLst>
            <pc:docMk/>
            <pc:sldMk cId="3923380574" sldId="449"/>
            <ac:spMk id="9" creationId="{105D847F-FA13-C242-3366-864D1C519B74}"/>
          </ac:spMkLst>
        </pc:spChg>
      </pc:sldChg>
      <pc:sldChg chg="addSp delSp modSp add mod ord modAnim">
        <pc:chgData name="Scruel Tao" userId="5ea5c98d59b44d4b" providerId="LiveId" clId="{6E5C5F47-F3BF-4716-900C-106C0B354219}" dt="2023-05-29T07:49:36.683" v="22547" actId="20577"/>
        <pc:sldMkLst>
          <pc:docMk/>
          <pc:sldMk cId="3091127192" sldId="450"/>
        </pc:sldMkLst>
        <pc:spChg chg="mod">
          <ac:chgData name="Scruel Tao" userId="5ea5c98d59b44d4b" providerId="LiveId" clId="{6E5C5F47-F3BF-4716-900C-106C0B354219}" dt="2023-05-29T07:44:45.656" v="22229" actId="207"/>
          <ac:spMkLst>
            <pc:docMk/>
            <pc:sldMk cId="3091127192" sldId="450"/>
            <ac:spMk id="3" creationId="{0E2FC508-1AFD-A957-52F2-FA1DEF2A9D27}"/>
          </ac:spMkLst>
        </pc:spChg>
        <pc:spChg chg="add del mod">
          <ac:chgData name="Scruel Tao" userId="5ea5c98d59b44d4b" providerId="LiveId" clId="{6E5C5F47-F3BF-4716-900C-106C0B354219}" dt="2023-05-29T07:44:36.181" v="22224" actId="478"/>
          <ac:spMkLst>
            <pc:docMk/>
            <pc:sldMk cId="3091127192" sldId="450"/>
            <ac:spMk id="4" creationId="{BAE3C727-E7EF-A016-C499-2915C182B6E0}"/>
          </ac:spMkLst>
        </pc:spChg>
        <pc:spChg chg="add mod">
          <ac:chgData name="Scruel Tao" userId="5ea5c98d59b44d4b" providerId="LiveId" clId="{6E5C5F47-F3BF-4716-900C-106C0B354219}" dt="2023-05-29T07:48:57.568" v="22513" actId="1038"/>
          <ac:spMkLst>
            <pc:docMk/>
            <pc:sldMk cId="3091127192" sldId="450"/>
            <ac:spMk id="5" creationId="{4707027C-5418-8525-AA28-775BEAA9EAC8}"/>
          </ac:spMkLst>
        </pc:spChg>
        <pc:spChg chg="add del mod">
          <ac:chgData name="Scruel Tao" userId="5ea5c98d59b44d4b" providerId="LiveId" clId="{6E5C5F47-F3BF-4716-900C-106C0B354219}" dt="2023-05-29T07:44:35.829" v="22223" actId="478"/>
          <ac:spMkLst>
            <pc:docMk/>
            <pc:sldMk cId="3091127192" sldId="450"/>
            <ac:spMk id="6" creationId="{602DDFA7-0A03-8AF8-1D8C-2EE5B5E9A411}"/>
          </ac:spMkLst>
        </pc:spChg>
        <pc:spChg chg="del">
          <ac:chgData name="Scruel Tao" userId="5ea5c98d59b44d4b" providerId="LiveId" clId="{6E5C5F47-F3BF-4716-900C-106C0B354219}" dt="2023-05-29T07:36:10.709" v="22164" actId="478"/>
          <ac:spMkLst>
            <pc:docMk/>
            <pc:sldMk cId="3091127192" sldId="450"/>
            <ac:spMk id="7" creationId="{DEAC74ED-0E63-DFF5-FA48-FB893E559B7C}"/>
          </ac:spMkLst>
        </pc:spChg>
        <pc:spChg chg="add del mod">
          <ac:chgData name="Scruel Tao" userId="5ea5c98d59b44d4b" providerId="LiveId" clId="{6E5C5F47-F3BF-4716-900C-106C0B354219}" dt="2023-05-29T07:44:29.404" v="22217"/>
          <ac:spMkLst>
            <pc:docMk/>
            <pc:sldMk cId="3091127192" sldId="450"/>
            <ac:spMk id="8" creationId="{493EF2CC-6EF7-126C-5F8D-EB06E00C97CB}"/>
          </ac:spMkLst>
        </pc:spChg>
        <pc:spChg chg="del">
          <ac:chgData name="Scruel Tao" userId="5ea5c98d59b44d4b" providerId="LiveId" clId="{6E5C5F47-F3BF-4716-900C-106C0B354219}" dt="2023-05-29T07:36:29.165" v="22167" actId="478"/>
          <ac:spMkLst>
            <pc:docMk/>
            <pc:sldMk cId="3091127192" sldId="450"/>
            <ac:spMk id="9" creationId="{105D847F-FA13-C242-3366-864D1C519B74}"/>
          </ac:spMkLst>
        </pc:spChg>
        <pc:spChg chg="add mod">
          <ac:chgData name="Scruel Tao" userId="5ea5c98d59b44d4b" providerId="LiveId" clId="{6E5C5F47-F3BF-4716-900C-106C0B354219}" dt="2023-05-29T07:49:36.683" v="22547" actId="20577"/>
          <ac:spMkLst>
            <pc:docMk/>
            <pc:sldMk cId="3091127192" sldId="450"/>
            <ac:spMk id="10" creationId="{A2995DB2-4965-8C67-67FE-5FC4497711CB}"/>
          </ac:spMkLst>
        </pc:spChg>
        <pc:spChg chg="add mod">
          <ac:chgData name="Scruel Tao" userId="5ea5c98d59b44d4b" providerId="LiveId" clId="{6E5C5F47-F3BF-4716-900C-106C0B354219}" dt="2023-05-29T07:49:00.783" v="22514" actId="1076"/>
          <ac:spMkLst>
            <pc:docMk/>
            <pc:sldMk cId="3091127192" sldId="450"/>
            <ac:spMk id="11" creationId="{D0072181-9D36-207C-A731-2A5EB9557833}"/>
          </ac:spMkLst>
        </pc:spChg>
      </pc:sldChg>
      <pc:sldChg chg="modSp add mod">
        <pc:chgData name="Scruel Tao" userId="5ea5c98d59b44d4b" providerId="LiveId" clId="{6E5C5F47-F3BF-4716-900C-106C0B354219}" dt="2023-05-29T07:48:30.102" v="22501" actId="1076"/>
        <pc:sldMkLst>
          <pc:docMk/>
          <pc:sldMk cId="4243864399" sldId="451"/>
        </pc:sldMkLst>
        <pc:spChg chg="mod">
          <ac:chgData name="Scruel Tao" userId="5ea5c98d59b44d4b" providerId="LiveId" clId="{6E5C5F47-F3BF-4716-900C-106C0B354219}" dt="2023-05-29T07:48:30.102" v="22501" actId="1076"/>
          <ac:spMkLst>
            <pc:docMk/>
            <pc:sldMk cId="4243864399" sldId="451"/>
            <ac:spMk id="5" creationId="{4707027C-5418-8525-AA28-775BEAA9EAC8}"/>
          </ac:spMkLst>
        </pc:spChg>
      </pc:sldChg>
      <pc:sldChg chg="addSp delSp modSp add mod delAnim">
        <pc:chgData name="Scruel Tao" userId="5ea5c98d59b44d4b" providerId="LiveId" clId="{6E5C5F47-F3BF-4716-900C-106C0B354219}" dt="2023-05-29T08:02:36.266" v="22765" actId="20577"/>
        <pc:sldMkLst>
          <pc:docMk/>
          <pc:sldMk cId="2738855689" sldId="452"/>
        </pc:sldMkLst>
        <pc:spChg chg="add mod">
          <ac:chgData name="Scruel Tao" userId="5ea5c98d59b44d4b" providerId="LiveId" clId="{6E5C5F47-F3BF-4716-900C-106C0B354219}" dt="2023-05-29T07:45:39.501" v="22245" actId="1076"/>
          <ac:spMkLst>
            <pc:docMk/>
            <pc:sldMk cId="2738855689" sldId="452"/>
            <ac:spMk id="4" creationId="{679A8F7D-06A7-E340-1747-C8750874FE23}"/>
          </ac:spMkLst>
        </pc:spChg>
        <pc:spChg chg="del">
          <ac:chgData name="Scruel Tao" userId="5ea5c98d59b44d4b" providerId="LiveId" clId="{6E5C5F47-F3BF-4716-900C-106C0B354219}" dt="2023-05-29T07:45:33.157" v="22243" actId="478"/>
          <ac:spMkLst>
            <pc:docMk/>
            <pc:sldMk cId="2738855689" sldId="452"/>
            <ac:spMk id="5" creationId="{4707027C-5418-8525-AA28-775BEAA9EAC8}"/>
          </ac:spMkLst>
        </pc:spChg>
        <pc:spChg chg="mod">
          <ac:chgData name="Scruel Tao" userId="5ea5c98d59b44d4b" providerId="LiveId" clId="{6E5C5F47-F3BF-4716-900C-106C0B354219}" dt="2023-05-29T08:02:36.266" v="22765" actId="20577"/>
          <ac:spMkLst>
            <pc:docMk/>
            <pc:sldMk cId="2738855689" sldId="452"/>
            <ac:spMk id="10" creationId="{A2995DB2-4965-8C67-67FE-5FC4497711CB}"/>
          </ac:spMkLst>
        </pc:spChg>
        <pc:spChg chg="mod">
          <ac:chgData name="Scruel Tao" userId="5ea5c98d59b44d4b" providerId="LiveId" clId="{6E5C5F47-F3BF-4716-900C-106C0B354219}" dt="2023-05-29T08:02:19.305" v="22762" actId="1076"/>
          <ac:spMkLst>
            <pc:docMk/>
            <pc:sldMk cId="2738855689" sldId="452"/>
            <ac:spMk id="11" creationId="{D0072181-9D36-207C-A731-2A5EB9557833}"/>
          </ac:spMkLst>
        </pc:spChg>
      </pc:sldChg>
      <pc:sldChg chg="add del">
        <pc:chgData name="Scruel Tao" userId="5ea5c98d59b44d4b" providerId="LiveId" clId="{6E5C5F47-F3BF-4716-900C-106C0B354219}" dt="2023-05-29T07:45:59.680" v="22248" actId="47"/>
        <pc:sldMkLst>
          <pc:docMk/>
          <pc:sldMk cId="847314933" sldId="453"/>
        </pc:sldMkLst>
      </pc:sldChg>
      <pc:sldChg chg="addSp delSp modSp add del mod">
        <pc:chgData name="Scruel Tao" userId="5ea5c98d59b44d4b" providerId="LiveId" clId="{6E5C5F47-F3BF-4716-900C-106C0B354219}" dt="2023-05-29T07:47:47.553" v="22418" actId="2696"/>
        <pc:sldMkLst>
          <pc:docMk/>
          <pc:sldMk cId="3176947680" sldId="453"/>
        </pc:sldMkLst>
        <pc:spChg chg="del">
          <ac:chgData name="Scruel Tao" userId="5ea5c98d59b44d4b" providerId="LiveId" clId="{6E5C5F47-F3BF-4716-900C-106C0B354219}" dt="2023-05-29T07:46:19.863" v="22251" actId="478"/>
          <ac:spMkLst>
            <pc:docMk/>
            <pc:sldMk cId="3176947680" sldId="453"/>
            <ac:spMk id="4" creationId="{BAE3C727-E7EF-A016-C499-2915C182B6E0}"/>
          </ac:spMkLst>
        </pc:spChg>
        <pc:spChg chg="del">
          <ac:chgData name="Scruel Tao" userId="5ea5c98d59b44d4b" providerId="LiveId" clId="{6E5C5F47-F3BF-4716-900C-106C0B354219}" dt="2023-05-29T07:46:19.205" v="22250" actId="478"/>
          <ac:spMkLst>
            <pc:docMk/>
            <pc:sldMk cId="3176947680" sldId="453"/>
            <ac:spMk id="6" creationId="{602DDFA7-0A03-8AF8-1D8C-2EE5B5E9A411}"/>
          </ac:spMkLst>
        </pc:spChg>
        <pc:spChg chg="add mod">
          <ac:chgData name="Scruel Tao" userId="5ea5c98d59b44d4b" providerId="LiveId" clId="{6E5C5F47-F3BF-4716-900C-106C0B354219}" dt="2023-05-29T07:46:31.850" v="22333" actId="1038"/>
          <ac:spMkLst>
            <pc:docMk/>
            <pc:sldMk cId="3176947680" sldId="453"/>
            <ac:spMk id="7" creationId="{5013CEE3-99B2-4CB0-9D52-DCD4FA946C13}"/>
          </ac:spMkLst>
        </pc:spChg>
      </pc:sldChg>
      <pc:sldChg chg="addSp delSp modSp add mod modNotesTx">
        <pc:chgData name="Scruel Tao" userId="5ea5c98d59b44d4b" providerId="LiveId" clId="{6E5C5F47-F3BF-4716-900C-106C0B354219}" dt="2023-05-29T07:49:58.238" v="22550"/>
        <pc:sldMkLst>
          <pc:docMk/>
          <pc:sldMk cId="1873822359" sldId="454"/>
        </pc:sldMkLst>
        <pc:spChg chg="mod">
          <ac:chgData name="Scruel Tao" userId="5ea5c98d59b44d4b" providerId="LiveId" clId="{6E5C5F47-F3BF-4716-900C-106C0B354219}" dt="2023-05-29T07:48:08.739" v="22492" actId="20577"/>
          <ac:spMkLst>
            <pc:docMk/>
            <pc:sldMk cId="1873822359" sldId="454"/>
            <ac:spMk id="3" creationId="{0E2FC508-1AFD-A957-52F2-FA1DEF2A9D27}"/>
          </ac:spMkLst>
        </pc:spChg>
        <pc:spChg chg="mod">
          <ac:chgData name="Scruel Tao" userId="5ea5c98d59b44d4b" providerId="LiveId" clId="{6E5C5F47-F3BF-4716-900C-106C0B354219}" dt="2023-05-29T07:47:23.525" v="22411" actId="1076"/>
          <ac:spMkLst>
            <pc:docMk/>
            <pc:sldMk cId="1873822359" sldId="454"/>
            <ac:spMk id="4" creationId="{BAE3C727-E7EF-A016-C499-2915C182B6E0}"/>
          </ac:spMkLst>
        </pc:spChg>
        <pc:spChg chg="mod">
          <ac:chgData name="Scruel Tao" userId="5ea5c98d59b44d4b" providerId="LiveId" clId="{6E5C5F47-F3BF-4716-900C-106C0B354219}" dt="2023-05-29T07:48:24.658" v="22500" actId="1076"/>
          <ac:spMkLst>
            <pc:docMk/>
            <pc:sldMk cId="1873822359" sldId="454"/>
            <ac:spMk id="5" creationId="{4707027C-5418-8525-AA28-775BEAA9EAC8}"/>
          </ac:spMkLst>
        </pc:spChg>
        <pc:spChg chg="del">
          <ac:chgData name="Scruel Tao" userId="5ea5c98d59b44d4b" providerId="LiveId" clId="{6E5C5F47-F3BF-4716-900C-106C0B354219}" dt="2023-05-29T07:46:53.074" v="22336" actId="478"/>
          <ac:spMkLst>
            <pc:docMk/>
            <pc:sldMk cId="1873822359" sldId="454"/>
            <ac:spMk id="6" creationId="{602DDFA7-0A03-8AF8-1D8C-2EE5B5E9A411}"/>
          </ac:spMkLst>
        </pc:spChg>
        <pc:spChg chg="add mod">
          <ac:chgData name="Scruel Tao" userId="5ea5c98d59b44d4b" providerId="LiveId" clId="{6E5C5F47-F3BF-4716-900C-106C0B354219}" dt="2023-05-29T07:47:03.016" v="22409" actId="1038"/>
          <ac:spMkLst>
            <pc:docMk/>
            <pc:sldMk cId="1873822359" sldId="454"/>
            <ac:spMk id="7" creationId="{16B27E01-1EDE-BFD8-EFB1-243E1BA63D9B}"/>
          </ac:spMkLst>
        </pc:spChg>
      </pc:sldChg>
      <pc:sldChg chg="addSp delSp modSp add mod modAnim modNotesTx">
        <pc:chgData name="Scruel Tao" userId="5ea5c98d59b44d4b" providerId="LiveId" clId="{6E5C5F47-F3BF-4716-900C-106C0B354219}" dt="2023-05-29T07:58:13.351" v="22666" actId="21"/>
        <pc:sldMkLst>
          <pc:docMk/>
          <pc:sldMk cId="2943343027" sldId="455"/>
        </pc:sldMkLst>
        <pc:spChg chg="mod">
          <ac:chgData name="Scruel Tao" userId="5ea5c98d59b44d4b" providerId="LiveId" clId="{6E5C5F47-F3BF-4716-900C-106C0B354219}" dt="2023-05-29T07:50:23.096" v="22553"/>
          <ac:spMkLst>
            <pc:docMk/>
            <pc:sldMk cId="2943343027" sldId="455"/>
            <ac:spMk id="2" creationId="{BAD162F0-2175-84E9-2387-55F669162449}"/>
          </ac:spMkLst>
        </pc:spChg>
        <pc:spChg chg="mod">
          <ac:chgData name="Scruel Tao" userId="5ea5c98d59b44d4b" providerId="LiveId" clId="{6E5C5F47-F3BF-4716-900C-106C0B354219}" dt="2023-05-29T07:50:58.856" v="22583" actId="20577"/>
          <ac:spMkLst>
            <pc:docMk/>
            <pc:sldMk cId="2943343027" sldId="455"/>
            <ac:spMk id="3" creationId="{0E2FC508-1AFD-A957-52F2-FA1DEF2A9D27}"/>
          </ac:spMkLst>
        </pc:spChg>
        <pc:spChg chg="del">
          <ac:chgData name="Scruel Tao" userId="5ea5c98d59b44d4b" providerId="LiveId" clId="{6E5C5F47-F3BF-4716-900C-106C0B354219}" dt="2023-05-29T07:51:16.708" v="22585" actId="478"/>
          <ac:spMkLst>
            <pc:docMk/>
            <pc:sldMk cId="2943343027" sldId="455"/>
            <ac:spMk id="4" creationId="{679A8F7D-06A7-E340-1747-C8750874FE23}"/>
          </ac:spMkLst>
        </pc:spChg>
        <pc:spChg chg="add mod">
          <ac:chgData name="Scruel Tao" userId="5ea5c98d59b44d4b" providerId="LiveId" clId="{6E5C5F47-F3BF-4716-900C-106C0B354219}" dt="2023-05-29T07:58:05.135" v="22665" actId="20577"/>
          <ac:spMkLst>
            <pc:docMk/>
            <pc:sldMk cId="2943343027" sldId="455"/>
            <ac:spMk id="5" creationId="{03AF550D-B197-3CA7-CF7C-09D1DD4BAA82}"/>
          </ac:spMkLst>
        </pc:spChg>
        <pc:spChg chg="mod">
          <ac:chgData name="Scruel Tao" userId="5ea5c98d59b44d4b" providerId="LiveId" clId="{6E5C5F47-F3BF-4716-900C-106C0B354219}" dt="2023-05-29T07:58:13.351" v="22666" actId="21"/>
          <ac:spMkLst>
            <pc:docMk/>
            <pc:sldMk cId="2943343027" sldId="455"/>
            <ac:spMk id="10" creationId="{A2995DB2-4965-8C67-67FE-5FC4497711CB}"/>
          </ac:spMkLst>
        </pc:spChg>
        <pc:spChg chg="mod">
          <ac:chgData name="Scruel Tao" userId="5ea5c98d59b44d4b" providerId="LiveId" clId="{6E5C5F47-F3BF-4716-900C-106C0B354219}" dt="2023-05-29T07:52:20.311" v="22608" actId="1036"/>
          <ac:spMkLst>
            <pc:docMk/>
            <pc:sldMk cId="2943343027" sldId="455"/>
            <ac:spMk id="11" creationId="{D0072181-9D36-207C-A731-2A5EB9557833}"/>
          </ac:spMkLst>
        </pc:spChg>
      </pc:sldChg>
      <pc:sldChg chg="modSp add mod">
        <pc:chgData name="Scruel Tao" userId="5ea5c98d59b44d4b" providerId="LiveId" clId="{6E5C5F47-F3BF-4716-900C-106C0B354219}" dt="2023-05-29T07:57:23.263" v="22649" actId="20577"/>
        <pc:sldMkLst>
          <pc:docMk/>
          <pc:sldMk cId="2635799612" sldId="456"/>
        </pc:sldMkLst>
        <pc:spChg chg="mod">
          <ac:chgData name="Scruel Tao" userId="5ea5c98d59b44d4b" providerId="LiveId" clId="{6E5C5F47-F3BF-4716-900C-106C0B354219}" dt="2023-05-29T07:53:03.431" v="22635" actId="207"/>
          <ac:spMkLst>
            <pc:docMk/>
            <pc:sldMk cId="2635799612" sldId="456"/>
            <ac:spMk id="3" creationId="{0E2FC508-1AFD-A957-52F2-FA1DEF2A9D27}"/>
          </ac:spMkLst>
        </pc:spChg>
        <pc:spChg chg="mod">
          <ac:chgData name="Scruel Tao" userId="5ea5c98d59b44d4b" providerId="LiveId" clId="{6E5C5F47-F3BF-4716-900C-106C0B354219}" dt="2023-05-29T07:57:23.263" v="22649" actId="20577"/>
          <ac:spMkLst>
            <pc:docMk/>
            <pc:sldMk cId="2635799612" sldId="456"/>
            <ac:spMk id="5" creationId="{03AF550D-B197-3CA7-CF7C-09D1DD4BAA82}"/>
          </ac:spMkLst>
        </pc:spChg>
        <pc:spChg chg="mod">
          <ac:chgData name="Scruel Tao" userId="5ea5c98d59b44d4b" providerId="LiveId" clId="{6E5C5F47-F3BF-4716-900C-106C0B354219}" dt="2023-05-29T07:57:16.571" v="22648" actId="20577"/>
          <ac:spMkLst>
            <pc:docMk/>
            <pc:sldMk cId="2635799612" sldId="456"/>
            <ac:spMk id="10" creationId="{A2995DB2-4965-8C67-67FE-5FC4497711CB}"/>
          </ac:spMkLst>
        </pc:spChg>
        <pc:spChg chg="mod">
          <ac:chgData name="Scruel Tao" userId="5ea5c98d59b44d4b" providerId="LiveId" clId="{6E5C5F47-F3BF-4716-900C-106C0B354219}" dt="2023-05-29T07:52:58.050" v="22634" actId="1036"/>
          <ac:spMkLst>
            <pc:docMk/>
            <pc:sldMk cId="2635799612" sldId="456"/>
            <ac:spMk id="11" creationId="{D0072181-9D36-207C-A731-2A5EB9557833}"/>
          </ac:spMkLst>
        </pc:spChg>
      </pc:sldChg>
      <pc:sldChg chg="addSp delSp modSp add mod modAnim modNotesTx">
        <pc:chgData name="Scruel Tao" userId="5ea5c98d59b44d4b" providerId="LiveId" clId="{6E5C5F47-F3BF-4716-900C-106C0B354219}" dt="2023-05-29T08:29:41.980" v="22794" actId="1076"/>
        <pc:sldMkLst>
          <pc:docMk/>
          <pc:sldMk cId="3536431272" sldId="457"/>
        </pc:sldMkLst>
        <pc:spChg chg="mod">
          <ac:chgData name="Scruel Tao" userId="5ea5c98d59b44d4b" providerId="LiveId" clId="{6E5C5F47-F3BF-4716-900C-106C0B354219}" dt="2023-05-29T08:02:54.209" v="22767"/>
          <ac:spMkLst>
            <pc:docMk/>
            <pc:sldMk cId="3536431272" sldId="457"/>
            <ac:spMk id="2" creationId="{BAD162F0-2175-84E9-2387-55F669162449}"/>
          </ac:spMkLst>
        </pc:spChg>
        <pc:spChg chg="mod">
          <ac:chgData name="Scruel Tao" userId="5ea5c98d59b44d4b" providerId="LiveId" clId="{6E5C5F47-F3BF-4716-900C-106C0B354219}" dt="2023-05-29T08:02:59.516" v="22769"/>
          <ac:spMkLst>
            <pc:docMk/>
            <pc:sldMk cId="3536431272" sldId="457"/>
            <ac:spMk id="3" creationId="{0E2FC508-1AFD-A957-52F2-FA1DEF2A9D27}"/>
          </ac:spMkLst>
        </pc:spChg>
        <pc:spChg chg="del">
          <ac:chgData name="Scruel Tao" userId="5ea5c98d59b44d4b" providerId="LiveId" clId="{6E5C5F47-F3BF-4716-900C-106C0B354219}" dt="2023-05-29T08:03:22.209" v="22774" actId="478"/>
          <ac:spMkLst>
            <pc:docMk/>
            <pc:sldMk cId="3536431272" sldId="457"/>
            <ac:spMk id="4" creationId="{679A8F7D-06A7-E340-1747-C8750874FE23}"/>
          </ac:spMkLst>
        </pc:spChg>
        <pc:spChg chg="add mod">
          <ac:chgData name="Scruel Tao" userId="5ea5c98d59b44d4b" providerId="LiveId" clId="{6E5C5F47-F3BF-4716-900C-106C0B354219}" dt="2023-05-29T08:29:38.626" v="22793" actId="1076"/>
          <ac:spMkLst>
            <pc:docMk/>
            <pc:sldMk cId="3536431272" sldId="457"/>
            <ac:spMk id="5" creationId="{E65C3764-25F2-3799-1148-9E7B67E0E2EE}"/>
          </ac:spMkLst>
        </pc:spChg>
        <pc:spChg chg="add mod">
          <ac:chgData name="Scruel Tao" userId="5ea5c98d59b44d4b" providerId="LiveId" clId="{6E5C5F47-F3BF-4716-900C-106C0B354219}" dt="2023-05-29T08:29:41.980" v="22794" actId="1076"/>
          <ac:spMkLst>
            <pc:docMk/>
            <pc:sldMk cId="3536431272" sldId="457"/>
            <ac:spMk id="6" creationId="{BB64B184-B639-8DCA-5B82-187CDC51F207}"/>
          </ac:spMkLst>
        </pc:spChg>
        <pc:spChg chg="add mod">
          <ac:chgData name="Scruel Tao" userId="5ea5c98d59b44d4b" providerId="LiveId" clId="{6E5C5F47-F3BF-4716-900C-106C0B354219}" dt="2023-05-29T08:29:29.613" v="22792" actId="1076"/>
          <ac:spMkLst>
            <pc:docMk/>
            <pc:sldMk cId="3536431272" sldId="457"/>
            <ac:spMk id="7" creationId="{13E95322-BC93-FD0A-51D1-8C9C666BBA06}"/>
          </ac:spMkLst>
        </pc:spChg>
        <pc:spChg chg="mod">
          <ac:chgData name="Scruel Tao" userId="5ea5c98d59b44d4b" providerId="LiveId" clId="{6E5C5F47-F3BF-4716-900C-106C0B354219}" dt="2023-05-29T08:13:29.219" v="22790" actId="20577"/>
          <ac:spMkLst>
            <pc:docMk/>
            <pc:sldMk cId="3536431272" sldId="457"/>
            <ac:spMk id="10" creationId="{A2995DB2-4965-8C67-67FE-5FC4497711CB}"/>
          </ac:spMkLst>
        </pc:spChg>
        <pc:spChg chg="del">
          <ac:chgData name="Scruel Tao" userId="5ea5c98d59b44d4b" providerId="LiveId" clId="{6E5C5F47-F3BF-4716-900C-106C0B354219}" dt="2023-05-29T08:03:20.539" v="22773" actId="478"/>
          <ac:spMkLst>
            <pc:docMk/>
            <pc:sldMk cId="3536431272" sldId="457"/>
            <ac:spMk id="11" creationId="{D0072181-9D36-207C-A731-2A5EB9557833}"/>
          </ac:spMkLst>
        </pc:spChg>
      </pc:sldChg>
      <pc:sldChg chg="addSp delSp modSp add mod delAnim modAnim modNotesTx">
        <pc:chgData name="Scruel Tao" userId="5ea5c98d59b44d4b" providerId="LiveId" clId="{6E5C5F47-F3BF-4716-900C-106C0B354219}" dt="2023-05-29T08:31:49.293" v="22821" actId="20577"/>
        <pc:sldMkLst>
          <pc:docMk/>
          <pc:sldMk cId="756981072" sldId="458"/>
        </pc:sldMkLst>
        <pc:spChg chg="mod">
          <ac:chgData name="Scruel Tao" userId="5ea5c98d59b44d4b" providerId="LiveId" clId="{6E5C5F47-F3BF-4716-900C-106C0B354219}" dt="2023-05-29T08:30:19.299" v="22796"/>
          <ac:spMkLst>
            <pc:docMk/>
            <pc:sldMk cId="756981072" sldId="458"/>
            <ac:spMk id="2" creationId="{BAD162F0-2175-84E9-2387-55F669162449}"/>
          </ac:spMkLst>
        </pc:spChg>
        <pc:spChg chg="mod">
          <ac:chgData name="Scruel Tao" userId="5ea5c98d59b44d4b" providerId="LiveId" clId="{6E5C5F47-F3BF-4716-900C-106C0B354219}" dt="2023-05-29T08:30:24.947" v="22797"/>
          <ac:spMkLst>
            <pc:docMk/>
            <pc:sldMk cId="756981072" sldId="458"/>
            <ac:spMk id="3" creationId="{0E2FC508-1AFD-A957-52F2-FA1DEF2A9D27}"/>
          </ac:spMkLst>
        </pc:spChg>
        <pc:spChg chg="add mod">
          <ac:chgData name="Scruel Tao" userId="5ea5c98d59b44d4b" providerId="LiveId" clId="{6E5C5F47-F3BF-4716-900C-106C0B354219}" dt="2023-05-29T08:31:10.740" v="22812" actId="1038"/>
          <ac:spMkLst>
            <pc:docMk/>
            <pc:sldMk cId="756981072" sldId="458"/>
            <ac:spMk id="4" creationId="{E6B8C8DB-46A1-1C58-CD9C-04BE3F51087F}"/>
          </ac:spMkLst>
        </pc:spChg>
        <pc:spChg chg="del">
          <ac:chgData name="Scruel Tao" userId="5ea5c98d59b44d4b" providerId="LiveId" clId="{6E5C5F47-F3BF-4716-900C-106C0B354219}" dt="2023-05-29T08:30:41.722" v="22801" actId="478"/>
          <ac:spMkLst>
            <pc:docMk/>
            <pc:sldMk cId="756981072" sldId="458"/>
            <ac:spMk id="5" creationId="{E65C3764-25F2-3799-1148-9E7B67E0E2EE}"/>
          </ac:spMkLst>
        </pc:spChg>
        <pc:spChg chg="del">
          <ac:chgData name="Scruel Tao" userId="5ea5c98d59b44d4b" providerId="LiveId" clId="{6E5C5F47-F3BF-4716-900C-106C0B354219}" dt="2023-05-29T08:30:42.631" v="22802" actId="478"/>
          <ac:spMkLst>
            <pc:docMk/>
            <pc:sldMk cId="756981072" sldId="458"/>
            <ac:spMk id="6" creationId="{BB64B184-B639-8DCA-5B82-187CDC51F207}"/>
          </ac:spMkLst>
        </pc:spChg>
        <pc:spChg chg="mod">
          <ac:chgData name="Scruel Tao" userId="5ea5c98d59b44d4b" providerId="LiveId" clId="{6E5C5F47-F3BF-4716-900C-106C0B354219}" dt="2023-05-29T08:31:12.496" v="22815" actId="1038"/>
          <ac:spMkLst>
            <pc:docMk/>
            <pc:sldMk cId="756981072" sldId="458"/>
            <ac:spMk id="7" creationId="{13E95322-BC93-FD0A-51D1-8C9C666BBA06}"/>
          </ac:spMkLst>
        </pc:spChg>
        <pc:spChg chg="mod">
          <ac:chgData name="Scruel Tao" userId="5ea5c98d59b44d4b" providerId="LiveId" clId="{6E5C5F47-F3BF-4716-900C-106C0B354219}" dt="2023-05-29T08:31:49.293" v="22821" actId="20577"/>
          <ac:spMkLst>
            <pc:docMk/>
            <pc:sldMk cId="756981072" sldId="458"/>
            <ac:spMk id="10" creationId="{A2995DB2-4965-8C67-67FE-5FC4497711CB}"/>
          </ac:spMkLst>
        </pc:spChg>
      </pc:sldChg>
      <pc:sldChg chg="modSp add mod">
        <pc:chgData name="Scruel Tao" userId="5ea5c98d59b44d4b" providerId="LiveId" clId="{6E5C5F47-F3BF-4716-900C-106C0B354219}" dt="2023-05-29T08:32:24.555" v="22847" actId="207"/>
        <pc:sldMkLst>
          <pc:docMk/>
          <pc:sldMk cId="3245366971" sldId="459"/>
        </pc:sldMkLst>
        <pc:spChg chg="mod">
          <ac:chgData name="Scruel Tao" userId="5ea5c98d59b44d4b" providerId="LiveId" clId="{6E5C5F47-F3BF-4716-900C-106C0B354219}" dt="2023-05-29T08:32:24.555" v="22847" actId="207"/>
          <ac:spMkLst>
            <pc:docMk/>
            <pc:sldMk cId="3245366971" sldId="459"/>
            <ac:spMk id="3" creationId="{0E2FC508-1AFD-A957-52F2-FA1DEF2A9D27}"/>
          </ac:spMkLst>
        </pc:spChg>
        <pc:spChg chg="mod">
          <ac:chgData name="Scruel Tao" userId="5ea5c98d59b44d4b" providerId="LiveId" clId="{6E5C5F47-F3BF-4716-900C-106C0B354219}" dt="2023-05-29T08:32:18.928" v="22845" actId="1035"/>
          <ac:spMkLst>
            <pc:docMk/>
            <pc:sldMk cId="3245366971" sldId="459"/>
            <ac:spMk id="7" creationId="{13E95322-BC93-FD0A-51D1-8C9C666BBA06}"/>
          </ac:spMkLst>
        </pc:spChg>
        <pc:spChg chg="mod">
          <ac:chgData name="Scruel Tao" userId="5ea5c98d59b44d4b" providerId="LiveId" clId="{6E5C5F47-F3BF-4716-900C-106C0B354219}" dt="2023-05-29T08:32:22.364" v="22846" actId="207"/>
          <ac:spMkLst>
            <pc:docMk/>
            <pc:sldMk cId="3245366971" sldId="459"/>
            <ac:spMk id="10" creationId="{A2995DB2-4965-8C67-67FE-5FC4497711CB}"/>
          </ac:spMkLst>
        </pc:spChg>
      </pc:sldChg>
      <pc:sldChg chg="modSp add mod">
        <pc:chgData name="Scruel Tao" userId="5ea5c98d59b44d4b" providerId="LiveId" clId="{6E5C5F47-F3BF-4716-900C-106C0B354219}" dt="2023-05-31T08:30:05.964" v="25885" actId="207"/>
        <pc:sldMkLst>
          <pc:docMk/>
          <pc:sldMk cId="3793133380" sldId="460"/>
        </pc:sldMkLst>
        <pc:spChg chg="mod">
          <ac:chgData name="Scruel Tao" userId="5ea5c98d59b44d4b" providerId="LiveId" clId="{6E5C5F47-F3BF-4716-900C-106C0B354219}" dt="2023-05-31T08:30:05.964" v="25885" actId="207"/>
          <ac:spMkLst>
            <pc:docMk/>
            <pc:sldMk cId="3793133380" sldId="460"/>
            <ac:spMk id="4" creationId="{E6B8C8DB-46A1-1C58-CD9C-04BE3F51087F}"/>
          </ac:spMkLst>
        </pc:spChg>
        <pc:spChg chg="mod">
          <ac:chgData name="Scruel Tao" userId="5ea5c98d59b44d4b" providerId="LiveId" clId="{6E5C5F47-F3BF-4716-900C-106C0B354219}" dt="2023-05-29T08:33:04.501" v="22876" actId="1076"/>
          <ac:spMkLst>
            <pc:docMk/>
            <pc:sldMk cId="3793133380" sldId="460"/>
            <ac:spMk id="7" creationId="{13E95322-BC93-FD0A-51D1-8C9C666BBA06}"/>
          </ac:spMkLst>
        </pc:spChg>
        <pc:spChg chg="mod">
          <ac:chgData name="Scruel Tao" userId="5ea5c98d59b44d4b" providerId="LiveId" clId="{6E5C5F47-F3BF-4716-900C-106C0B354219}" dt="2023-05-31T08:29:50.660" v="25883" actId="20577"/>
          <ac:spMkLst>
            <pc:docMk/>
            <pc:sldMk cId="3793133380" sldId="460"/>
            <ac:spMk id="10" creationId="{A2995DB2-4965-8C67-67FE-5FC4497711CB}"/>
          </ac:spMkLst>
        </pc:spChg>
      </pc:sldChg>
      <pc:sldChg chg="addSp delSp modSp add mod addAnim delAnim modAnim modNotesTx">
        <pc:chgData name="Scruel Tao" userId="5ea5c98d59b44d4b" providerId="LiveId" clId="{6E5C5F47-F3BF-4716-900C-106C0B354219}" dt="2023-06-01T10:51:50.775" v="26409"/>
        <pc:sldMkLst>
          <pc:docMk/>
          <pc:sldMk cId="3844480145" sldId="461"/>
        </pc:sldMkLst>
        <pc:spChg chg="mod">
          <ac:chgData name="Scruel Tao" userId="5ea5c98d59b44d4b" providerId="LiveId" clId="{6E5C5F47-F3BF-4716-900C-106C0B354219}" dt="2023-05-29T10:48:46.823" v="23084"/>
          <ac:spMkLst>
            <pc:docMk/>
            <pc:sldMk cId="3844480145" sldId="461"/>
            <ac:spMk id="2" creationId="{BAD162F0-2175-84E9-2387-55F669162449}"/>
          </ac:spMkLst>
        </pc:spChg>
        <pc:spChg chg="mod">
          <ac:chgData name="Scruel Tao" userId="5ea5c98d59b44d4b" providerId="LiveId" clId="{6E5C5F47-F3BF-4716-900C-106C0B354219}" dt="2023-06-01T10:51:50.775" v="26409"/>
          <ac:spMkLst>
            <pc:docMk/>
            <pc:sldMk cId="3844480145" sldId="461"/>
            <ac:spMk id="3" creationId="{0E2FC508-1AFD-A957-52F2-FA1DEF2A9D27}"/>
          </ac:spMkLst>
        </pc:spChg>
        <pc:spChg chg="add mod">
          <ac:chgData name="Scruel Tao" userId="5ea5c98d59b44d4b" providerId="LiveId" clId="{6E5C5F47-F3BF-4716-900C-106C0B354219}" dt="2023-05-29T10:54:53.758" v="23092" actId="1076"/>
          <ac:spMkLst>
            <pc:docMk/>
            <pc:sldMk cId="3844480145" sldId="461"/>
            <ac:spMk id="4" creationId="{4CAF8C8C-57C6-AB46-AD1B-CC95DF16DAE9}"/>
          </ac:spMkLst>
        </pc:spChg>
        <pc:spChg chg="add mod">
          <ac:chgData name="Scruel Tao" userId="5ea5c98d59b44d4b" providerId="LiveId" clId="{6E5C5F47-F3BF-4716-900C-106C0B354219}" dt="2023-06-01T10:50:18.502" v="26360"/>
          <ac:spMkLst>
            <pc:docMk/>
            <pc:sldMk cId="3844480145" sldId="461"/>
            <ac:spMk id="5" creationId="{A8F68A0D-CB7B-3A92-1AAB-1D7E0C854FC2}"/>
          </ac:spMkLst>
        </pc:spChg>
        <pc:spChg chg="del">
          <ac:chgData name="Scruel Tao" userId="5ea5c98d59b44d4b" providerId="LiveId" clId="{6E5C5F47-F3BF-4716-900C-106C0B354219}" dt="2023-05-29T10:54:48.013" v="23090" actId="478"/>
          <ac:spMkLst>
            <pc:docMk/>
            <pc:sldMk cId="3844480145" sldId="461"/>
            <ac:spMk id="5" creationId="{E65C3764-25F2-3799-1148-9E7B67E0E2EE}"/>
          </ac:spMkLst>
        </pc:spChg>
        <pc:spChg chg="add mod">
          <ac:chgData name="Scruel Tao" userId="5ea5c98d59b44d4b" providerId="LiveId" clId="{6E5C5F47-F3BF-4716-900C-106C0B354219}" dt="2023-06-01T10:50:18.502" v="26360"/>
          <ac:spMkLst>
            <pc:docMk/>
            <pc:sldMk cId="3844480145" sldId="461"/>
            <ac:spMk id="6" creationId="{52724CE0-735F-36C1-0E01-6FC82FD65D51}"/>
          </ac:spMkLst>
        </pc:spChg>
        <pc:spChg chg="del">
          <ac:chgData name="Scruel Tao" userId="5ea5c98d59b44d4b" providerId="LiveId" clId="{6E5C5F47-F3BF-4716-900C-106C0B354219}" dt="2023-05-29T10:54:48.013" v="23090" actId="478"/>
          <ac:spMkLst>
            <pc:docMk/>
            <pc:sldMk cId="3844480145" sldId="461"/>
            <ac:spMk id="6" creationId="{BB64B184-B639-8DCA-5B82-187CDC51F207}"/>
          </ac:spMkLst>
        </pc:spChg>
        <pc:spChg chg="del">
          <ac:chgData name="Scruel Tao" userId="5ea5c98d59b44d4b" providerId="LiveId" clId="{6E5C5F47-F3BF-4716-900C-106C0B354219}" dt="2023-05-29T10:54:48.013" v="23090" actId="478"/>
          <ac:spMkLst>
            <pc:docMk/>
            <pc:sldMk cId="3844480145" sldId="461"/>
            <ac:spMk id="7" creationId="{13E95322-BC93-FD0A-51D1-8C9C666BBA06}"/>
          </ac:spMkLst>
        </pc:spChg>
        <pc:spChg chg="add mod">
          <ac:chgData name="Scruel Tao" userId="5ea5c98d59b44d4b" providerId="LiveId" clId="{6E5C5F47-F3BF-4716-900C-106C0B354219}" dt="2023-05-29T10:54:53.758" v="23092" actId="1076"/>
          <ac:spMkLst>
            <pc:docMk/>
            <pc:sldMk cId="3844480145" sldId="461"/>
            <ac:spMk id="8" creationId="{4C4A9BA1-1DC7-359E-5300-38C323700D54}"/>
          </ac:spMkLst>
        </pc:spChg>
        <pc:spChg chg="add del mod">
          <ac:chgData name="Scruel Tao" userId="5ea5c98d59b44d4b" providerId="LiveId" clId="{6E5C5F47-F3BF-4716-900C-106C0B354219}" dt="2023-06-01T10:50:17.128" v="26358" actId="478"/>
          <ac:spMkLst>
            <pc:docMk/>
            <pc:sldMk cId="3844480145" sldId="461"/>
            <ac:spMk id="9" creationId="{8E941914-8D72-50B0-6C66-6B31D80A71C1}"/>
          </ac:spMkLst>
        </pc:spChg>
        <pc:spChg chg="mod">
          <ac:chgData name="Scruel Tao" userId="5ea5c98d59b44d4b" providerId="LiveId" clId="{6E5C5F47-F3BF-4716-900C-106C0B354219}" dt="2023-06-01T10:51:21.617" v="26408" actId="20577"/>
          <ac:spMkLst>
            <pc:docMk/>
            <pc:sldMk cId="3844480145" sldId="461"/>
            <ac:spMk id="10" creationId="{A2995DB2-4965-8C67-67FE-5FC4497711CB}"/>
          </ac:spMkLst>
        </pc:spChg>
        <pc:spChg chg="add del mod">
          <ac:chgData name="Scruel Tao" userId="5ea5c98d59b44d4b" providerId="LiveId" clId="{6E5C5F47-F3BF-4716-900C-106C0B354219}" dt="2023-06-01T10:50:17.726" v="26359" actId="478"/>
          <ac:spMkLst>
            <pc:docMk/>
            <pc:sldMk cId="3844480145" sldId="461"/>
            <ac:spMk id="11" creationId="{53AA1398-204A-142C-A96E-B5AFC49F6D07}"/>
          </ac:spMkLst>
        </pc:spChg>
      </pc:sldChg>
      <pc:sldChg chg="delSp modSp add del mod ord delAnim modNotesTx">
        <pc:chgData name="Scruel Tao" userId="5ea5c98d59b44d4b" providerId="LiveId" clId="{6E5C5F47-F3BF-4716-900C-106C0B354219}" dt="2023-06-01T09:30:30.590" v="25919" actId="47"/>
        <pc:sldMkLst>
          <pc:docMk/>
          <pc:sldMk cId="3175643095" sldId="462"/>
        </pc:sldMkLst>
        <pc:spChg chg="del">
          <ac:chgData name="Scruel Tao" userId="5ea5c98d59b44d4b" providerId="LiveId" clId="{6E5C5F47-F3BF-4716-900C-106C0B354219}" dt="2023-06-01T09:30:12.282" v="25915" actId="478"/>
          <ac:spMkLst>
            <pc:docMk/>
            <pc:sldMk cId="3175643095" sldId="462"/>
            <ac:spMk id="4" creationId="{4CAF8C8C-57C6-AB46-AD1B-CC95DF16DAE9}"/>
          </ac:spMkLst>
        </pc:spChg>
        <pc:spChg chg="del">
          <ac:chgData name="Scruel Tao" userId="5ea5c98d59b44d4b" providerId="LiveId" clId="{6E5C5F47-F3BF-4716-900C-106C0B354219}" dt="2023-05-29T10:57:12.336" v="23151" actId="21"/>
          <ac:spMkLst>
            <pc:docMk/>
            <pc:sldMk cId="3175643095" sldId="462"/>
            <ac:spMk id="8" creationId="{4C4A9BA1-1DC7-359E-5300-38C323700D54}"/>
          </ac:spMkLst>
        </pc:spChg>
        <pc:spChg chg="del">
          <ac:chgData name="Scruel Tao" userId="5ea5c98d59b44d4b" providerId="LiveId" clId="{6E5C5F47-F3BF-4716-900C-106C0B354219}" dt="2023-06-01T09:30:13.131" v="25916" actId="478"/>
          <ac:spMkLst>
            <pc:docMk/>
            <pc:sldMk cId="3175643095" sldId="462"/>
            <ac:spMk id="9" creationId="{8E941914-8D72-50B0-6C66-6B31D80A71C1}"/>
          </ac:spMkLst>
        </pc:spChg>
        <pc:spChg chg="del mod">
          <ac:chgData name="Scruel Tao" userId="5ea5c98d59b44d4b" providerId="LiveId" clId="{6E5C5F47-F3BF-4716-900C-106C0B354219}" dt="2023-06-01T09:30:15.361" v="25918" actId="478"/>
          <ac:spMkLst>
            <pc:docMk/>
            <pc:sldMk cId="3175643095" sldId="462"/>
            <ac:spMk id="10" creationId="{A2995DB2-4965-8C67-67FE-5FC4497711CB}"/>
          </ac:spMkLst>
        </pc:spChg>
        <pc:spChg chg="del">
          <ac:chgData name="Scruel Tao" userId="5ea5c98d59b44d4b" providerId="LiveId" clId="{6E5C5F47-F3BF-4716-900C-106C0B354219}" dt="2023-06-01T09:30:13.725" v="25917" actId="478"/>
          <ac:spMkLst>
            <pc:docMk/>
            <pc:sldMk cId="3175643095" sldId="462"/>
            <ac:spMk id="11" creationId="{53AA1398-204A-142C-A96E-B5AFC49F6D07}"/>
          </ac:spMkLst>
        </pc:spChg>
      </pc:sldChg>
      <pc:sldChg chg="addSp delSp modSp add mod ord addAnim delAnim modAnim modNotesTx">
        <pc:chgData name="Scruel Tao" userId="5ea5c98d59b44d4b" providerId="LiveId" clId="{6E5C5F47-F3BF-4716-900C-106C0B354219}" dt="2023-06-01T10:52:52.606" v="26421" actId="20577"/>
        <pc:sldMkLst>
          <pc:docMk/>
          <pc:sldMk cId="2502255715" sldId="463"/>
        </pc:sldMkLst>
        <pc:spChg chg="mod">
          <ac:chgData name="Scruel Tao" userId="5ea5c98d59b44d4b" providerId="LiveId" clId="{6E5C5F47-F3BF-4716-900C-106C0B354219}" dt="2023-05-29T14:08:02.868" v="23386"/>
          <ac:spMkLst>
            <pc:docMk/>
            <pc:sldMk cId="2502255715" sldId="463"/>
            <ac:spMk id="2" creationId="{BAD162F0-2175-84E9-2387-55F669162449}"/>
          </ac:spMkLst>
        </pc:spChg>
        <pc:spChg chg="mod">
          <ac:chgData name="Scruel Tao" userId="5ea5c98d59b44d4b" providerId="LiveId" clId="{6E5C5F47-F3BF-4716-900C-106C0B354219}" dt="2023-06-01T10:52:10.219" v="26413" actId="207"/>
          <ac:spMkLst>
            <pc:docMk/>
            <pc:sldMk cId="2502255715" sldId="463"/>
            <ac:spMk id="3" creationId="{0E2FC508-1AFD-A957-52F2-FA1DEF2A9D27}"/>
          </ac:spMkLst>
        </pc:spChg>
        <pc:spChg chg="del">
          <ac:chgData name="Scruel Tao" userId="5ea5c98d59b44d4b" providerId="LiveId" clId="{6E5C5F47-F3BF-4716-900C-106C0B354219}" dt="2023-05-29T13:55:47.885" v="23205" actId="478"/>
          <ac:spMkLst>
            <pc:docMk/>
            <pc:sldMk cId="2502255715" sldId="463"/>
            <ac:spMk id="4" creationId="{4CAF8C8C-57C6-AB46-AD1B-CC95DF16DAE9}"/>
          </ac:spMkLst>
        </pc:spChg>
        <pc:spChg chg="add mod">
          <ac:chgData name="Scruel Tao" userId="5ea5c98d59b44d4b" providerId="LiveId" clId="{6E5C5F47-F3BF-4716-900C-106C0B354219}" dt="2023-05-29T13:55:56.473" v="23209" actId="1076"/>
          <ac:spMkLst>
            <pc:docMk/>
            <pc:sldMk cId="2502255715" sldId="463"/>
            <ac:spMk id="5" creationId="{46247185-AA2E-EA96-B6AB-D761F7CC70E7}"/>
          </ac:spMkLst>
        </pc:spChg>
        <pc:spChg chg="add mod">
          <ac:chgData name="Scruel Tao" userId="5ea5c98d59b44d4b" providerId="LiveId" clId="{6E5C5F47-F3BF-4716-900C-106C0B354219}" dt="2023-05-29T14:01:07.358" v="23271" actId="14100"/>
          <ac:spMkLst>
            <pc:docMk/>
            <pc:sldMk cId="2502255715" sldId="463"/>
            <ac:spMk id="6" creationId="{29A15D61-437C-E992-645D-79B4F708BE7D}"/>
          </ac:spMkLst>
        </pc:spChg>
        <pc:spChg chg="add mod">
          <ac:chgData name="Scruel Tao" userId="5ea5c98d59b44d4b" providerId="LiveId" clId="{6E5C5F47-F3BF-4716-900C-106C0B354219}" dt="2023-06-01T10:52:52.606" v="26421" actId="20577"/>
          <ac:spMkLst>
            <pc:docMk/>
            <pc:sldMk cId="2502255715" sldId="463"/>
            <ac:spMk id="7" creationId="{8C5B4D12-A133-7D4D-2F31-DDF074D620A1}"/>
          </ac:spMkLst>
        </pc:spChg>
        <pc:spChg chg="del">
          <ac:chgData name="Scruel Tao" userId="5ea5c98d59b44d4b" providerId="LiveId" clId="{6E5C5F47-F3BF-4716-900C-106C0B354219}" dt="2023-05-29T13:55:51.533" v="23208" actId="478"/>
          <ac:spMkLst>
            <pc:docMk/>
            <pc:sldMk cId="2502255715" sldId="463"/>
            <ac:spMk id="8" creationId="{4C4A9BA1-1DC7-359E-5300-38C323700D54}"/>
          </ac:spMkLst>
        </pc:spChg>
        <pc:spChg chg="del">
          <ac:chgData name="Scruel Tao" userId="5ea5c98d59b44d4b" providerId="LiveId" clId="{6E5C5F47-F3BF-4716-900C-106C0B354219}" dt="2023-05-29T13:55:48.876" v="23206" actId="478"/>
          <ac:spMkLst>
            <pc:docMk/>
            <pc:sldMk cId="2502255715" sldId="463"/>
            <ac:spMk id="9" creationId="{8E941914-8D72-50B0-6C66-6B31D80A71C1}"/>
          </ac:spMkLst>
        </pc:spChg>
        <pc:spChg chg="mod">
          <ac:chgData name="Scruel Tao" userId="5ea5c98d59b44d4b" providerId="LiveId" clId="{6E5C5F47-F3BF-4716-900C-106C0B354219}" dt="2023-05-29T14:00:55.468" v="23265" actId="21"/>
          <ac:spMkLst>
            <pc:docMk/>
            <pc:sldMk cId="2502255715" sldId="463"/>
            <ac:spMk id="10" creationId="{A2995DB2-4965-8C67-67FE-5FC4497711CB}"/>
          </ac:spMkLst>
        </pc:spChg>
        <pc:spChg chg="mod ord">
          <ac:chgData name="Scruel Tao" userId="5ea5c98d59b44d4b" providerId="LiveId" clId="{6E5C5F47-F3BF-4716-900C-106C0B354219}" dt="2023-05-29T13:56:21.291" v="23211" actId="1076"/>
          <ac:spMkLst>
            <pc:docMk/>
            <pc:sldMk cId="2502255715" sldId="463"/>
            <ac:spMk id="11" creationId="{53AA1398-204A-142C-A96E-B5AFC49F6D07}"/>
          </ac:spMkLst>
        </pc:spChg>
      </pc:sldChg>
      <pc:sldChg chg="addSp delSp modSp add mod modTransition modAnim modNotesTx">
        <pc:chgData name="Scruel Tao" userId="5ea5c98d59b44d4b" providerId="LiveId" clId="{6E5C5F47-F3BF-4716-900C-106C0B354219}" dt="2023-06-01T10:54:22.523" v="26431" actId="20577"/>
        <pc:sldMkLst>
          <pc:docMk/>
          <pc:sldMk cId="2217438529" sldId="464"/>
        </pc:sldMkLst>
        <pc:spChg chg="mod">
          <ac:chgData name="Scruel Tao" userId="5ea5c98d59b44d4b" providerId="LiveId" clId="{6E5C5F47-F3BF-4716-900C-106C0B354219}" dt="2023-05-29T14:08:04.398" v="23387"/>
          <ac:spMkLst>
            <pc:docMk/>
            <pc:sldMk cId="2217438529" sldId="464"/>
            <ac:spMk id="2" creationId="{BAD162F0-2175-84E9-2387-55F669162449}"/>
          </ac:spMkLst>
        </pc:spChg>
        <pc:spChg chg="mod">
          <ac:chgData name="Scruel Tao" userId="5ea5c98d59b44d4b" providerId="LiveId" clId="{6E5C5F47-F3BF-4716-900C-106C0B354219}" dt="2023-06-01T10:53:08.336" v="26422"/>
          <ac:spMkLst>
            <pc:docMk/>
            <pc:sldMk cId="2217438529" sldId="464"/>
            <ac:spMk id="3" creationId="{0E2FC508-1AFD-A957-52F2-FA1DEF2A9D27}"/>
          </ac:spMkLst>
        </pc:spChg>
        <pc:spChg chg="add del mod">
          <ac:chgData name="Scruel Tao" userId="5ea5c98d59b44d4b" providerId="LiveId" clId="{6E5C5F47-F3BF-4716-900C-106C0B354219}" dt="2023-05-29T13:57:50.953" v="23229" actId="21"/>
          <ac:spMkLst>
            <pc:docMk/>
            <pc:sldMk cId="2217438529" sldId="464"/>
            <ac:spMk id="4" creationId="{4F4E8AB5-EBFD-8466-0610-CAB93DED5EE7}"/>
          </ac:spMkLst>
        </pc:spChg>
        <pc:spChg chg="add del mod">
          <ac:chgData name="Scruel Tao" userId="5ea5c98d59b44d4b" providerId="LiveId" clId="{6E5C5F47-F3BF-4716-900C-106C0B354219}" dt="2023-05-29T13:58:06.718" v="23235"/>
          <ac:spMkLst>
            <pc:docMk/>
            <pc:sldMk cId="2217438529" sldId="464"/>
            <ac:spMk id="6" creationId="{33DBE38B-6F77-7F1D-E5E8-B5F7C1818A2E}"/>
          </ac:spMkLst>
        </pc:spChg>
        <pc:spChg chg="add mod">
          <ac:chgData name="Scruel Tao" userId="5ea5c98d59b44d4b" providerId="LiveId" clId="{6E5C5F47-F3BF-4716-900C-106C0B354219}" dt="2023-05-29T14:02:45.586" v="23281" actId="1076"/>
          <ac:spMkLst>
            <pc:docMk/>
            <pc:sldMk cId="2217438529" sldId="464"/>
            <ac:spMk id="7" creationId="{92A96556-6906-950F-DF29-D1CF8196268B}"/>
          </ac:spMkLst>
        </pc:spChg>
        <pc:spChg chg="mod">
          <ac:chgData name="Scruel Tao" userId="5ea5c98d59b44d4b" providerId="LiveId" clId="{6E5C5F47-F3BF-4716-900C-106C0B354219}" dt="2023-06-01T10:54:22.523" v="26431" actId="20577"/>
          <ac:spMkLst>
            <pc:docMk/>
            <pc:sldMk cId="2217438529" sldId="464"/>
            <ac:spMk id="10" creationId="{A2995DB2-4965-8C67-67FE-5FC4497711CB}"/>
          </ac:spMkLst>
        </pc:spChg>
      </pc:sldChg>
      <pc:sldChg chg="modSp add del mod">
        <pc:chgData name="Scruel Tao" userId="5ea5c98d59b44d4b" providerId="LiveId" clId="{6E5C5F47-F3BF-4716-900C-106C0B354219}" dt="2023-05-29T15:58:45.551" v="25107" actId="47"/>
        <pc:sldMkLst>
          <pc:docMk/>
          <pc:sldMk cId="77007656" sldId="465"/>
        </pc:sldMkLst>
        <pc:spChg chg="mod">
          <ac:chgData name="Scruel Tao" userId="5ea5c98d59b44d4b" providerId="LiveId" clId="{6E5C5F47-F3BF-4716-900C-106C0B354219}" dt="2023-05-29T15:44:30.784" v="24348"/>
          <ac:spMkLst>
            <pc:docMk/>
            <pc:sldMk cId="77007656" sldId="465"/>
            <ac:spMk id="2" creationId="{BAD162F0-2175-84E9-2387-55F669162449}"/>
          </ac:spMkLst>
        </pc:spChg>
      </pc:sldChg>
      <pc:sldChg chg="addSp modSp add del mod modAnim modNotesTx">
        <pc:chgData name="Scruel Tao" userId="5ea5c98d59b44d4b" providerId="LiveId" clId="{6E5C5F47-F3BF-4716-900C-106C0B354219}" dt="2023-05-29T15:57:39.927" v="25089" actId="20577"/>
        <pc:sldMkLst>
          <pc:docMk/>
          <pc:sldMk cId="3122313888" sldId="466"/>
        </pc:sldMkLst>
        <pc:spChg chg="mod">
          <ac:chgData name="Scruel Tao" userId="5ea5c98d59b44d4b" providerId="LiveId" clId="{6E5C5F47-F3BF-4716-900C-106C0B354219}" dt="2023-05-29T15:44:24.893" v="24346" actId="20577"/>
          <ac:spMkLst>
            <pc:docMk/>
            <pc:sldMk cId="3122313888" sldId="466"/>
            <ac:spMk id="2" creationId="{BAD162F0-2175-84E9-2387-55F669162449}"/>
          </ac:spMkLst>
        </pc:spChg>
        <pc:spChg chg="mod">
          <ac:chgData name="Scruel Tao" userId="5ea5c98d59b44d4b" providerId="LiveId" clId="{6E5C5F47-F3BF-4716-900C-106C0B354219}" dt="2023-05-29T15:56:39.508" v="25075" actId="207"/>
          <ac:spMkLst>
            <pc:docMk/>
            <pc:sldMk cId="3122313888" sldId="466"/>
            <ac:spMk id="3" creationId="{0E2FC508-1AFD-A957-52F2-FA1DEF2A9D27}"/>
          </ac:spMkLst>
        </pc:spChg>
        <pc:spChg chg="mod">
          <ac:chgData name="Scruel Tao" userId="5ea5c98d59b44d4b" providerId="LiveId" clId="{6E5C5F47-F3BF-4716-900C-106C0B354219}" dt="2023-05-29T15:56:54.585" v="25078" actId="1076"/>
          <ac:spMkLst>
            <pc:docMk/>
            <pc:sldMk cId="3122313888" sldId="466"/>
            <ac:spMk id="4" creationId="{D89566DE-C19A-9DDD-EA24-070F85BCF3DE}"/>
          </ac:spMkLst>
        </pc:spChg>
        <pc:spChg chg="mod">
          <ac:chgData name="Scruel Tao" userId="5ea5c98d59b44d4b" providerId="LiveId" clId="{6E5C5F47-F3BF-4716-900C-106C0B354219}" dt="2023-05-29T15:57:15.088" v="25084" actId="1076"/>
          <ac:spMkLst>
            <pc:docMk/>
            <pc:sldMk cId="3122313888" sldId="466"/>
            <ac:spMk id="5" creationId="{94D856D0-752A-7661-DE7E-6B95144F67FC}"/>
          </ac:spMkLst>
        </pc:spChg>
        <pc:spChg chg="add mod">
          <ac:chgData name="Scruel Tao" userId="5ea5c98d59b44d4b" providerId="LiveId" clId="{6E5C5F47-F3BF-4716-900C-106C0B354219}" dt="2023-05-29T15:57:39.927" v="25089" actId="20577"/>
          <ac:spMkLst>
            <pc:docMk/>
            <pc:sldMk cId="3122313888" sldId="466"/>
            <ac:spMk id="6" creationId="{AE135559-3D5B-CB43-FBBE-3163B3975DD9}"/>
          </ac:spMkLst>
        </pc:spChg>
      </pc:sldChg>
      <pc:sldChg chg="modSp add mod">
        <pc:chgData name="Scruel Tao" userId="5ea5c98d59b44d4b" providerId="LiveId" clId="{6E5C5F47-F3BF-4716-900C-106C0B354219}" dt="2023-06-02T02:31:51.111" v="26482" actId="20577"/>
        <pc:sldMkLst>
          <pc:docMk/>
          <pc:sldMk cId="1003371394" sldId="467"/>
        </pc:sldMkLst>
        <pc:spChg chg="mod">
          <ac:chgData name="Scruel Tao" userId="5ea5c98d59b44d4b" providerId="LiveId" clId="{6E5C5F47-F3BF-4716-900C-106C0B354219}" dt="2023-05-29T15:58:14.395" v="25098" actId="1038"/>
          <ac:spMkLst>
            <pc:docMk/>
            <pc:sldMk cId="1003371394" sldId="467"/>
            <ac:spMk id="5" creationId="{94D856D0-752A-7661-DE7E-6B95144F67FC}"/>
          </ac:spMkLst>
        </pc:spChg>
        <pc:spChg chg="mod">
          <ac:chgData name="Scruel Tao" userId="5ea5c98d59b44d4b" providerId="LiveId" clId="{6E5C5F47-F3BF-4716-900C-106C0B354219}" dt="2023-06-02T02:31:51.111" v="26482" actId="20577"/>
          <ac:spMkLst>
            <pc:docMk/>
            <pc:sldMk cId="1003371394" sldId="467"/>
            <ac:spMk id="6" creationId="{AE135559-3D5B-CB43-FBBE-3163B3975DD9}"/>
          </ac:spMkLst>
        </pc:spChg>
      </pc:sldChg>
      <pc:sldChg chg="modSp add mod modNotesTx">
        <pc:chgData name="Scruel Tao" userId="5ea5c98d59b44d4b" providerId="LiveId" clId="{6E5C5F47-F3BF-4716-900C-106C0B354219}" dt="2023-06-02T02:31:45.519" v="26480"/>
        <pc:sldMkLst>
          <pc:docMk/>
          <pc:sldMk cId="1881581066" sldId="468"/>
        </pc:sldMkLst>
        <pc:spChg chg="mod">
          <ac:chgData name="Scruel Tao" userId="5ea5c98d59b44d4b" providerId="LiveId" clId="{6E5C5F47-F3BF-4716-900C-106C0B354219}" dt="2023-05-29T15:58:33.102" v="25103" actId="1076"/>
          <ac:spMkLst>
            <pc:docMk/>
            <pc:sldMk cId="1881581066" sldId="468"/>
            <ac:spMk id="5" creationId="{94D856D0-752A-7661-DE7E-6B95144F67FC}"/>
          </ac:spMkLst>
        </pc:spChg>
        <pc:spChg chg="mod">
          <ac:chgData name="Scruel Tao" userId="5ea5c98d59b44d4b" providerId="LiveId" clId="{6E5C5F47-F3BF-4716-900C-106C0B354219}" dt="2023-06-02T02:31:45.519" v="26480"/>
          <ac:spMkLst>
            <pc:docMk/>
            <pc:sldMk cId="1881581066" sldId="468"/>
            <ac:spMk id="6" creationId="{AE135559-3D5B-CB43-FBBE-3163B3975DD9}"/>
          </ac:spMkLst>
        </pc:spChg>
      </pc:sldChg>
      <pc:sldChg chg="delSp modSp add mod delAnim">
        <pc:chgData name="Scruel Tao" userId="5ea5c98d59b44d4b" providerId="LiveId" clId="{6E5C5F47-F3BF-4716-900C-106C0B354219}" dt="2023-06-01T10:33:58.501" v="26262" actId="20577"/>
        <pc:sldMkLst>
          <pc:docMk/>
          <pc:sldMk cId="636997018" sldId="469"/>
        </pc:sldMkLst>
        <pc:spChg chg="mod">
          <ac:chgData name="Scruel Tao" userId="5ea5c98d59b44d4b" providerId="LiveId" clId="{6E5C5F47-F3BF-4716-900C-106C0B354219}" dt="2023-06-01T10:33:58.501" v="26262" actId="20577"/>
          <ac:spMkLst>
            <pc:docMk/>
            <pc:sldMk cId="636997018" sldId="469"/>
            <ac:spMk id="3" creationId="{0E2FC508-1AFD-A957-52F2-FA1DEF2A9D27}"/>
          </ac:spMkLst>
        </pc:spChg>
        <pc:spChg chg="mod">
          <ac:chgData name="Scruel Tao" userId="5ea5c98d59b44d4b" providerId="LiveId" clId="{6E5C5F47-F3BF-4716-900C-106C0B354219}" dt="2023-06-01T10:33:55.190" v="26259" actId="1076"/>
          <ac:spMkLst>
            <pc:docMk/>
            <pc:sldMk cId="636997018" sldId="469"/>
            <ac:spMk id="4" creationId="{4CAF8C8C-57C6-AB46-AD1B-CC95DF16DAE9}"/>
          </ac:spMkLst>
        </pc:spChg>
        <pc:spChg chg="del">
          <ac:chgData name="Scruel Tao" userId="5ea5c98d59b44d4b" providerId="LiveId" clId="{6E5C5F47-F3BF-4716-900C-106C0B354219}" dt="2023-06-01T10:33:50.777" v="26258" actId="478"/>
          <ac:spMkLst>
            <pc:docMk/>
            <pc:sldMk cId="636997018" sldId="469"/>
            <ac:spMk id="9" creationId="{8E941914-8D72-50B0-6C66-6B31D80A71C1}"/>
          </ac:spMkLst>
        </pc:spChg>
        <pc:spChg chg="del mod">
          <ac:chgData name="Scruel Tao" userId="5ea5c98d59b44d4b" providerId="LiveId" clId="{6E5C5F47-F3BF-4716-900C-106C0B354219}" dt="2023-06-01T10:33:45.937" v="26256" actId="478"/>
          <ac:spMkLst>
            <pc:docMk/>
            <pc:sldMk cId="636997018" sldId="469"/>
            <ac:spMk id="10" creationId="{A2995DB2-4965-8C67-67FE-5FC4497711CB}"/>
          </ac:spMkLst>
        </pc:spChg>
        <pc:spChg chg="del">
          <ac:chgData name="Scruel Tao" userId="5ea5c98d59b44d4b" providerId="LiveId" clId="{6E5C5F47-F3BF-4716-900C-106C0B354219}" dt="2023-06-01T10:33:49.424" v="26257" actId="478"/>
          <ac:spMkLst>
            <pc:docMk/>
            <pc:sldMk cId="636997018" sldId="469"/>
            <ac:spMk id="11" creationId="{53AA1398-204A-142C-A96E-B5AFC49F6D07}"/>
          </ac:spMkLst>
        </pc:spChg>
      </pc:sldChg>
      <pc:sldChg chg="add del">
        <pc:chgData name="Scruel Tao" userId="5ea5c98d59b44d4b" providerId="LiveId" clId="{6E5C5F47-F3BF-4716-900C-106C0B354219}" dt="2023-05-29T15:58:36.132" v="25104" actId="47"/>
        <pc:sldMkLst>
          <pc:docMk/>
          <pc:sldMk cId="1836352625" sldId="469"/>
        </pc:sldMkLst>
      </pc:sldChg>
      <pc:sldChg chg="modSp add mod modAnim modNotesTx">
        <pc:chgData name="Scruel Tao" userId="5ea5c98d59b44d4b" providerId="LiveId" clId="{6E5C5F47-F3BF-4716-900C-106C0B354219}" dt="2023-06-02T01:30:20.951" v="26434" actId="20577"/>
        <pc:sldMkLst>
          <pc:docMk/>
          <pc:sldMk cId="335031275" sldId="470"/>
        </pc:sldMkLst>
        <pc:spChg chg="mod">
          <ac:chgData name="Scruel Tao" userId="5ea5c98d59b44d4b" providerId="LiveId" clId="{6E5C5F47-F3BF-4716-900C-106C0B354219}" dt="2023-06-01T10:34:11.869" v="26265" actId="207"/>
          <ac:spMkLst>
            <pc:docMk/>
            <pc:sldMk cId="335031275" sldId="470"/>
            <ac:spMk id="3" creationId="{0E2FC508-1AFD-A957-52F2-FA1DEF2A9D27}"/>
          </ac:spMkLst>
        </pc:spChg>
        <pc:spChg chg="mod">
          <ac:chgData name="Scruel Tao" userId="5ea5c98d59b44d4b" providerId="LiveId" clId="{6E5C5F47-F3BF-4716-900C-106C0B354219}" dt="2023-06-01T10:35:51.825" v="26341" actId="1076"/>
          <ac:spMkLst>
            <pc:docMk/>
            <pc:sldMk cId="335031275" sldId="470"/>
            <ac:spMk id="9" creationId="{8E941914-8D72-50B0-6C66-6B31D80A71C1}"/>
          </ac:spMkLst>
        </pc:spChg>
        <pc:spChg chg="mod">
          <ac:chgData name="Scruel Tao" userId="5ea5c98d59b44d4b" providerId="LiveId" clId="{6E5C5F47-F3BF-4716-900C-106C0B354219}" dt="2023-06-01T10:35:37.420" v="26340" actId="20577"/>
          <ac:spMkLst>
            <pc:docMk/>
            <pc:sldMk cId="335031275" sldId="470"/>
            <ac:spMk id="10" creationId="{A2995DB2-4965-8C67-67FE-5FC4497711CB}"/>
          </ac:spMkLst>
        </pc:spChg>
        <pc:spChg chg="mod">
          <ac:chgData name="Scruel Tao" userId="5ea5c98d59b44d4b" providerId="LiveId" clId="{6E5C5F47-F3BF-4716-900C-106C0B354219}" dt="2023-06-01T10:35:59.802" v="26343" actId="1076"/>
          <ac:spMkLst>
            <pc:docMk/>
            <pc:sldMk cId="335031275" sldId="470"/>
            <ac:spMk id="11" creationId="{53AA1398-204A-142C-A96E-B5AFC49F6D07}"/>
          </ac:spMkLst>
        </pc:spChg>
      </pc:sldChg>
      <pc:sldMasterChg chg="modSp modTransition modSldLayout">
        <pc:chgData name="Scruel Tao" userId="5ea5c98d59b44d4b" providerId="LiveId" clId="{6E5C5F47-F3BF-4716-900C-106C0B354219}" dt="2023-05-16T03:55:48.160" v="18785" actId="478"/>
        <pc:sldMasterMkLst>
          <pc:docMk/>
          <pc:sldMasterMk cId="1766057859" sldId="2147483648"/>
        </pc:sldMasterMkLst>
        <pc:spChg chg="mod">
          <ac:chgData name="Scruel Tao" userId="5ea5c98d59b44d4b" providerId="LiveId" clId="{6E5C5F47-F3BF-4716-900C-106C0B354219}" dt="2023-05-09T16:23:24.352" v="4085"/>
          <ac:spMkLst>
            <pc:docMk/>
            <pc:sldMasterMk cId="1766057859" sldId="2147483648"/>
            <ac:spMk id="2" creationId="{295AE4A4-62F2-5D7F-57E9-5E09F380414C}"/>
          </ac:spMkLst>
        </pc:spChg>
        <pc:spChg chg="mod">
          <ac:chgData name="Scruel Tao" userId="5ea5c98d59b44d4b" providerId="LiveId" clId="{6E5C5F47-F3BF-4716-900C-106C0B354219}" dt="2023-05-09T16:23:24.352" v="4085"/>
          <ac:spMkLst>
            <pc:docMk/>
            <pc:sldMasterMk cId="1766057859" sldId="2147483648"/>
            <ac:spMk id="3" creationId="{FC26869B-FDA6-3DC1-E605-151557D67C2A}"/>
          </ac:spMkLst>
        </pc:spChg>
        <pc:spChg chg="mod">
          <ac:chgData name="Scruel Tao" userId="5ea5c98d59b44d4b" providerId="LiveId" clId="{6E5C5F47-F3BF-4716-900C-106C0B354219}" dt="2023-05-09T16:23:24.352" v="4085"/>
          <ac:spMkLst>
            <pc:docMk/>
            <pc:sldMasterMk cId="1766057859" sldId="2147483648"/>
            <ac:spMk id="4" creationId="{FD968A69-93F9-9115-B417-2F030227D1FC}"/>
          </ac:spMkLst>
        </pc:spChg>
        <pc:spChg chg="mod">
          <ac:chgData name="Scruel Tao" userId="5ea5c98d59b44d4b" providerId="LiveId" clId="{6E5C5F47-F3BF-4716-900C-106C0B354219}" dt="2023-05-09T16:23:24.352" v="4085"/>
          <ac:spMkLst>
            <pc:docMk/>
            <pc:sldMasterMk cId="1766057859" sldId="2147483648"/>
            <ac:spMk id="5" creationId="{7780F278-07E3-D762-2656-D67508C043BD}"/>
          </ac:spMkLst>
        </pc:spChg>
        <pc:spChg chg="mod">
          <ac:chgData name="Scruel Tao" userId="5ea5c98d59b44d4b" providerId="LiveId" clId="{6E5C5F47-F3BF-4716-900C-106C0B354219}" dt="2023-05-09T16:23:24.352" v="4085"/>
          <ac:spMkLst>
            <pc:docMk/>
            <pc:sldMasterMk cId="1766057859" sldId="2147483648"/>
            <ac:spMk id="6" creationId="{BA6F7F67-2D57-182E-C174-5AAC8C4D15E3}"/>
          </ac:spMkLst>
        </pc:spChg>
        <pc:sldLayoutChg chg="modSp modTransition">
          <pc:chgData name="Scruel Tao" userId="5ea5c98d59b44d4b" providerId="LiveId" clId="{6E5C5F47-F3BF-4716-900C-106C0B354219}" dt="2023-05-09T16:23:24.352" v="4085"/>
          <pc:sldLayoutMkLst>
            <pc:docMk/>
            <pc:sldMasterMk cId="1766057859" sldId="2147483648"/>
            <pc:sldLayoutMk cId="2187492797" sldId="2147483649"/>
          </pc:sldLayoutMkLst>
          <pc:spChg chg="mod">
            <ac:chgData name="Scruel Tao" userId="5ea5c98d59b44d4b" providerId="LiveId" clId="{6E5C5F47-F3BF-4716-900C-106C0B354219}" dt="2023-05-09T16:23:24.352" v="4085"/>
            <ac:spMkLst>
              <pc:docMk/>
              <pc:sldMasterMk cId="1766057859" sldId="2147483648"/>
              <pc:sldLayoutMk cId="2187492797" sldId="2147483649"/>
              <ac:spMk id="2" creationId="{CEBBA575-D5C0-793D-9EB5-4BF72F6131B5}"/>
            </ac:spMkLst>
          </pc:spChg>
          <pc:spChg chg="mod">
            <ac:chgData name="Scruel Tao" userId="5ea5c98d59b44d4b" providerId="LiveId" clId="{6E5C5F47-F3BF-4716-900C-106C0B354219}" dt="2023-05-09T16:23:24.352" v="4085"/>
            <ac:spMkLst>
              <pc:docMk/>
              <pc:sldMasterMk cId="1766057859" sldId="2147483648"/>
              <pc:sldLayoutMk cId="2187492797" sldId="2147483649"/>
              <ac:spMk id="3" creationId="{AA8BA9DE-7463-5426-C089-D5DE20F13EBD}"/>
            </ac:spMkLst>
          </pc:spChg>
        </pc:sldLayoutChg>
        <pc:sldLayoutChg chg="addSp delSp modSp mod modTransition">
          <pc:chgData name="Scruel Tao" userId="5ea5c98d59b44d4b" providerId="LiveId" clId="{6E5C5F47-F3BF-4716-900C-106C0B354219}" dt="2023-05-09T16:23:24.352" v="4085"/>
          <pc:sldLayoutMkLst>
            <pc:docMk/>
            <pc:sldMasterMk cId="1766057859" sldId="2147483648"/>
            <pc:sldLayoutMk cId="2116765151" sldId="2147483650"/>
          </pc:sldLayoutMkLst>
          <pc:spChg chg="mod">
            <ac:chgData name="Scruel Tao" userId="5ea5c98d59b44d4b" providerId="LiveId" clId="{6E5C5F47-F3BF-4716-900C-106C0B354219}" dt="2023-05-09T16:23:24.352" v="4085"/>
            <ac:spMkLst>
              <pc:docMk/>
              <pc:sldMasterMk cId="1766057859" sldId="2147483648"/>
              <pc:sldLayoutMk cId="2116765151" sldId="2147483650"/>
              <ac:spMk id="2" creationId="{9556AB55-80C6-28AF-0C73-3819184EC6FC}"/>
            </ac:spMkLst>
          </pc:spChg>
          <pc:spChg chg="mod">
            <ac:chgData name="Scruel Tao" userId="5ea5c98d59b44d4b" providerId="LiveId" clId="{6E5C5F47-F3BF-4716-900C-106C0B354219}" dt="2023-05-09T16:23:24.352" v="4085"/>
            <ac:spMkLst>
              <pc:docMk/>
              <pc:sldMasterMk cId="1766057859" sldId="2147483648"/>
              <pc:sldLayoutMk cId="2116765151" sldId="2147483650"/>
              <ac:spMk id="3" creationId="{9C7469E7-ED7E-A1F2-48AF-DF31AAC06407}"/>
            </ac:spMkLst>
          </pc:spChg>
          <pc:spChg chg="del">
            <ac:chgData name="Scruel Tao" userId="5ea5c98d59b44d4b" providerId="LiveId" clId="{6E5C5F47-F3BF-4716-900C-106C0B354219}" dt="2023-05-03T00:09:28.860" v="326" actId="478"/>
            <ac:spMkLst>
              <pc:docMk/>
              <pc:sldMasterMk cId="1766057859" sldId="2147483648"/>
              <pc:sldLayoutMk cId="2116765151" sldId="2147483650"/>
              <ac:spMk id="7" creationId="{CC508A81-C1C7-B1D4-63BC-4C397A9B30DA}"/>
            </ac:spMkLst>
          </pc:spChg>
          <pc:spChg chg="add mod">
            <ac:chgData name="Scruel Tao" userId="5ea5c98d59b44d4b" providerId="LiveId" clId="{6E5C5F47-F3BF-4716-900C-106C0B354219}" dt="2023-05-09T16:23:24.352" v="4085"/>
            <ac:spMkLst>
              <pc:docMk/>
              <pc:sldMasterMk cId="1766057859" sldId="2147483648"/>
              <pc:sldLayoutMk cId="2116765151" sldId="2147483650"/>
              <ac:spMk id="8" creationId="{DC824356-87D6-56F3-5EAD-A1A547440F61}"/>
            </ac:spMkLst>
          </pc:spChg>
        </pc:sldLayoutChg>
        <pc:sldLayoutChg chg="modSp modTransition">
          <pc:chgData name="Scruel Tao" userId="5ea5c98d59b44d4b" providerId="LiveId" clId="{6E5C5F47-F3BF-4716-900C-106C0B354219}" dt="2023-05-09T16:23:24.352" v="4085"/>
          <pc:sldLayoutMkLst>
            <pc:docMk/>
            <pc:sldMasterMk cId="1766057859" sldId="2147483648"/>
            <pc:sldLayoutMk cId="3876442843" sldId="2147483651"/>
          </pc:sldLayoutMkLst>
          <pc:spChg chg="mod">
            <ac:chgData name="Scruel Tao" userId="5ea5c98d59b44d4b" providerId="LiveId" clId="{6E5C5F47-F3BF-4716-900C-106C0B354219}" dt="2023-05-09T16:23:24.352" v="4085"/>
            <ac:spMkLst>
              <pc:docMk/>
              <pc:sldMasterMk cId="1766057859" sldId="2147483648"/>
              <pc:sldLayoutMk cId="3876442843" sldId="2147483651"/>
              <ac:spMk id="2" creationId="{E06EB28C-3F72-CDD3-5D16-1E16C588FC9E}"/>
            </ac:spMkLst>
          </pc:spChg>
          <pc:spChg chg="mod">
            <ac:chgData name="Scruel Tao" userId="5ea5c98d59b44d4b" providerId="LiveId" clId="{6E5C5F47-F3BF-4716-900C-106C0B354219}" dt="2023-05-09T16:23:24.352" v="4085"/>
            <ac:spMkLst>
              <pc:docMk/>
              <pc:sldMasterMk cId="1766057859" sldId="2147483648"/>
              <pc:sldLayoutMk cId="3876442843" sldId="2147483651"/>
              <ac:spMk id="3" creationId="{FE9F744F-32A9-81DD-7628-9A7D74A23DDC}"/>
            </ac:spMkLst>
          </pc:spChg>
        </pc:sldLayoutChg>
        <pc:sldLayoutChg chg="addSp delSp modSp mod modTransition">
          <pc:chgData name="Scruel Tao" userId="5ea5c98d59b44d4b" providerId="LiveId" clId="{6E5C5F47-F3BF-4716-900C-106C0B354219}" dt="2023-05-09T16:23:24.352" v="4085"/>
          <pc:sldLayoutMkLst>
            <pc:docMk/>
            <pc:sldMasterMk cId="1766057859" sldId="2147483648"/>
            <pc:sldLayoutMk cId="2296489930" sldId="2147483652"/>
          </pc:sldLayoutMkLst>
          <pc:spChg chg="mod">
            <ac:chgData name="Scruel Tao" userId="5ea5c98d59b44d4b" providerId="LiveId" clId="{6E5C5F47-F3BF-4716-900C-106C0B354219}" dt="2023-05-09T16:23:24.352" v="4085"/>
            <ac:spMkLst>
              <pc:docMk/>
              <pc:sldMasterMk cId="1766057859" sldId="2147483648"/>
              <pc:sldLayoutMk cId="2296489930" sldId="2147483652"/>
              <ac:spMk id="2" creationId="{CC2F2AEB-03A9-6F28-C6C8-209647EB94BF}"/>
            </ac:spMkLst>
          </pc:spChg>
          <pc:spChg chg="mod">
            <ac:chgData name="Scruel Tao" userId="5ea5c98d59b44d4b" providerId="LiveId" clId="{6E5C5F47-F3BF-4716-900C-106C0B354219}" dt="2023-05-09T16:23:24.352" v="4085"/>
            <ac:spMkLst>
              <pc:docMk/>
              <pc:sldMasterMk cId="1766057859" sldId="2147483648"/>
              <pc:sldLayoutMk cId="2296489930" sldId="2147483652"/>
              <ac:spMk id="3" creationId="{FA361A1F-DD24-D4DC-FDF8-14089EDC7CAD}"/>
            </ac:spMkLst>
          </pc:spChg>
          <pc:spChg chg="mod">
            <ac:chgData name="Scruel Tao" userId="5ea5c98d59b44d4b" providerId="LiveId" clId="{6E5C5F47-F3BF-4716-900C-106C0B354219}" dt="2023-05-09T16:23:24.352" v="4085"/>
            <ac:spMkLst>
              <pc:docMk/>
              <pc:sldMasterMk cId="1766057859" sldId="2147483648"/>
              <pc:sldLayoutMk cId="2296489930" sldId="2147483652"/>
              <ac:spMk id="4" creationId="{F7656781-5A02-AEE4-2F0C-71BC7C17E38F}"/>
            </ac:spMkLst>
          </pc:spChg>
          <pc:spChg chg="del">
            <ac:chgData name="Scruel Tao" userId="5ea5c98d59b44d4b" providerId="LiveId" clId="{6E5C5F47-F3BF-4716-900C-106C0B354219}" dt="2023-05-03T00:09:31.577" v="328" actId="478"/>
            <ac:spMkLst>
              <pc:docMk/>
              <pc:sldMasterMk cId="1766057859" sldId="2147483648"/>
              <pc:sldLayoutMk cId="2296489930" sldId="2147483652"/>
              <ac:spMk id="8" creationId="{C5A5C420-1B53-618C-C968-A8FEF109459A}"/>
            </ac:spMkLst>
          </pc:spChg>
          <pc:spChg chg="add mod">
            <ac:chgData name="Scruel Tao" userId="5ea5c98d59b44d4b" providerId="LiveId" clId="{6E5C5F47-F3BF-4716-900C-106C0B354219}" dt="2023-05-09T16:23:24.352" v="4085"/>
            <ac:spMkLst>
              <pc:docMk/>
              <pc:sldMasterMk cId="1766057859" sldId="2147483648"/>
              <pc:sldLayoutMk cId="2296489930" sldId="2147483652"/>
              <ac:spMk id="9" creationId="{FF08F9A8-43E3-B706-496A-FFF5BEFF28F8}"/>
            </ac:spMkLst>
          </pc:spChg>
        </pc:sldLayoutChg>
        <pc:sldLayoutChg chg="modSp modTransition">
          <pc:chgData name="Scruel Tao" userId="5ea5c98d59b44d4b" providerId="LiveId" clId="{6E5C5F47-F3BF-4716-900C-106C0B354219}" dt="2023-05-09T16:23:24.352" v="4085"/>
          <pc:sldLayoutMkLst>
            <pc:docMk/>
            <pc:sldMasterMk cId="1766057859" sldId="2147483648"/>
            <pc:sldLayoutMk cId="1903742116" sldId="2147483653"/>
          </pc:sldLayoutMkLst>
          <pc:spChg chg="mod">
            <ac:chgData name="Scruel Tao" userId="5ea5c98d59b44d4b" providerId="LiveId" clId="{6E5C5F47-F3BF-4716-900C-106C0B354219}" dt="2023-05-09T16:23:24.352" v="4085"/>
            <ac:spMkLst>
              <pc:docMk/>
              <pc:sldMasterMk cId="1766057859" sldId="2147483648"/>
              <pc:sldLayoutMk cId="1903742116" sldId="2147483653"/>
              <ac:spMk id="2" creationId="{C9A3916C-6DCC-ADAB-048D-325A085F61EB}"/>
            </ac:spMkLst>
          </pc:spChg>
          <pc:spChg chg="mod">
            <ac:chgData name="Scruel Tao" userId="5ea5c98d59b44d4b" providerId="LiveId" clId="{6E5C5F47-F3BF-4716-900C-106C0B354219}" dt="2023-05-09T16:23:24.352" v="4085"/>
            <ac:spMkLst>
              <pc:docMk/>
              <pc:sldMasterMk cId="1766057859" sldId="2147483648"/>
              <pc:sldLayoutMk cId="1903742116" sldId="2147483653"/>
              <ac:spMk id="3" creationId="{9D0D428C-C051-1516-AC64-652A2E770981}"/>
            </ac:spMkLst>
          </pc:spChg>
          <pc:spChg chg="mod">
            <ac:chgData name="Scruel Tao" userId="5ea5c98d59b44d4b" providerId="LiveId" clId="{6E5C5F47-F3BF-4716-900C-106C0B354219}" dt="2023-05-09T16:23:24.352" v="4085"/>
            <ac:spMkLst>
              <pc:docMk/>
              <pc:sldMasterMk cId="1766057859" sldId="2147483648"/>
              <pc:sldLayoutMk cId="1903742116" sldId="2147483653"/>
              <ac:spMk id="4" creationId="{7C30A199-58B7-6D42-8988-C232C6B5C6C1}"/>
            </ac:spMkLst>
          </pc:spChg>
          <pc:spChg chg="mod">
            <ac:chgData name="Scruel Tao" userId="5ea5c98d59b44d4b" providerId="LiveId" clId="{6E5C5F47-F3BF-4716-900C-106C0B354219}" dt="2023-05-09T16:23:24.352" v="4085"/>
            <ac:spMkLst>
              <pc:docMk/>
              <pc:sldMasterMk cId="1766057859" sldId="2147483648"/>
              <pc:sldLayoutMk cId="1903742116" sldId="2147483653"/>
              <ac:spMk id="5" creationId="{9E3A642A-B7BD-950D-B4AA-1BC78BF37E2F}"/>
            </ac:spMkLst>
          </pc:spChg>
          <pc:spChg chg="mod">
            <ac:chgData name="Scruel Tao" userId="5ea5c98d59b44d4b" providerId="LiveId" clId="{6E5C5F47-F3BF-4716-900C-106C0B354219}" dt="2023-05-09T16:23:24.352" v="4085"/>
            <ac:spMkLst>
              <pc:docMk/>
              <pc:sldMasterMk cId="1766057859" sldId="2147483648"/>
              <pc:sldLayoutMk cId="1903742116" sldId="2147483653"/>
              <ac:spMk id="6" creationId="{68C78E9C-6ACC-BFB0-AEF6-0FE4900E254F}"/>
            </ac:spMkLst>
          </pc:spChg>
        </pc:sldLayoutChg>
        <pc:sldLayoutChg chg="modTransition">
          <pc:chgData name="Scruel Tao" userId="5ea5c98d59b44d4b" providerId="LiveId" clId="{6E5C5F47-F3BF-4716-900C-106C0B354219}" dt="2023-05-05T15:53:32.555" v="339"/>
          <pc:sldLayoutMkLst>
            <pc:docMk/>
            <pc:sldMasterMk cId="1766057859" sldId="2147483648"/>
            <pc:sldLayoutMk cId="2266343131" sldId="2147483654"/>
          </pc:sldLayoutMkLst>
        </pc:sldLayoutChg>
        <pc:sldLayoutChg chg="modTransition">
          <pc:chgData name="Scruel Tao" userId="5ea5c98d59b44d4b" providerId="LiveId" clId="{6E5C5F47-F3BF-4716-900C-106C0B354219}" dt="2023-05-05T15:53:32.555" v="339"/>
          <pc:sldLayoutMkLst>
            <pc:docMk/>
            <pc:sldMasterMk cId="1766057859" sldId="2147483648"/>
            <pc:sldLayoutMk cId="3125871839" sldId="2147483655"/>
          </pc:sldLayoutMkLst>
        </pc:sldLayoutChg>
        <pc:sldLayoutChg chg="modSp modTransition">
          <pc:chgData name="Scruel Tao" userId="5ea5c98d59b44d4b" providerId="LiveId" clId="{6E5C5F47-F3BF-4716-900C-106C0B354219}" dt="2023-05-09T16:23:24.352" v="4085"/>
          <pc:sldLayoutMkLst>
            <pc:docMk/>
            <pc:sldMasterMk cId="1766057859" sldId="2147483648"/>
            <pc:sldLayoutMk cId="4269120921" sldId="2147483656"/>
          </pc:sldLayoutMkLst>
          <pc:spChg chg="mod">
            <ac:chgData name="Scruel Tao" userId="5ea5c98d59b44d4b" providerId="LiveId" clId="{6E5C5F47-F3BF-4716-900C-106C0B354219}" dt="2023-05-09T16:23:24.352" v="4085"/>
            <ac:spMkLst>
              <pc:docMk/>
              <pc:sldMasterMk cId="1766057859" sldId="2147483648"/>
              <pc:sldLayoutMk cId="4269120921" sldId="2147483656"/>
              <ac:spMk id="2" creationId="{E83D4D8D-4E2C-DC7C-4B4A-10A754604EE6}"/>
            </ac:spMkLst>
          </pc:spChg>
          <pc:spChg chg="mod">
            <ac:chgData name="Scruel Tao" userId="5ea5c98d59b44d4b" providerId="LiveId" clId="{6E5C5F47-F3BF-4716-900C-106C0B354219}" dt="2023-05-09T16:23:24.352" v="4085"/>
            <ac:spMkLst>
              <pc:docMk/>
              <pc:sldMasterMk cId="1766057859" sldId="2147483648"/>
              <pc:sldLayoutMk cId="4269120921" sldId="2147483656"/>
              <ac:spMk id="3" creationId="{9C59D91E-E9CB-6D64-B158-E14E26C7F352}"/>
            </ac:spMkLst>
          </pc:spChg>
          <pc:spChg chg="mod">
            <ac:chgData name="Scruel Tao" userId="5ea5c98d59b44d4b" providerId="LiveId" clId="{6E5C5F47-F3BF-4716-900C-106C0B354219}" dt="2023-05-09T16:23:24.352" v="4085"/>
            <ac:spMkLst>
              <pc:docMk/>
              <pc:sldMasterMk cId="1766057859" sldId="2147483648"/>
              <pc:sldLayoutMk cId="4269120921" sldId="2147483656"/>
              <ac:spMk id="4" creationId="{E3A23590-202A-7669-3972-F438E6605071}"/>
            </ac:spMkLst>
          </pc:spChg>
        </pc:sldLayoutChg>
        <pc:sldLayoutChg chg="modSp modTransition">
          <pc:chgData name="Scruel Tao" userId="5ea5c98d59b44d4b" providerId="LiveId" clId="{6E5C5F47-F3BF-4716-900C-106C0B354219}" dt="2023-05-09T16:23:24.352" v="4085"/>
          <pc:sldLayoutMkLst>
            <pc:docMk/>
            <pc:sldMasterMk cId="1766057859" sldId="2147483648"/>
            <pc:sldLayoutMk cId="3839517779" sldId="2147483657"/>
          </pc:sldLayoutMkLst>
          <pc:spChg chg="mod">
            <ac:chgData name="Scruel Tao" userId="5ea5c98d59b44d4b" providerId="LiveId" clId="{6E5C5F47-F3BF-4716-900C-106C0B354219}" dt="2023-05-09T16:23:24.352" v="4085"/>
            <ac:spMkLst>
              <pc:docMk/>
              <pc:sldMasterMk cId="1766057859" sldId="2147483648"/>
              <pc:sldLayoutMk cId="3839517779" sldId="2147483657"/>
              <ac:spMk id="2" creationId="{74723636-5BFB-9B89-D548-478FE78DBCA8}"/>
            </ac:spMkLst>
          </pc:spChg>
          <pc:spChg chg="mod">
            <ac:chgData name="Scruel Tao" userId="5ea5c98d59b44d4b" providerId="LiveId" clId="{6E5C5F47-F3BF-4716-900C-106C0B354219}" dt="2023-05-09T16:23:24.352" v="4085"/>
            <ac:spMkLst>
              <pc:docMk/>
              <pc:sldMasterMk cId="1766057859" sldId="2147483648"/>
              <pc:sldLayoutMk cId="3839517779" sldId="2147483657"/>
              <ac:spMk id="3" creationId="{28F2CC4F-F442-3901-D679-065B49663B2E}"/>
            </ac:spMkLst>
          </pc:spChg>
          <pc:spChg chg="mod">
            <ac:chgData name="Scruel Tao" userId="5ea5c98d59b44d4b" providerId="LiveId" clId="{6E5C5F47-F3BF-4716-900C-106C0B354219}" dt="2023-05-09T16:23:24.352" v="4085"/>
            <ac:spMkLst>
              <pc:docMk/>
              <pc:sldMasterMk cId="1766057859" sldId="2147483648"/>
              <pc:sldLayoutMk cId="3839517779" sldId="2147483657"/>
              <ac:spMk id="4" creationId="{DE18708A-29E4-0AB9-B3AF-45B892FE1316}"/>
            </ac:spMkLst>
          </pc:spChg>
        </pc:sldLayoutChg>
        <pc:sldLayoutChg chg="modTransition">
          <pc:chgData name="Scruel Tao" userId="5ea5c98d59b44d4b" providerId="LiveId" clId="{6E5C5F47-F3BF-4716-900C-106C0B354219}" dt="2023-05-05T15:53:32.555" v="339"/>
          <pc:sldLayoutMkLst>
            <pc:docMk/>
            <pc:sldMasterMk cId="1766057859" sldId="2147483648"/>
            <pc:sldLayoutMk cId="3533658407" sldId="2147483658"/>
          </pc:sldLayoutMkLst>
        </pc:sldLayoutChg>
        <pc:sldLayoutChg chg="modSp modTransition">
          <pc:chgData name="Scruel Tao" userId="5ea5c98d59b44d4b" providerId="LiveId" clId="{6E5C5F47-F3BF-4716-900C-106C0B354219}" dt="2023-05-09T16:23:24.352" v="4085"/>
          <pc:sldLayoutMkLst>
            <pc:docMk/>
            <pc:sldMasterMk cId="1766057859" sldId="2147483648"/>
            <pc:sldLayoutMk cId="1976972956" sldId="2147483659"/>
          </pc:sldLayoutMkLst>
          <pc:spChg chg="mod">
            <ac:chgData name="Scruel Tao" userId="5ea5c98d59b44d4b" providerId="LiveId" clId="{6E5C5F47-F3BF-4716-900C-106C0B354219}" dt="2023-05-09T16:23:24.352" v="4085"/>
            <ac:spMkLst>
              <pc:docMk/>
              <pc:sldMasterMk cId="1766057859" sldId="2147483648"/>
              <pc:sldLayoutMk cId="1976972956" sldId="2147483659"/>
              <ac:spMk id="2" creationId="{AB6AC9B8-D5F0-84E6-669C-3B9A054F32F0}"/>
            </ac:spMkLst>
          </pc:spChg>
          <pc:spChg chg="mod">
            <ac:chgData name="Scruel Tao" userId="5ea5c98d59b44d4b" providerId="LiveId" clId="{6E5C5F47-F3BF-4716-900C-106C0B354219}" dt="2023-05-09T16:23:24.352" v="4085"/>
            <ac:spMkLst>
              <pc:docMk/>
              <pc:sldMasterMk cId="1766057859" sldId="2147483648"/>
              <pc:sldLayoutMk cId="1976972956" sldId="2147483659"/>
              <ac:spMk id="3" creationId="{8910BC7E-A149-EAAC-57ED-7996E21F66F2}"/>
            </ac:spMkLst>
          </pc:spChg>
        </pc:sldLayoutChg>
        <pc:sldLayoutChg chg="delSp modSp modTransition">
          <pc:chgData name="Scruel Tao" userId="5ea5c98d59b44d4b" providerId="LiveId" clId="{6E5C5F47-F3BF-4716-900C-106C0B354219}" dt="2023-05-16T03:55:48.160" v="18785" actId="478"/>
          <pc:sldLayoutMkLst>
            <pc:docMk/>
            <pc:sldMasterMk cId="3017375622" sldId="2147483661"/>
            <pc:sldLayoutMk cId="1337634028" sldId="2147483660"/>
          </pc:sldLayoutMkLst>
          <pc:spChg chg="del mod">
            <ac:chgData name="Scruel Tao" userId="5ea5c98d59b44d4b" providerId="LiveId" clId="{6E5C5F47-F3BF-4716-900C-106C0B354219}" dt="2023-05-16T03:55:48.160" v="18785" actId="478"/>
            <ac:spMkLst>
              <pc:docMk/>
              <pc:sldMasterMk cId="3017375622" sldId="2147483661"/>
              <pc:sldLayoutMk cId="1337634028" sldId="2147483660"/>
              <ac:spMk id="19472" creationId="{BD0BF484-93B1-9A87-952A-7D5E9B29C38D}"/>
            </ac:spMkLst>
          </pc:spChg>
          <pc:spChg chg="mod">
            <ac:chgData name="Scruel Tao" userId="5ea5c98d59b44d4b" providerId="LiveId" clId="{6E5C5F47-F3BF-4716-900C-106C0B354219}" dt="2023-05-09T16:23:24.352" v="4085"/>
            <ac:spMkLst>
              <pc:docMk/>
              <pc:sldMasterMk cId="3017375622" sldId="2147483661"/>
              <pc:sldLayoutMk cId="1337634028" sldId="2147483660"/>
              <ac:spMk id="19483" creationId="{FFE563FA-4880-391C-43FD-EF34392B9FBB}"/>
            </ac:spMkLst>
          </pc:spChg>
        </pc:sldLayoutChg>
      </pc:sldMasterChg>
      <pc:sldMasterChg chg="modTransition modSldLayout">
        <pc:chgData name="Scruel Tao" userId="5ea5c98d59b44d4b" providerId="LiveId" clId="{6E5C5F47-F3BF-4716-900C-106C0B354219}" dt="2023-05-09T16:23:24.352" v="4085"/>
        <pc:sldMasterMkLst>
          <pc:docMk/>
          <pc:sldMasterMk cId="26023377" sldId="2147483661"/>
        </pc:sldMasterMkLst>
        <pc:sldLayoutChg chg="modTransition">
          <pc:chgData name="Scruel Tao" userId="5ea5c98d59b44d4b" providerId="LiveId" clId="{6E5C5F47-F3BF-4716-900C-106C0B354219}" dt="2023-05-09T16:23:24.352" v="4085"/>
          <pc:sldLayoutMkLst>
            <pc:docMk/>
            <pc:sldMasterMk cId="26023377" sldId="2147483661"/>
            <pc:sldLayoutMk cId="3958420678" sldId="2147483662"/>
          </pc:sldLayoutMkLst>
        </pc:sldLayoutChg>
        <pc:sldLayoutChg chg="addSp modTransition">
          <pc:chgData name="Scruel Tao" userId="5ea5c98d59b44d4b" providerId="LiveId" clId="{6E5C5F47-F3BF-4716-900C-106C0B354219}" dt="2023-05-09T16:23:24.352" v="4085"/>
          <pc:sldLayoutMkLst>
            <pc:docMk/>
            <pc:sldMasterMk cId="26023377" sldId="2147483661"/>
            <pc:sldLayoutMk cId="512170373" sldId="2147483663"/>
          </pc:sldLayoutMkLst>
          <pc:spChg chg="add">
            <ac:chgData name="Scruel Tao" userId="5ea5c98d59b44d4b" providerId="LiveId" clId="{6E5C5F47-F3BF-4716-900C-106C0B354219}" dt="2023-05-09T16:23:21.187" v="4080"/>
            <ac:spMkLst>
              <pc:docMk/>
              <pc:sldMasterMk cId="26023377" sldId="2147483661"/>
              <pc:sldLayoutMk cId="512170373" sldId="2147483663"/>
              <ac:spMk id="7" creationId="{15776F4C-666A-C0D5-344E-4529F4214D6D}"/>
            </ac:spMkLst>
          </pc:spChg>
        </pc:sldLayoutChg>
        <pc:sldLayoutChg chg="modTransition">
          <pc:chgData name="Scruel Tao" userId="5ea5c98d59b44d4b" providerId="LiveId" clId="{6E5C5F47-F3BF-4716-900C-106C0B354219}" dt="2023-05-09T16:23:24.352" v="4085"/>
          <pc:sldLayoutMkLst>
            <pc:docMk/>
            <pc:sldMasterMk cId="26023377" sldId="2147483661"/>
            <pc:sldLayoutMk cId="3506408357" sldId="2147483664"/>
          </pc:sldLayoutMkLst>
        </pc:sldLayoutChg>
        <pc:sldLayoutChg chg="addSp modTransition">
          <pc:chgData name="Scruel Tao" userId="5ea5c98d59b44d4b" providerId="LiveId" clId="{6E5C5F47-F3BF-4716-900C-106C0B354219}" dt="2023-05-09T16:23:24.352" v="4085"/>
          <pc:sldLayoutMkLst>
            <pc:docMk/>
            <pc:sldMasterMk cId="26023377" sldId="2147483661"/>
            <pc:sldLayoutMk cId="4041128692" sldId="2147483665"/>
          </pc:sldLayoutMkLst>
          <pc:spChg chg="add">
            <ac:chgData name="Scruel Tao" userId="5ea5c98d59b44d4b" providerId="LiveId" clId="{6E5C5F47-F3BF-4716-900C-106C0B354219}" dt="2023-05-09T16:23:21.187" v="4080"/>
            <ac:spMkLst>
              <pc:docMk/>
              <pc:sldMasterMk cId="26023377" sldId="2147483661"/>
              <pc:sldLayoutMk cId="4041128692" sldId="2147483665"/>
              <ac:spMk id="8" creationId="{BB03F6D9-B443-735A-757C-4E83028D1525}"/>
            </ac:spMkLst>
          </pc:spChg>
        </pc:sldLayoutChg>
        <pc:sldLayoutChg chg="modTransition">
          <pc:chgData name="Scruel Tao" userId="5ea5c98d59b44d4b" providerId="LiveId" clId="{6E5C5F47-F3BF-4716-900C-106C0B354219}" dt="2023-05-09T16:23:24.352" v="4085"/>
          <pc:sldLayoutMkLst>
            <pc:docMk/>
            <pc:sldMasterMk cId="26023377" sldId="2147483661"/>
            <pc:sldLayoutMk cId="3196277031" sldId="2147483666"/>
          </pc:sldLayoutMkLst>
        </pc:sldLayoutChg>
        <pc:sldLayoutChg chg="modTransition">
          <pc:chgData name="Scruel Tao" userId="5ea5c98d59b44d4b" providerId="LiveId" clId="{6E5C5F47-F3BF-4716-900C-106C0B354219}" dt="2023-05-09T16:23:24.352" v="4085"/>
          <pc:sldLayoutMkLst>
            <pc:docMk/>
            <pc:sldMasterMk cId="26023377" sldId="2147483661"/>
            <pc:sldLayoutMk cId="3838013822" sldId="2147483667"/>
          </pc:sldLayoutMkLst>
        </pc:sldLayoutChg>
        <pc:sldLayoutChg chg="modTransition">
          <pc:chgData name="Scruel Tao" userId="5ea5c98d59b44d4b" providerId="LiveId" clId="{6E5C5F47-F3BF-4716-900C-106C0B354219}" dt="2023-05-09T16:23:24.352" v="4085"/>
          <pc:sldLayoutMkLst>
            <pc:docMk/>
            <pc:sldMasterMk cId="26023377" sldId="2147483661"/>
            <pc:sldLayoutMk cId="2457214918" sldId="2147483668"/>
          </pc:sldLayoutMkLst>
        </pc:sldLayoutChg>
        <pc:sldLayoutChg chg="modTransition">
          <pc:chgData name="Scruel Tao" userId="5ea5c98d59b44d4b" providerId="LiveId" clId="{6E5C5F47-F3BF-4716-900C-106C0B354219}" dt="2023-05-09T16:23:24.352" v="4085"/>
          <pc:sldLayoutMkLst>
            <pc:docMk/>
            <pc:sldMasterMk cId="26023377" sldId="2147483661"/>
            <pc:sldLayoutMk cId="718742020" sldId="2147483669"/>
          </pc:sldLayoutMkLst>
        </pc:sldLayoutChg>
        <pc:sldLayoutChg chg="modTransition">
          <pc:chgData name="Scruel Tao" userId="5ea5c98d59b44d4b" providerId="LiveId" clId="{6E5C5F47-F3BF-4716-900C-106C0B354219}" dt="2023-05-09T16:23:24.352" v="4085"/>
          <pc:sldLayoutMkLst>
            <pc:docMk/>
            <pc:sldMasterMk cId="26023377" sldId="2147483661"/>
            <pc:sldLayoutMk cId="422784595" sldId="2147483670"/>
          </pc:sldLayoutMkLst>
        </pc:sldLayoutChg>
        <pc:sldLayoutChg chg="modTransition">
          <pc:chgData name="Scruel Tao" userId="5ea5c98d59b44d4b" providerId="LiveId" clId="{6E5C5F47-F3BF-4716-900C-106C0B354219}" dt="2023-05-09T16:23:24.352" v="4085"/>
          <pc:sldLayoutMkLst>
            <pc:docMk/>
            <pc:sldMasterMk cId="26023377" sldId="2147483661"/>
            <pc:sldLayoutMk cId="3469243224" sldId="2147483671"/>
          </pc:sldLayoutMkLst>
        </pc:sldLayoutChg>
        <pc:sldLayoutChg chg="modTransition">
          <pc:chgData name="Scruel Tao" userId="5ea5c98d59b44d4b" providerId="LiveId" clId="{6E5C5F47-F3BF-4716-900C-106C0B354219}" dt="2023-05-09T16:23:24.352" v="4085"/>
          <pc:sldLayoutMkLst>
            <pc:docMk/>
            <pc:sldMasterMk cId="26023377" sldId="2147483661"/>
            <pc:sldLayoutMk cId="1796666579" sldId="2147483672"/>
          </pc:sldLayoutMkLst>
        </pc:sldLayoutChg>
      </pc:sldMasterChg>
    </pc:docChg>
  </pc:docChgLst>
  <pc:docChgLst>
    <pc:chgData name="Scruel Tao" userId="5ea5c98d59b44d4b" providerId="LiveId" clId="{EA7E72AB-F688-42E5-A93A-7726A0E5FD10}"/>
    <pc:docChg chg="modSld">
      <pc:chgData name="Scruel Tao" userId="5ea5c98d59b44d4b" providerId="LiveId" clId="{EA7E72AB-F688-42E5-A93A-7726A0E5FD10}" dt="2023-09-14T04:48:02.044" v="264" actId="20577"/>
      <pc:docMkLst>
        <pc:docMk/>
      </pc:docMkLst>
      <pc:sldChg chg="modNotesTx">
        <pc:chgData name="Scruel Tao" userId="5ea5c98d59b44d4b" providerId="LiveId" clId="{EA7E72AB-F688-42E5-A93A-7726A0E5FD10}" dt="2023-09-14T04:48:02.044" v="264" actId="20577"/>
        <pc:sldMkLst>
          <pc:docMk/>
          <pc:sldMk cId="2368505745" sldId="429"/>
        </pc:sldMkLst>
      </pc:sldChg>
      <pc:sldChg chg="modNotesTx">
        <pc:chgData name="Scruel Tao" userId="5ea5c98d59b44d4b" providerId="LiveId" clId="{EA7E72AB-F688-42E5-A93A-7726A0E5FD10}" dt="2023-08-16T03:46:27.387" v="58" actId="20577"/>
        <pc:sldMkLst>
          <pc:docMk/>
          <pc:sldMk cId="3478151276" sldId="477"/>
        </pc:sldMkLst>
      </pc:sldChg>
    </pc:docChg>
  </pc:docChgLst>
  <pc:docChgLst>
    <pc:chgData name="Scruel Tao" userId="5ea5c98d59b44d4b" providerId="LiveId" clId="{2BA6F94F-59B6-4AA6-9DB6-4A8227DBE37E}"/>
    <pc:docChg chg="undo redo custSel addSld delSld modSld sldOrd modMainMaster">
      <pc:chgData name="Scruel Tao" userId="5ea5c98d59b44d4b" providerId="LiveId" clId="{2BA6F94F-59B6-4AA6-9DB6-4A8227DBE37E}" dt="2023-04-06T03:22:01.021" v="6326" actId="20577"/>
      <pc:docMkLst>
        <pc:docMk/>
      </pc:docMkLst>
      <pc:sldChg chg="del">
        <pc:chgData name="Scruel Tao" userId="5ea5c98d59b44d4b" providerId="LiveId" clId="{2BA6F94F-59B6-4AA6-9DB6-4A8227DBE37E}" dt="2023-04-03T03:24:06.255" v="207" actId="47"/>
        <pc:sldMkLst>
          <pc:docMk/>
          <pc:sldMk cId="1900326474" sldId="256"/>
        </pc:sldMkLst>
      </pc:sldChg>
      <pc:sldChg chg="modSp mod">
        <pc:chgData name="Scruel Tao" userId="5ea5c98d59b44d4b" providerId="LiveId" clId="{2BA6F94F-59B6-4AA6-9DB6-4A8227DBE37E}" dt="2023-04-06T03:06:34.065" v="6045" actId="20577"/>
        <pc:sldMkLst>
          <pc:docMk/>
          <pc:sldMk cId="1112998187" sldId="257"/>
        </pc:sldMkLst>
        <pc:spChg chg="mod">
          <ac:chgData name="Scruel Tao" userId="5ea5c98d59b44d4b" providerId="LiveId" clId="{2BA6F94F-59B6-4AA6-9DB6-4A8227DBE37E}" dt="2023-04-06T01:53:20.359" v="3276"/>
          <ac:spMkLst>
            <pc:docMk/>
            <pc:sldMk cId="1112998187" sldId="257"/>
            <ac:spMk id="2" creationId="{1422DFF6-0952-1023-64E3-97184D36BE3F}"/>
          </ac:spMkLst>
        </pc:spChg>
        <pc:spChg chg="mod">
          <ac:chgData name="Scruel Tao" userId="5ea5c98d59b44d4b" providerId="LiveId" clId="{2BA6F94F-59B6-4AA6-9DB6-4A8227DBE37E}" dt="2023-04-06T03:06:34.065" v="6045" actId="20577"/>
          <ac:spMkLst>
            <pc:docMk/>
            <pc:sldMk cId="1112998187" sldId="257"/>
            <ac:spMk id="3" creationId="{AC7759D9-0BB4-08ED-8476-24F7D903D6DE}"/>
          </ac:spMkLst>
        </pc:spChg>
      </pc:sldChg>
      <pc:sldChg chg="addSp delSp modSp mod modClrScheme chgLayout">
        <pc:chgData name="Scruel Tao" userId="5ea5c98d59b44d4b" providerId="LiveId" clId="{2BA6F94F-59B6-4AA6-9DB6-4A8227DBE37E}" dt="2023-04-03T05:03:22.628" v="2756"/>
        <pc:sldMkLst>
          <pc:docMk/>
          <pc:sldMk cId="3636494425" sldId="258"/>
        </pc:sldMkLst>
        <pc:spChg chg="mod ord">
          <ac:chgData name="Scruel Tao" userId="5ea5c98d59b44d4b" providerId="LiveId" clId="{2BA6F94F-59B6-4AA6-9DB6-4A8227DBE37E}" dt="2023-04-03T05:03:22.628" v="2756"/>
          <ac:spMkLst>
            <pc:docMk/>
            <pc:sldMk cId="3636494425" sldId="258"/>
            <ac:spMk id="2" creationId="{ABA783DF-49A6-7EF1-661E-C574E2C2F386}"/>
          </ac:spMkLst>
        </pc:spChg>
        <pc:spChg chg="mod ord">
          <ac:chgData name="Scruel Tao" userId="5ea5c98d59b44d4b" providerId="LiveId" clId="{2BA6F94F-59B6-4AA6-9DB6-4A8227DBE37E}" dt="2023-04-03T03:46:29.252" v="641" actId="20577"/>
          <ac:spMkLst>
            <pc:docMk/>
            <pc:sldMk cId="3636494425" sldId="258"/>
            <ac:spMk id="3" creationId="{4C14948B-081B-0FED-AF72-DA2CFEC85EB0}"/>
          </ac:spMkLst>
        </pc:spChg>
        <pc:spChg chg="add del mod ord">
          <ac:chgData name="Scruel Tao" userId="5ea5c98d59b44d4b" providerId="LiveId" clId="{2BA6F94F-59B6-4AA6-9DB6-4A8227DBE37E}" dt="2023-04-03T03:44:53.662" v="491" actId="700"/>
          <ac:spMkLst>
            <pc:docMk/>
            <pc:sldMk cId="3636494425" sldId="258"/>
            <ac:spMk id="6" creationId="{F56D7D0D-9A8C-4EF8-27F2-E32848F94E27}"/>
          </ac:spMkLst>
        </pc:spChg>
        <pc:spChg chg="add del mod ord">
          <ac:chgData name="Scruel Tao" userId="5ea5c98d59b44d4b" providerId="LiveId" clId="{2BA6F94F-59B6-4AA6-9DB6-4A8227DBE37E}" dt="2023-04-03T03:47:53.866" v="642" actId="478"/>
          <ac:spMkLst>
            <pc:docMk/>
            <pc:sldMk cId="3636494425" sldId="258"/>
            <ac:spMk id="7" creationId="{34E14114-55C2-509B-E32D-4974A828AFB6}"/>
          </ac:spMkLst>
        </pc:spChg>
        <pc:picChg chg="add mod">
          <ac:chgData name="Scruel Tao" userId="5ea5c98d59b44d4b" providerId="LiveId" clId="{2BA6F94F-59B6-4AA6-9DB6-4A8227DBE37E}" dt="2023-04-03T03:45:05.643" v="494" actId="1076"/>
          <ac:picMkLst>
            <pc:docMk/>
            <pc:sldMk cId="3636494425" sldId="258"/>
            <ac:picMk id="5" creationId="{C5E50AA4-F82C-6E14-E269-5451494306AE}"/>
          </ac:picMkLst>
        </pc:picChg>
      </pc:sldChg>
      <pc:sldChg chg="addSp delSp modSp add mod modClrScheme chgLayout">
        <pc:chgData name="Scruel Tao" userId="5ea5c98d59b44d4b" providerId="LiveId" clId="{2BA6F94F-59B6-4AA6-9DB6-4A8227DBE37E}" dt="2023-04-06T01:58:50.310" v="3415" actId="20577"/>
        <pc:sldMkLst>
          <pc:docMk/>
          <pc:sldMk cId="1199684676" sldId="259"/>
        </pc:sldMkLst>
        <pc:spChg chg="mod ord">
          <ac:chgData name="Scruel Tao" userId="5ea5c98d59b44d4b" providerId="LiveId" clId="{2BA6F94F-59B6-4AA6-9DB6-4A8227DBE37E}" dt="2023-04-06T01:58:50.310" v="3415" actId="20577"/>
          <ac:spMkLst>
            <pc:docMk/>
            <pc:sldMk cId="1199684676" sldId="259"/>
            <ac:spMk id="2" creationId="{ABA783DF-49A6-7EF1-661E-C574E2C2F386}"/>
          </ac:spMkLst>
        </pc:spChg>
        <pc:spChg chg="del">
          <ac:chgData name="Scruel Tao" userId="5ea5c98d59b44d4b" providerId="LiveId" clId="{2BA6F94F-59B6-4AA6-9DB6-4A8227DBE37E}" dt="2023-04-03T03:35:16.150" v="336"/>
          <ac:spMkLst>
            <pc:docMk/>
            <pc:sldMk cId="1199684676" sldId="259"/>
            <ac:spMk id="3" creationId="{4C14948B-081B-0FED-AF72-DA2CFEC85EB0}"/>
          </ac:spMkLst>
        </pc:spChg>
        <pc:spChg chg="add del mod">
          <ac:chgData name="Scruel Tao" userId="5ea5c98d59b44d4b" providerId="LiveId" clId="{2BA6F94F-59B6-4AA6-9DB6-4A8227DBE37E}" dt="2023-04-03T03:35:26.887" v="338"/>
          <ac:spMkLst>
            <pc:docMk/>
            <pc:sldMk cId="1199684676" sldId="259"/>
            <ac:spMk id="6" creationId="{99A6C97A-27D9-096E-3F01-65FA7A6B5674}"/>
          </ac:spMkLst>
        </pc:spChg>
        <pc:spChg chg="add del mod">
          <ac:chgData name="Scruel Tao" userId="5ea5c98d59b44d4b" providerId="LiveId" clId="{2BA6F94F-59B6-4AA6-9DB6-4A8227DBE37E}" dt="2023-04-03T03:35:46.159" v="342"/>
          <ac:spMkLst>
            <pc:docMk/>
            <pc:sldMk cId="1199684676" sldId="259"/>
            <ac:spMk id="9" creationId="{EA4CD5A2-8483-D61D-CBA0-AB48D8A07DC9}"/>
          </ac:spMkLst>
        </pc:spChg>
        <pc:spChg chg="add mod ord">
          <ac:chgData name="Scruel Tao" userId="5ea5c98d59b44d4b" providerId="LiveId" clId="{2BA6F94F-59B6-4AA6-9DB6-4A8227DBE37E}" dt="2023-04-06T01:54:00.591" v="3312" actId="20577"/>
          <ac:spMkLst>
            <pc:docMk/>
            <pc:sldMk cId="1199684676" sldId="259"/>
            <ac:spMk id="12" creationId="{17AECC1C-6944-9F68-770A-0455E86B2492}"/>
          </ac:spMkLst>
        </pc:spChg>
        <pc:picChg chg="add del mod">
          <ac:chgData name="Scruel Tao" userId="5ea5c98d59b44d4b" providerId="LiveId" clId="{2BA6F94F-59B6-4AA6-9DB6-4A8227DBE37E}" dt="2023-04-03T03:35:18.823" v="337" actId="478"/>
          <ac:picMkLst>
            <pc:docMk/>
            <pc:sldMk cId="1199684676" sldId="259"/>
            <ac:picMk id="4" creationId="{5CD98794-78EF-B400-A554-F39AC55576BD}"/>
          </ac:picMkLst>
        </pc:picChg>
        <pc:picChg chg="add del mod">
          <ac:chgData name="Scruel Tao" userId="5ea5c98d59b44d4b" providerId="LiveId" clId="{2BA6F94F-59B6-4AA6-9DB6-4A8227DBE37E}" dt="2023-04-03T03:35:35.326" v="341" actId="478"/>
          <ac:picMkLst>
            <pc:docMk/>
            <pc:sldMk cId="1199684676" sldId="259"/>
            <ac:picMk id="7" creationId="{F8FEA747-E9DF-6A17-2CB8-1B41D931CB90}"/>
          </ac:picMkLst>
        </pc:picChg>
        <pc:picChg chg="add mod ord">
          <ac:chgData name="Scruel Tao" userId="5ea5c98d59b44d4b" providerId="LiveId" clId="{2BA6F94F-59B6-4AA6-9DB6-4A8227DBE37E}" dt="2023-04-06T01:54:10.825" v="3315" actId="1076"/>
          <ac:picMkLst>
            <pc:docMk/>
            <pc:sldMk cId="1199684676" sldId="259"/>
            <ac:picMk id="11" creationId="{9D500740-D60E-EFBC-F3C9-43DA9B4672BC}"/>
          </ac:picMkLst>
        </pc:picChg>
      </pc:sldChg>
      <pc:sldChg chg="addSp delSp modSp add mod">
        <pc:chgData name="Scruel Tao" userId="5ea5c98d59b44d4b" providerId="LiveId" clId="{2BA6F94F-59B6-4AA6-9DB6-4A8227DBE37E}" dt="2023-04-03T03:41:24.102" v="348" actId="1076"/>
        <pc:sldMkLst>
          <pc:docMk/>
          <pc:sldMk cId="0" sldId="260"/>
        </pc:sldMkLst>
        <pc:spChg chg="mod">
          <ac:chgData name="Scruel Tao" userId="5ea5c98d59b44d4b" providerId="LiveId" clId="{2BA6F94F-59B6-4AA6-9DB6-4A8227DBE37E}" dt="2023-04-03T03:33:34.644" v="330"/>
          <ac:spMkLst>
            <pc:docMk/>
            <pc:sldMk cId="0" sldId="260"/>
            <ac:spMk id="1227783" creationId="{F7B3941E-B689-22D6-F18C-358E4BAEDF5F}"/>
          </ac:spMkLst>
        </pc:spChg>
        <pc:spChg chg="add del mod">
          <ac:chgData name="Scruel Tao" userId="5ea5c98d59b44d4b" providerId="LiveId" clId="{2BA6F94F-59B6-4AA6-9DB6-4A8227DBE37E}" dt="2023-04-03T03:33:39.968" v="331" actId="1076"/>
          <ac:spMkLst>
            <pc:docMk/>
            <pc:sldMk cId="0" sldId="260"/>
            <ac:spMk id="1227786" creationId="{C3F4DD20-8FA3-3CB0-19B6-FE0240B92A34}"/>
          </ac:spMkLst>
        </pc:spChg>
        <pc:picChg chg="add mod">
          <ac:chgData name="Scruel Tao" userId="5ea5c98d59b44d4b" providerId="LiveId" clId="{2BA6F94F-59B6-4AA6-9DB6-4A8227DBE37E}" dt="2023-04-03T03:41:24.102" v="348" actId="1076"/>
          <ac:picMkLst>
            <pc:docMk/>
            <pc:sldMk cId="0" sldId="260"/>
            <ac:picMk id="4" creationId="{E03AF484-A892-E4D7-A8C4-A4C7AE20944E}"/>
          </ac:picMkLst>
        </pc:picChg>
      </pc:sldChg>
      <pc:sldChg chg="addSp delSp modSp add mod chgLayout">
        <pc:chgData name="Scruel Tao" userId="5ea5c98d59b44d4b" providerId="LiveId" clId="{2BA6F94F-59B6-4AA6-9DB6-4A8227DBE37E}" dt="2023-04-06T01:59:00.026" v="3419" actId="20577"/>
        <pc:sldMkLst>
          <pc:docMk/>
          <pc:sldMk cId="3351160539" sldId="261"/>
        </pc:sldMkLst>
        <pc:spChg chg="mod ord">
          <ac:chgData name="Scruel Tao" userId="5ea5c98d59b44d4b" providerId="LiveId" clId="{2BA6F94F-59B6-4AA6-9DB6-4A8227DBE37E}" dt="2023-04-06T01:59:00.026" v="3419" actId="20577"/>
          <ac:spMkLst>
            <pc:docMk/>
            <pc:sldMk cId="3351160539" sldId="261"/>
            <ac:spMk id="2" creationId="{ABA783DF-49A6-7EF1-661E-C574E2C2F386}"/>
          </ac:spMkLst>
        </pc:spChg>
        <pc:spChg chg="add del mod">
          <ac:chgData name="Scruel Tao" userId="5ea5c98d59b44d4b" providerId="LiveId" clId="{2BA6F94F-59B6-4AA6-9DB6-4A8227DBE37E}" dt="2023-04-03T03:55:10.330" v="847" actId="700"/>
          <ac:spMkLst>
            <pc:docMk/>
            <pc:sldMk cId="3351160539" sldId="261"/>
            <ac:spMk id="4" creationId="{B3A734ED-5C82-D6A5-9DB3-B2DF9F846D94}"/>
          </ac:spMkLst>
        </pc:spChg>
        <pc:spChg chg="add mod ord">
          <ac:chgData name="Scruel Tao" userId="5ea5c98d59b44d4b" providerId="LiveId" clId="{2BA6F94F-59B6-4AA6-9DB6-4A8227DBE37E}" dt="2023-04-03T04:04:07.946" v="1365" actId="20577"/>
          <ac:spMkLst>
            <pc:docMk/>
            <pc:sldMk cId="3351160539" sldId="261"/>
            <ac:spMk id="5" creationId="{334FF01F-2A65-44F6-34F9-69AC934A31D7}"/>
          </ac:spMkLst>
        </pc:spChg>
        <pc:spChg chg="add del mod">
          <ac:chgData name="Scruel Tao" userId="5ea5c98d59b44d4b" providerId="LiveId" clId="{2BA6F94F-59B6-4AA6-9DB6-4A8227DBE37E}" dt="2023-04-03T03:59:25.344" v="1081"/>
          <ac:spMkLst>
            <pc:docMk/>
            <pc:sldMk cId="3351160539" sldId="261"/>
            <ac:spMk id="9" creationId="{C16084A3-CDE6-AAC4-2971-FD575FBF0A8B}"/>
          </ac:spMkLst>
        </pc:spChg>
        <pc:spChg chg="del mod ord">
          <ac:chgData name="Scruel Tao" userId="5ea5c98d59b44d4b" providerId="LiveId" clId="{2BA6F94F-59B6-4AA6-9DB6-4A8227DBE37E}" dt="2023-04-03T03:58:01.823" v="1015"/>
          <ac:spMkLst>
            <pc:docMk/>
            <pc:sldMk cId="3351160539" sldId="261"/>
            <ac:spMk id="12" creationId="{17AECC1C-6944-9F68-770A-0455E86B2492}"/>
          </ac:spMkLst>
        </pc:spChg>
        <pc:spChg chg="add mod">
          <ac:chgData name="Scruel Tao" userId="5ea5c98d59b44d4b" providerId="LiveId" clId="{2BA6F94F-59B6-4AA6-9DB6-4A8227DBE37E}" dt="2023-04-03T04:05:44.217" v="1475" actId="114"/>
          <ac:spMkLst>
            <pc:docMk/>
            <pc:sldMk cId="3351160539" sldId="261"/>
            <ac:spMk id="14" creationId="{670E3534-8F35-5B26-8418-171E013CEE09}"/>
          </ac:spMkLst>
        </pc:spChg>
        <pc:picChg chg="add del mod">
          <ac:chgData name="Scruel Tao" userId="5ea5c98d59b44d4b" providerId="LiveId" clId="{2BA6F94F-59B6-4AA6-9DB6-4A8227DBE37E}" dt="2023-04-03T03:59:24.519" v="1080" actId="478"/>
          <ac:picMkLst>
            <pc:docMk/>
            <pc:sldMk cId="3351160539" sldId="261"/>
            <ac:picMk id="7" creationId="{0FBFFB0C-E3DC-4B3B-8988-A0B34551F390}"/>
          </ac:picMkLst>
        </pc:picChg>
        <pc:picChg chg="del">
          <ac:chgData name="Scruel Tao" userId="5ea5c98d59b44d4b" providerId="LiveId" clId="{2BA6F94F-59B6-4AA6-9DB6-4A8227DBE37E}" dt="2023-04-03T03:53:43.786" v="845" actId="21"/>
          <ac:picMkLst>
            <pc:docMk/>
            <pc:sldMk cId="3351160539" sldId="261"/>
            <ac:picMk id="11" creationId="{9D500740-D60E-EFBC-F3C9-43DA9B4672BC}"/>
          </ac:picMkLst>
        </pc:picChg>
        <pc:picChg chg="add mod">
          <ac:chgData name="Scruel Tao" userId="5ea5c98d59b44d4b" providerId="LiveId" clId="{2BA6F94F-59B6-4AA6-9DB6-4A8227DBE37E}" dt="2023-04-03T04:05:27.689" v="1473" actId="1076"/>
          <ac:picMkLst>
            <pc:docMk/>
            <pc:sldMk cId="3351160539" sldId="261"/>
            <ac:picMk id="13" creationId="{7C633EC2-82A6-5F6A-D9A3-326C1E77FDA3}"/>
          </ac:picMkLst>
        </pc:picChg>
      </pc:sldChg>
      <pc:sldChg chg="addSp delSp modSp add mod">
        <pc:chgData name="Scruel Tao" userId="5ea5c98d59b44d4b" providerId="LiveId" clId="{2BA6F94F-59B6-4AA6-9DB6-4A8227DBE37E}" dt="2023-04-06T03:20:40.633" v="6312" actId="20577"/>
        <pc:sldMkLst>
          <pc:docMk/>
          <pc:sldMk cId="1122177192" sldId="262"/>
        </pc:sldMkLst>
        <pc:spChg chg="mod">
          <ac:chgData name="Scruel Tao" userId="5ea5c98d59b44d4b" providerId="LiveId" clId="{2BA6F94F-59B6-4AA6-9DB6-4A8227DBE37E}" dt="2023-04-06T03:20:30.082" v="6290" actId="20577"/>
          <ac:spMkLst>
            <pc:docMk/>
            <pc:sldMk cId="1122177192" sldId="262"/>
            <ac:spMk id="2" creationId="{ABA783DF-49A6-7EF1-661E-C574E2C2F386}"/>
          </ac:spMkLst>
        </pc:spChg>
        <pc:spChg chg="mod">
          <ac:chgData name="Scruel Tao" userId="5ea5c98d59b44d4b" providerId="LiveId" clId="{2BA6F94F-59B6-4AA6-9DB6-4A8227DBE37E}" dt="2023-04-06T03:20:40.633" v="6312" actId="20577"/>
          <ac:spMkLst>
            <pc:docMk/>
            <pc:sldMk cId="1122177192" sldId="262"/>
            <ac:spMk id="5" creationId="{334FF01F-2A65-44F6-34F9-69AC934A31D7}"/>
          </ac:spMkLst>
        </pc:spChg>
        <pc:spChg chg="del">
          <ac:chgData name="Scruel Tao" userId="5ea5c98d59b44d4b" providerId="LiveId" clId="{2BA6F94F-59B6-4AA6-9DB6-4A8227DBE37E}" dt="2023-04-03T04:15:30.512" v="1555"/>
          <ac:spMkLst>
            <pc:docMk/>
            <pc:sldMk cId="1122177192" sldId="262"/>
            <ac:spMk id="12" creationId="{17AECC1C-6944-9F68-770A-0455E86B2492}"/>
          </ac:spMkLst>
        </pc:spChg>
        <pc:picChg chg="add mod">
          <ac:chgData name="Scruel Tao" userId="5ea5c98d59b44d4b" providerId="LiveId" clId="{2BA6F94F-59B6-4AA6-9DB6-4A8227DBE37E}" dt="2023-04-03T04:15:30.512" v="1555"/>
          <ac:picMkLst>
            <pc:docMk/>
            <pc:sldMk cId="1122177192" sldId="262"/>
            <ac:picMk id="4" creationId="{1025CE4E-D3BC-5184-15B8-313E85995FFB}"/>
          </ac:picMkLst>
        </pc:picChg>
      </pc:sldChg>
      <pc:sldChg chg="addSp delSp modSp add mod chgLayout">
        <pc:chgData name="Scruel Tao" userId="5ea5c98d59b44d4b" providerId="LiveId" clId="{2BA6F94F-59B6-4AA6-9DB6-4A8227DBE37E}" dt="2023-04-06T01:59:30.132" v="3435" actId="20577"/>
        <pc:sldMkLst>
          <pc:docMk/>
          <pc:sldMk cId="3745137309" sldId="263"/>
        </pc:sldMkLst>
        <pc:spChg chg="mod ord">
          <ac:chgData name="Scruel Tao" userId="5ea5c98d59b44d4b" providerId="LiveId" clId="{2BA6F94F-59B6-4AA6-9DB6-4A8227DBE37E}" dt="2023-04-06T01:59:30.132" v="3435" actId="20577"/>
          <ac:spMkLst>
            <pc:docMk/>
            <pc:sldMk cId="3745137309" sldId="263"/>
            <ac:spMk id="2" creationId="{ABA783DF-49A6-7EF1-661E-C574E2C2F386}"/>
          </ac:spMkLst>
        </pc:spChg>
        <pc:spChg chg="del">
          <ac:chgData name="Scruel Tao" userId="5ea5c98d59b44d4b" providerId="LiveId" clId="{2BA6F94F-59B6-4AA6-9DB6-4A8227DBE37E}" dt="2023-04-03T04:18:57.963" v="1679"/>
          <ac:spMkLst>
            <pc:docMk/>
            <pc:sldMk cId="3745137309" sldId="263"/>
            <ac:spMk id="5" creationId="{334FF01F-2A65-44F6-34F9-69AC934A31D7}"/>
          </ac:spMkLst>
        </pc:spChg>
        <pc:spChg chg="add del mod ord">
          <ac:chgData name="Scruel Tao" userId="5ea5c98d59b44d4b" providerId="LiveId" clId="{2BA6F94F-59B6-4AA6-9DB6-4A8227DBE37E}" dt="2023-04-03T04:19:17.511" v="1685"/>
          <ac:spMkLst>
            <pc:docMk/>
            <pc:sldMk cId="3745137309" sldId="263"/>
            <ac:spMk id="6" creationId="{6B189840-C568-FCE7-C338-AC0FAD512F62}"/>
          </ac:spMkLst>
        </pc:spChg>
        <pc:spChg chg="add mod">
          <ac:chgData name="Scruel Tao" userId="5ea5c98d59b44d4b" providerId="LiveId" clId="{2BA6F94F-59B6-4AA6-9DB6-4A8227DBE37E}" dt="2023-04-03T04:24:42.121" v="1788" actId="1076"/>
          <ac:spMkLst>
            <pc:docMk/>
            <pc:sldMk cId="3745137309" sldId="263"/>
            <ac:spMk id="8" creationId="{4EC194EB-1593-CBF2-055D-77D4ADFC943F}"/>
          </ac:spMkLst>
        </pc:spChg>
        <pc:spChg chg="del">
          <ac:chgData name="Scruel Tao" userId="5ea5c98d59b44d4b" providerId="LiveId" clId="{2BA6F94F-59B6-4AA6-9DB6-4A8227DBE37E}" dt="2023-04-03T04:19:06.857" v="1681" actId="478"/>
          <ac:spMkLst>
            <pc:docMk/>
            <pc:sldMk cId="3745137309" sldId="263"/>
            <ac:spMk id="12" creationId="{17AECC1C-6944-9F68-770A-0455E86B2492}"/>
          </ac:spMkLst>
        </pc:spChg>
        <pc:spChg chg="add del mod">
          <ac:chgData name="Scruel Tao" userId="5ea5c98d59b44d4b" providerId="LiveId" clId="{2BA6F94F-59B6-4AA6-9DB6-4A8227DBE37E}" dt="2023-04-03T04:39:14.278" v="1794"/>
          <ac:spMkLst>
            <pc:docMk/>
            <pc:sldMk cId="3745137309" sldId="263"/>
            <ac:spMk id="13" creationId="{2B1E7E69-5ECD-2369-2087-012FACB0EF09}"/>
          </ac:spMkLst>
        </pc:spChg>
        <pc:spChg chg="add mod">
          <ac:chgData name="Scruel Tao" userId="5ea5c98d59b44d4b" providerId="LiveId" clId="{2BA6F94F-59B6-4AA6-9DB6-4A8227DBE37E}" dt="2023-04-03T04:43:54.118" v="2025" actId="1076"/>
          <ac:spMkLst>
            <pc:docMk/>
            <pc:sldMk cId="3745137309" sldId="263"/>
            <ac:spMk id="14" creationId="{7382B610-BA58-D421-667D-2CC58252E53B}"/>
          </ac:spMkLst>
        </pc:spChg>
        <pc:spChg chg="add del mod">
          <ac:chgData name="Scruel Tao" userId="5ea5c98d59b44d4b" providerId="LiveId" clId="{2BA6F94F-59B6-4AA6-9DB6-4A8227DBE37E}" dt="2023-04-03T04:41:30.895" v="1872"/>
          <ac:spMkLst>
            <pc:docMk/>
            <pc:sldMk cId="3745137309" sldId="263"/>
            <ac:spMk id="20" creationId="{3C1528B3-D941-8F6A-C2B1-9FE727504D1A}"/>
          </ac:spMkLst>
        </pc:spChg>
        <pc:spChg chg="add mod">
          <ac:chgData name="Scruel Tao" userId="5ea5c98d59b44d4b" providerId="LiveId" clId="{2BA6F94F-59B6-4AA6-9DB6-4A8227DBE37E}" dt="2023-04-03T04:43:48.923" v="2024" actId="113"/>
          <ac:spMkLst>
            <pc:docMk/>
            <pc:sldMk cId="3745137309" sldId="263"/>
            <ac:spMk id="22" creationId="{7B6674C0-F558-F52E-4B1A-A3B15762388C}"/>
          </ac:spMkLst>
        </pc:spChg>
        <pc:picChg chg="add del mod ord">
          <ac:chgData name="Scruel Tao" userId="5ea5c98d59b44d4b" providerId="LiveId" clId="{2BA6F94F-59B6-4AA6-9DB6-4A8227DBE37E}" dt="2023-04-03T04:19:16.103" v="1684" actId="21"/>
          <ac:picMkLst>
            <pc:docMk/>
            <pc:sldMk cId="3745137309" sldId="263"/>
            <ac:picMk id="4" creationId="{52AC7973-0B2B-7791-FC5B-6D95CBD8CBA1}"/>
          </ac:picMkLst>
        </pc:picChg>
        <pc:picChg chg="add del mod">
          <ac:chgData name="Scruel Tao" userId="5ea5c98d59b44d4b" providerId="LiveId" clId="{2BA6F94F-59B6-4AA6-9DB6-4A8227DBE37E}" dt="2023-04-03T04:41:22.605" v="1869" actId="478"/>
          <ac:picMkLst>
            <pc:docMk/>
            <pc:sldMk cId="3745137309" sldId="263"/>
            <ac:picMk id="9" creationId="{B07056AA-01D5-51E8-D408-F1980FDC4BC3}"/>
          </ac:picMkLst>
        </pc:picChg>
        <pc:picChg chg="add del mod">
          <ac:chgData name="Scruel Tao" userId="5ea5c98d59b44d4b" providerId="LiveId" clId="{2BA6F94F-59B6-4AA6-9DB6-4A8227DBE37E}" dt="2023-04-03T04:40:34.570" v="1864" actId="21"/>
          <ac:picMkLst>
            <pc:docMk/>
            <pc:sldMk cId="3745137309" sldId="263"/>
            <ac:picMk id="11" creationId="{F2971DA2-97CA-921D-0683-2575B93D11D9}"/>
          </ac:picMkLst>
        </pc:picChg>
        <pc:picChg chg="add mod">
          <ac:chgData name="Scruel Tao" userId="5ea5c98d59b44d4b" providerId="LiveId" clId="{2BA6F94F-59B6-4AA6-9DB6-4A8227DBE37E}" dt="2023-04-03T04:41:02.756" v="1866" actId="1076"/>
          <ac:picMkLst>
            <pc:docMk/>
            <pc:sldMk cId="3745137309" sldId="263"/>
            <ac:picMk id="16" creationId="{6DA1B3CC-2227-CCDD-B3BF-D5E87A89708B}"/>
          </ac:picMkLst>
        </pc:picChg>
        <pc:picChg chg="add del mod">
          <ac:chgData name="Scruel Tao" userId="5ea5c98d59b44d4b" providerId="LiveId" clId="{2BA6F94F-59B6-4AA6-9DB6-4A8227DBE37E}" dt="2023-04-03T04:41:29.949" v="1871" actId="21"/>
          <ac:picMkLst>
            <pc:docMk/>
            <pc:sldMk cId="3745137309" sldId="263"/>
            <ac:picMk id="18" creationId="{313CB848-6C20-4548-45B0-BFDAA30EA3A2}"/>
          </ac:picMkLst>
        </pc:picChg>
        <pc:picChg chg="add mod">
          <ac:chgData name="Scruel Tao" userId="5ea5c98d59b44d4b" providerId="LiveId" clId="{2BA6F94F-59B6-4AA6-9DB6-4A8227DBE37E}" dt="2023-04-03T04:43:33.350" v="2001" actId="1076"/>
          <ac:picMkLst>
            <pc:docMk/>
            <pc:sldMk cId="3745137309" sldId="263"/>
            <ac:picMk id="21" creationId="{87C92696-2285-C2FB-D306-11BA00515544}"/>
          </ac:picMkLst>
        </pc:picChg>
      </pc:sldChg>
      <pc:sldChg chg="addSp delSp modSp add mod ord">
        <pc:chgData name="Scruel Tao" userId="5ea5c98d59b44d4b" providerId="LiveId" clId="{2BA6F94F-59B6-4AA6-9DB6-4A8227DBE37E}" dt="2023-04-06T01:59:23.291" v="3427" actId="20577"/>
        <pc:sldMkLst>
          <pc:docMk/>
          <pc:sldMk cId="3725727672" sldId="264"/>
        </pc:sldMkLst>
        <pc:spChg chg="mod">
          <ac:chgData name="Scruel Tao" userId="5ea5c98d59b44d4b" providerId="LiveId" clId="{2BA6F94F-59B6-4AA6-9DB6-4A8227DBE37E}" dt="2023-04-06T01:59:23.291" v="3427" actId="20577"/>
          <ac:spMkLst>
            <pc:docMk/>
            <pc:sldMk cId="3725727672" sldId="264"/>
            <ac:spMk id="2" creationId="{ABA783DF-49A6-7EF1-661E-C574E2C2F386}"/>
          </ac:spMkLst>
        </pc:spChg>
        <pc:spChg chg="mod">
          <ac:chgData name="Scruel Tao" userId="5ea5c98d59b44d4b" providerId="LiveId" clId="{2BA6F94F-59B6-4AA6-9DB6-4A8227DBE37E}" dt="2023-04-03T05:01:36.612" v="2644" actId="1076"/>
          <ac:spMkLst>
            <pc:docMk/>
            <pc:sldMk cId="3725727672" sldId="264"/>
            <ac:spMk id="5" creationId="{334FF01F-2A65-44F6-34F9-69AC934A31D7}"/>
          </ac:spMkLst>
        </pc:spChg>
        <pc:spChg chg="add del mod">
          <ac:chgData name="Scruel Tao" userId="5ea5c98d59b44d4b" providerId="LiveId" clId="{2BA6F94F-59B6-4AA6-9DB6-4A8227DBE37E}" dt="2023-04-03T05:00:26.370" v="2626"/>
          <ac:spMkLst>
            <pc:docMk/>
            <pc:sldMk cId="3725727672" sldId="264"/>
            <ac:spMk id="11" creationId="{E9210103-9DD3-6F29-C0C7-B18A6E419E73}"/>
          </ac:spMkLst>
        </pc:spChg>
        <pc:spChg chg="del mod">
          <ac:chgData name="Scruel Tao" userId="5ea5c98d59b44d4b" providerId="LiveId" clId="{2BA6F94F-59B6-4AA6-9DB6-4A8227DBE37E}" dt="2023-04-03T04:44:34.015" v="2029"/>
          <ac:spMkLst>
            <pc:docMk/>
            <pc:sldMk cId="3725727672" sldId="264"/>
            <ac:spMk id="12" creationId="{17AECC1C-6944-9F68-770A-0455E86B2492}"/>
          </ac:spMkLst>
        </pc:spChg>
        <pc:spChg chg="add mod">
          <ac:chgData name="Scruel Tao" userId="5ea5c98d59b44d4b" providerId="LiveId" clId="{2BA6F94F-59B6-4AA6-9DB6-4A8227DBE37E}" dt="2023-04-03T05:03:05.445" v="2754" actId="1076"/>
          <ac:spMkLst>
            <pc:docMk/>
            <pc:sldMk cId="3725727672" sldId="264"/>
            <ac:spMk id="15" creationId="{57CD949C-3C60-4F11-3188-DAAC2954E147}"/>
          </ac:spMkLst>
        </pc:spChg>
        <pc:picChg chg="add del mod">
          <ac:chgData name="Scruel Tao" userId="5ea5c98d59b44d4b" providerId="LiveId" clId="{2BA6F94F-59B6-4AA6-9DB6-4A8227DBE37E}" dt="2023-04-03T05:00:25.324" v="2625" actId="478"/>
          <ac:picMkLst>
            <pc:docMk/>
            <pc:sldMk cId="3725727672" sldId="264"/>
            <ac:picMk id="4" creationId="{A511FBE8-0DD6-E630-8EF3-0C4EEA9CD752}"/>
          </ac:picMkLst>
        </pc:picChg>
        <pc:picChg chg="add del mod">
          <ac:chgData name="Scruel Tao" userId="5ea5c98d59b44d4b" providerId="LiveId" clId="{2BA6F94F-59B6-4AA6-9DB6-4A8227DBE37E}" dt="2023-04-03T04:57:24.837" v="2616" actId="21"/>
          <ac:picMkLst>
            <pc:docMk/>
            <pc:sldMk cId="3725727672" sldId="264"/>
            <ac:picMk id="7" creationId="{DD04D8AF-8509-73F1-4E2C-416ED822D93C}"/>
          </ac:picMkLst>
        </pc:picChg>
        <pc:picChg chg="add mod">
          <ac:chgData name="Scruel Tao" userId="5ea5c98d59b44d4b" providerId="LiveId" clId="{2BA6F94F-59B6-4AA6-9DB6-4A8227DBE37E}" dt="2023-04-03T05:01:32.816" v="2643" actId="1076"/>
          <ac:picMkLst>
            <pc:docMk/>
            <pc:sldMk cId="3725727672" sldId="264"/>
            <ac:picMk id="9" creationId="{5508513D-8323-A6F7-C52C-5D05B49C07CC}"/>
          </ac:picMkLst>
        </pc:picChg>
        <pc:picChg chg="add mod">
          <ac:chgData name="Scruel Tao" userId="5ea5c98d59b44d4b" providerId="LiveId" clId="{2BA6F94F-59B6-4AA6-9DB6-4A8227DBE37E}" dt="2023-04-03T05:01:30.973" v="2642" actId="1076"/>
          <ac:picMkLst>
            <pc:docMk/>
            <pc:sldMk cId="3725727672" sldId="264"/>
            <ac:picMk id="14" creationId="{D5EB1BEF-B3CD-34F8-C19A-87E8C64345B3}"/>
          </ac:picMkLst>
        </pc:picChg>
      </pc:sldChg>
      <pc:sldChg chg="addSp delSp modSp add mod">
        <pc:chgData name="Scruel Tao" userId="5ea5c98d59b44d4b" providerId="LiveId" clId="{2BA6F94F-59B6-4AA6-9DB6-4A8227DBE37E}" dt="2023-04-06T03:12:15.194" v="6242" actId="13926"/>
        <pc:sldMkLst>
          <pc:docMk/>
          <pc:sldMk cId="3416507657" sldId="265"/>
        </pc:sldMkLst>
        <pc:spChg chg="mod">
          <ac:chgData name="Scruel Tao" userId="5ea5c98d59b44d4b" providerId="LiveId" clId="{2BA6F94F-59B6-4AA6-9DB6-4A8227DBE37E}" dt="2023-04-06T01:59:38.903" v="3439" actId="20577"/>
          <ac:spMkLst>
            <pc:docMk/>
            <pc:sldMk cId="3416507657" sldId="265"/>
            <ac:spMk id="2" creationId="{ABA783DF-49A6-7EF1-661E-C574E2C2F386}"/>
          </ac:spMkLst>
        </pc:spChg>
        <pc:spChg chg="add del mod">
          <ac:chgData name="Scruel Tao" userId="5ea5c98d59b44d4b" providerId="LiveId" clId="{2BA6F94F-59B6-4AA6-9DB6-4A8227DBE37E}" dt="2023-04-06T03:12:15.194" v="6242" actId="13926"/>
          <ac:spMkLst>
            <pc:docMk/>
            <pc:sldMk cId="3416507657" sldId="265"/>
            <ac:spMk id="5" creationId="{334FF01F-2A65-44F6-34F9-69AC934A31D7}"/>
          </ac:spMkLst>
        </pc:spChg>
        <pc:spChg chg="add del mod">
          <ac:chgData name="Scruel Tao" userId="5ea5c98d59b44d4b" providerId="LiveId" clId="{2BA6F94F-59B6-4AA6-9DB6-4A8227DBE37E}" dt="2023-04-03T05:07:31.501" v="2932"/>
          <ac:spMkLst>
            <pc:docMk/>
            <pc:sldMk cId="3416507657" sldId="265"/>
            <ac:spMk id="9" creationId="{CCAFF9B5-8F81-F673-219D-9240B0194641}"/>
          </ac:spMkLst>
        </pc:spChg>
        <pc:spChg chg="del">
          <ac:chgData name="Scruel Tao" userId="5ea5c98d59b44d4b" providerId="LiveId" clId="{2BA6F94F-59B6-4AA6-9DB6-4A8227DBE37E}" dt="2023-04-03T05:06:16.950" v="2812"/>
          <ac:spMkLst>
            <pc:docMk/>
            <pc:sldMk cId="3416507657" sldId="265"/>
            <ac:spMk id="12" creationId="{17AECC1C-6944-9F68-770A-0455E86B2492}"/>
          </ac:spMkLst>
        </pc:spChg>
        <pc:picChg chg="add del mod">
          <ac:chgData name="Scruel Tao" userId="5ea5c98d59b44d4b" providerId="LiveId" clId="{2BA6F94F-59B6-4AA6-9DB6-4A8227DBE37E}" dt="2023-04-03T05:06:16.168" v="2811"/>
          <ac:picMkLst>
            <pc:docMk/>
            <pc:sldMk cId="3416507657" sldId="265"/>
            <ac:picMk id="4" creationId="{ABCDEA2C-CB97-DE24-E641-E77BFA3BF78D}"/>
          </ac:picMkLst>
        </pc:picChg>
        <pc:picChg chg="add del mod">
          <ac:chgData name="Scruel Tao" userId="5ea5c98d59b44d4b" providerId="LiveId" clId="{2BA6F94F-59B6-4AA6-9DB6-4A8227DBE37E}" dt="2023-04-03T05:07:30.490" v="2931" actId="478"/>
          <ac:picMkLst>
            <pc:docMk/>
            <pc:sldMk cId="3416507657" sldId="265"/>
            <ac:picMk id="7" creationId="{203C7841-531F-0781-7458-699E2A5C7CE7}"/>
          </ac:picMkLst>
        </pc:picChg>
        <pc:picChg chg="add mod">
          <ac:chgData name="Scruel Tao" userId="5ea5c98d59b44d4b" providerId="LiveId" clId="{2BA6F94F-59B6-4AA6-9DB6-4A8227DBE37E}" dt="2023-04-03T05:09:18.591" v="3012" actId="1076"/>
          <ac:picMkLst>
            <pc:docMk/>
            <pc:sldMk cId="3416507657" sldId="265"/>
            <ac:picMk id="11" creationId="{44AA24C5-508C-4D40-7E65-55D5627E4671}"/>
          </ac:picMkLst>
        </pc:picChg>
      </pc:sldChg>
      <pc:sldChg chg="add del">
        <pc:chgData name="Scruel Tao" userId="5ea5c98d59b44d4b" providerId="LiveId" clId="{2BA6F94F-59B6-4AA6-9DB6-4A8227DBE37E}" dt="2023-04-03T05:03:50.426" v="2761" actId="47"/>
        <pc:sldMkLst>
          <pc:docMk/>
          <pc:sldMk cId="3540231720" sldId="266"/>
        </pc:sldMkLst>
      </pc:sldChg>
      <pc:sldChg chg="add del">
        <pc:chgData name="Scruel Tao" userId="5ea5c98d59b44d4b" providerId="LiveId" clId="{2BA6F94F-59B6-4AA6-9DB6-4A8227DBE37E}" dt="2023-04-03T05:03:50.758" v="2762" actId="47"/>
        <pc:sldMkLst>
          <pc:docMk/>
          <pc:sldMk cId="4025758886" sldId="267"/>
        </pc:sldMkLst>
      </pc:sldChg>
      <pc:sldChg chg="add del">
        <pc:chgData name="Scruel Tao" userId="5ea5c98d59b44d4b" providerId="LiveId" clId="{2BA6F94F-59B6-4AA6-9DB6-4A8227DBE37E}" dt="2023-04-03T05:03:50.967" v="2763" actId="47"/>
        <pc:sldMkLst>
          <pc:docMk/>
          <pc:sldMk cId="3881832977" sldId="268"/>
        </pc:sldMkLst>
      </pc:sldChg>
      <pc:sldChg chg="add del">
        <pc:chgData name="Scruel Tao" userId="5ea5c98d59b44d4b" providerId="LiveId" clId="{2BA6F94F-59B6-4AA6-9DB6-4A8227DBE37E}" dt="2023-04-03T05:03:51.140" v="2764" actId="47"/>
        <pc:sldMkLst>
          <pc:docMk/>
          <pc:sldMk cId="3546485175" sldId="269"/>
        </pc:sldMkLst>
      </pc:sldChg>
      <pc:sldChg chg="addSp delSp modSp add mod ord">
        <pc:chgData name="Scruel Tao" userId="5ea5c98d59b44d4b" providerId="LiveId" clId="{2BA6F94F-59B6-4AA6-9DB6-4A8227DBE37E}" dt="2023-04-06T03:12:53.496" v="6269" actId="1076"/>
        <pc:sldMkLst>
          <pc:docMk/>
          <pc:sldMk cId="192831406" sldId="270"/>
        </pc:sldMkLst>
        <pc:spChg chg="mod">
          <ac:chgData name="Scruel Tao" userId="5ea5c98d59b44d4b" providerId="LiveId" clId="{2BA6F94F-59B6-4AA6-9DB6-4A8227DBE37E}" dt="2023-04-06T01:59:06.037" v="3423" actId="20577"/>
          <ac:spMkLst>
            <pc:docMk/>
            <pc:sldMk cId="192831406" sldId="270"/>
            <ac:spMk id="2" creationId="{ABA783DF-49A6-7EF1-661E-C574E2C2F386}"/>
          </ac:spMkLst>
        </pc:spChg>
        <pc:spChg chg="mod">
          <ac:chgData name="Scruel Tao" userId="5ea5c98d59b44d4b" providerId="LiveId" clId="{2BA6F94F-59B6-4AA6-9DB6-4A8227DBE37E}" dt="2023-04-03T04:55:36.354" v="2500" actId="20577"/>
          <ac:spMkLst>
            <pc:docMk/>
            <pc:sldMk cId="192831406" sldId="270"/>
            <ac:spMk id="5" creationId="{334FF01F-2A65-44F6-34F9-69AC934A31D7}"/>
          </ac:spMkLst>
        </pc:spChg>
        <pc:spChg chg="add del mod">
          <ac:chgData name="Scruel Tao" userId="5ea5c98d59b44d4b" providerId="LiveId" clId="{2BA6F94F-59B6-4AA6-9DB6-4A8227DBE37E}" dt="2023-04-03T04:49:26.325" v="2108"/>
          <ac:spMkLst>
            <pc:docMk/>
            <pc:sldMk cId="192831406" sldId="270"/>
            <ac:spMk id="6" creationId="{4825B1F8-4B63-9130-AF5C-D8B58F7AE6AF}"/>
          </ac:spMkLst>
        </pc:spChg>
        <pc:spChg chg="add del mod">
          <ac:chgData name="Scruel Tao" userId="5ea5c98d59b44d4b" providerId="LiveId" clId="{2BA6F94F-59B6-4AA6-9DB6-4A8227DBE37E}" dt="2023-04-03T04:55:48.392" v="2504"/>
          <ac:spMkLst>
            <pc:docMk/>
            <pc:sldMk cId="192831406" sldId="270"/>
            <ac:spMk id="13" creationId="{BFF52406-2E49-3B9D-2A6D-2A5EDD1B1D0D}"/>
          </ac:spMkLst>
        </pc:spChg>
        <pc:spChg chg="add mod">
          <ac:chgData name="Scruel Tao" userId="5ea5c98d59b44d4b" providerId="LiveId" clId="{2BA6F94F-59B6-4AA6-9DB6-4A8227DBE37E}" dt="2023-04-06T03:12:53.496" v="6269" actId="1076"/>
          <ac:spMkLst>
            <pc:docMk/>
            <pc:sldMk cId="192831406" sldId="270"/>
            <ac:spMk id="14" creationId="{BF2C039C-7D70-5BA8-10BF-AC65C1C472C2}"/>
          </ac:spMkLst>
        </pc:spChg>
        <pc:picChg chg="del">
          <ac:chgData name="Scruel Tao" userId="5ea5c98d59b44d4b" providerId="LiveId" clId="{2BA6F94F-59B6-4AA6-9DB6-4A8227DBE37E}" dt="2023-04-03T04:46:04.237" v="2072" actId="21"/>
          <ac:picMkLst>
            <pc:docMk/>
            <pc:sldMk cId="192831406" sldId="270"/>
            <ac:picMk id="4" creationId="{A511FBE8-0DD6-E630-8EF3-0C4EEA9CD752}"/>
          </ac:picMkLst>
        </pc:picChg>
        <pc:picChg chg="del mod">
          <ac:chgData name="Scruel Tao" userId="5ea5c98d59b44d4b" providerId="LiveId" clId="{2BA6F94F-59B6-4AA6-9DB6-4A8227DBE37E}" dt="2023-04-03T04:49:25.552" v="2107" actId="21"/>
          <ac:picMkLst>
            <pc:docMk/>
            <pc:sldMk cId="192831406" sldId="270"/>
            <ac:picMk id="7" creationId="{DD04D8AF-8509-73F1-4E2C-416ED822D93C}"/>
          </ac:picMkLst>
        </pc:picChg>
        <pc:picChg chg="add mod">
          <ac:chgData name="Scruel Tao" userId="5ea5c98d59b44d4b" providerId="LiveId" clId="{2BA6F94F-59B6-4AA6-9DB6-4A8227DBE37E}" dt="2023-04-03T04:56:24.305" v="2563" actId="1076"/>
          <ac:picMkLst>
            <pc:docMk/>
            <pc:sldMk cId="192831406" sldId="270"/>
            <ac:picMk id="8" creationId="{9FEE71E3-5A5A-BDD3-0177-666AE0953528}"/>
          </ac:picMkLst>
        </pc:picChg>
        <pc:picChg chg="add mod">
          <ac:chgData name="Scruel Tao" userId="5ea5c98d59b44d4b" providerId="LiveId" clId="{2BA6F94F-59B6-4AA6-9DB6-4A8227DBE37E}" dt="2023-04-03T04:57:09.828" v="2614" actId="1076"/>
          <ac:picMkLst>
            <pc:docMk/>
            <pc:sldMk cId="192831406" sldId="270"/>
            <ac:picMk id="10" creationId="{ED7D2C24-3911-466C-3E76-669FC1671250}"/>
          </ac:picMkLst>
        </pc:picChg>
        <pc:picChg chg="add mod">
          <ac:chgData name="Scruel Tao" userId="5ea5c98d59b44d4b" providerId="LiveId" clId="{2BA6F94F-59B6-4AA6-9DB6-4A8227DBE37E}" dt="2023-04-03T04:55:39.683" v="2501" actId="1076"/>
          <ac:picMkLst>
            <pc:docMk/>
            <pc:sldMk cId="192831406" sldId="270"/>
            <ac:picMk id="12" creationId="{A8B42638-E2EC-8913-3326-65DFC6BFA414}"/>
          </ac:picMkLst>
        </pc:picChg>
      </pc:sldChg>
      <pc:sldChg chg="addSp delSp modSp add mod modTransition delAnim modAnim">
        <pc:chgData name="Scruel Tao" userId="5ea5c98d59b44d4b" providerId="LiveId" clId="{2BA6F94F-59B6-4AA6-9DB6-4A8227DBE37E}" dt="2023-04-06T02:37:35.540" v="4103" actId="20577"/>
        <pc:sldMkLst>
          <pc:docMk/>
          <pc:sldMk cId="555885545" sldId="271"/>
        </pc:sldMkLst>
        <pc:spChg chg="mod">
          <ac:chgData name="Scruel Tao" userId="5ea5c98d59b44d4b" providerId="LiveId" clId="{2BA6F94F-59B6-4AA6-9DB6-4A8227DBE37E}" dt="2023-04-06T02:37:35.540" v="4103" actId="20577"/>
          <ac:spMkLst>
            <pc:docMk/>
            <pc:sldMk cId="555885545" sldId="271"/>
            <ac:spMk id="2" creationId="{ABA783DF-49A6-7EF1-661E-C574E2C2F386}"/>
          </ac:spMkLst>
        </pc:spChg>
        <pc:spChg chg="mod">
          <ac:chgData name="Scruel Tao" userId="5ea5c98d59b44d4b" providerId="LiveId" clId="{2BA6F94F-59B6-4AA6-9DB6-4A8227DBE37E}" dt="2023-04-06T02:37:10.496" v="4102" actId="20577"/>
          <ac:spMkLst>
            <pc:docMk/>
            <pc:sldMk cId="555885545" sldId="271"/>
            <ac:spMk id="5" creationId="{334FF01F-2A65-44F6-34F9-69AC934A31D7}"/>
          </ac:spMkLst>
        </pc:spChg>
        <pc:spChg chg="del">
          <ac:chgData name="Scruel Tao" userId="5ea5c98d59b44d4b" providerId="LiveId" clId="{2BA6F94F-59B6-4AA6-9DB6-4A8227DBE37E}" dt="2023-04-03T05:12:20.396" v="3109"/>
          <ac:spMkLst>
            <pc:docMk/>
            <pc:sldMk cId="555885545" sldId="271"/>
            <ac:spMk id="12" creationId="{17AECC1C-6944-9F68-770A-0455E86B2492}"/>
          </ac:spMkLst>
        </pc:spChg>
        <pc:picChg chg="add mod">
          <ac:chgData name="Scruel Tao" userId="5ea5c98d59b44d4b" providerId="LiveId" clId="{2BA6F94F-59B6-4AA6-9DB6-4A8227DBE37E}" dt="2023-04-03T05:12:24.482" v="3111" actId="1076"/>
          <ac:picMkLst>
            <pc:docMk/>
            <pc:sldMk cId="555885545" sldId="271"/>
            <ac:picMk id="3" creationId="{E9C9C4B6-9E80-13FC-3C11-56455F818828}"/>
          </ac:picMkLst>
        </pc:picChg>
        <pc:picChg chg="add del mod">
          <ac:chgData name="Scruel Tao" userId="5ea5c98d59b44d4b" providerId="LiveId" clId="{2BA6F94F-59B6-4AA6-9DB6-4A8227DBE37E}" dt="2023-04-06T02:23:46.442" v="3975" actId="478"/>
          <ac:picMkLst>
            <pc:docMk/>
            <pc:sldMk cId="555885545" sldId="271"/>
            <ac:picMk id="6" creationId="{946FBC4D-967C-E0DD-4B99-AFE37DE456FC}"/>
          </ac:picMkLst>
        </pc:picChg>
        <pc:picChg chg="add del mod">
          <ac:chgData name="Scruel Tao" userId="5ea5c98d59b44d4b" providerId="LiveId" clId="{2BA6F94F-59B6-4AA6-9DB6-4A8227DBE37E}" dt="2023-04-06T02:34:23.966" v="4014" actId="478"/>
          <ac:picMkLst>
            <pc:docMk/>
            <pc:sldMk cId="555885545" sldId="271"/>
            <ac:picMk id="8" creationId="{CBE0F782-9063-9A1B-F123-E3585C23F8D4}"/>
          </ac:picMkLst>
        </pc:picChg>
        <pc:picChg chg="add mod ord">
          <ac:chgData name="Scruel Tao" userId="5ea5c98d59b44d4b" providerId="LiveId" clId="{2BA6F94F-59B6-4AA6-9DB6-4A8227DBE37E}" dt="2023-04-06T02:34:21.109" v="4013" actId="171"/>
          <ac:picMkLst>
            <pc:docMk/>
            <pc:sldMk cId="555885545" sldId="271"/>
            <ac:picMk id="10" creationId="{AB9AA877-00A8-CAE0-AEB2-54C3CC706AB2}"/>
          </ac:picMkLst>
        </pc:picChg>
        <pc:picChg chg="add del mod">
          <ac:chgData name="Scruel Tao" userId="5ea5c98d59b44d4b" providerId="LiveId" clId="{2BA6F94F-59B6-4AA6-9DB6-4A8227DBE37E}" dt="2023-04-06T02:34:05.904" v="4011" actId="478"/>
          <ac:picMkLst>
            <pc:docMk/>
            <pc:sldMk cId="555885545" sldId="271"/>
            <ac:picMk id="12" creationId="{6B5B9BC3-94A6-21D9-46F9-DD8E61B43B92}"/>
          </ac:picMkLst>
        </pc:picChg>
        <pc:picChg chg="add mod">
          <ac:chgData name="Scruel Tao" userId="5ea5c98d59b44d4b" providerId="LiveId" clId="{2BA6F94F-59B6-4AA6-9DB6-4A8227DBE37E}" dt="2023-04-06T02:34:48.022" v="4029" actId="1076"/>
          <ac:picMkLst>
            <pc:docMk/>
            <pc:sldMk cId="555885545" sldId="271"/>
            <ac:picMk id="14" creationId="{6A16C4FE-00E6-5357-100A-B8710B34F596}"/>
          </ac:picMkLst>
        </pc:picChg>
        <pc:picChg chg="add mod">
          <ac:chgData name="Scruel Tao" userId="5ea5c98d59b44d4b" providerId="LiveId" clId="{2BA6F94F-59B6-4AA6-9DB6-4A8227DBE37E}" dt="2023-04-06T02:35:36.170" v="4034" actId="1076"/>
          <ac:picMkLst>
            <pc:docMk/>
            <pc:sldMk cId="555885545" sldId="271"/>
            <ac:picMk id="16" creationId="{11C754BB-74AE-32B2-031C-7FF20420B575}"/>
          </ac:picMkLst>
        </pc:picChg>
      </pc:sldChg>
      <pc:sldChg chg="addSp delSp modSp add mod modClrScheme modAnim chgLayout">
        <pc:chgData name="Scruel Tao" userId="5ea5c98d59b44d4b" providerId="LiveId" clId="{2BA6F94F-59B6-4AA6-9DB6-4A8227DBE37E}" dt="2023-04-06T03:21:33.591" v="6322" actId="20577"/>
        <pc:sldMkLst>
          <pc:docMk/>
          <pc:sldMk cId="1518949093" sldId="272"/>
        </pc:sldMkLst>
        <pc:spChg chg="mod ord">
          <ac:chgData name="Scruel Tao" userId="5ea5c98d59b44d4b" providerId="LiveId" clId="{2BA6F94F-59B6-4AA6-9DB6-4A8227DBE37E}" dt="2023-04-06T02:46:26.755" v="4346" actId="700"/>
          <ac:spMkLst>
            <pc:docMk/>
            <pc:sldMk cId="1518949093" sldId="272"/>
            <ac:spMk id="2" creationId="{ABA783DF-49A6-7EF1-661E-C574E2C2F386}"/>
          </ac:spMkLst>
        </pc:spChg>
        <pc:spChg chg="add mod ord">
          <ac:chgData name="Scruel Tao" userId="5ea5c98d59b44d4b" providerId="LiveId" clId="{2BA6F94F-59B6-4AA6-9DB6-4A8227DBE37E}" dt="2023-04-06T03:21:33.591" v="6322" actId="20577"/>
          <ac:spMkLst>
            <pc:docMk/>
            <pc:sldMk cId="1518949093" sldId="272"/>
            <ac:spMk id="3" creationId="{939F03AE-10F4-D882-D99A-D5393469A114}"/>
          </ac:spMkLst>
        </pc:spChg>
        <pc:spChg chg="add mod">
          <ac:chgData name="Scruel Tao" userId="5ea5c98d59b44d4b" providerId="LiveId" clId="{2BA6F94F-59B6-4AA6-9DB6-4A8227DBE37E}" dt="2023-04-06T03:00:35.995" v="5800" actId="1076"/>
          <ac:spMkLst>
            <pc:docMk/>
            <pc:sldMk cId="1518949093" sldId="272"/>
            <ac:spMk id="4" creationId="{7F9F47DD-E49D-A929-FBF6-0571BAC29FB6}"/>
          </ac:spMkLst>
        </pc:spChg>
        <pc:spChg chg="del mod ord">
          <ac:chgData name="Scruel Tao" userId="5ea5c98d59b44d4b" providerId="LiveId" clId="{2BA6F94F-59B6-4AA6-9DB6-4A8227DBE37E}" dt="2023-04-06T02:46:26.755" v="4346" actId="700"/>
          <ac:spMkLst>
            <pc:docMk/>
            <pc:sldMk cId="1518949093" sldId="272"/>
            <ac:spMk id="5" creationId="{334FF01F-2A65-44F6-34F9-69AC934A31D7}"/>
          </ac:spMkLst>
        </pc:spChg>
        <pc:spChg chg="add del mod">
          <ac:chgData name="Scruel Tao" userId="5ea5c98d59b44d4b" providerId="LiveId" clId="{2BA6F94F-59B6-4AA6-9DB6-4A8227DBE37E}" dt="2023-04-06T02:46:26.755" v="4346" actId="700"/>
          <ac:spMkLst>
            <pc:docMk/>
            <pc:sldMk cId="1518949093" sldId="272"/>
            <ac:spMk id="7" creationId="{F35B7A8A-4930-2C62-CD2B-1E4E38AFABE3}"/>
          </ac:spMkLst>
        </pc:spChg>
        <pc:spChg chg="del">
          <ac:chgData name="Scruel Tao" userId="5ea5c98d59b44d4b" providerId="LiveId" clId="{2BA6F94F-59B6-4AA6-9DB6-4A8227DBE37E}" dt="2023-04-03T05:12:13.720" v="3106"/>
          <ac:spMkLst>
            <pc:docMk/>
            <pc:sldMk cId="1518949093" sldId="272"/>
            <ac:spMk id="12" creationId="{17AECC1C-6944-9F68-770A-0455E86B2492}"/>
          </ac:spMkLst>
        </pc:spChg>
        <pc:picChg chg="add del mod">
          <ac:chgData name="Scruel Tao" userId="5ea5c98d59b44d4b" providerId="LiveId" clId="{2BA6F94F-59B6-4AA6-9DB6-4A8227DBE37E}" dt="2023-04-03T05:12:18.430" v="3108" actId="21"/>
          <ac:picMkLst>
            <pc:docMk/>
            <pc:sldMk cId="1518949093" sldId="272"/>
            <ac:picMk id="4" creationId="{ED7E2725-EC32-D629-C663-EC55BC83D8AA}"/>
          </ac:picMkLst>
        </pc:picChg>
      </pc:sldChg>
      <pc:sldChg chg="addSp delSp modSp add mod modAnim">
        <pc:chgData name="Scruel Tao" userId="5ea5c98d59b44d4b" providerId="LiveId" clId="{2BA6F94F-59B6-4AA6-9DB6-4A8227DBE37E}" dt="2023-04-06T03:22:01.021" v="6326" actId="20577"/>
        <pc:sldMkLst>
          <pc:docMk/>
          <pc:sldMk cId="1301849154" sldId="273"/>
        </pc:sldMkLst>
        <pc:spChg chg="mod">
          <ac:chgData name="Scruel Tao" userId="5ea5c98d59b44d4b" providerId="LiveId" clId="{2BA6F94F-59B6-4AA6-9DB6-4A8227DBE37E}" dt="2023-04-06T02:00:22.559" v="3502" actId="20577"/>
          <ac:spMkLst>
            <pc:docMk/>
            <pc:sldMk cId="1301849154" sldId="273"/>
            <ac:spMk id="2" creationId="{ABA783DF-49A6-7EF1-661E-C574E2C2F386}"/>
          </ac:spMkLst>
        </pc:spChg>
        <pc:spChg chg="mod ord">
          <ac:chgData name="Scruel Tao" userId="5ea5c98d59b44d4b" providerId="LiveId" clId="{2BA6F94F-59B6-4AA6-9DB6-4A8227DBE37E}" dt="2023-04-06T03:22:01.021" v="6326" actId="20577"/>
          <ac:spMkLst>
            <pc:docMk/>
            <pc:sldMk cId="1301849154" sldId="273"/>
            <ac:spMk id="5" creationId="{334FF01F-2A65-44F6-34F9-69AC934A31D7}"/>
          </ac:spMkLst>
        </pc:spChg>
        <pc:spChg chg="add del">
          <ac:chgData name="Scruel Tao" userId="5ea5c98d59b44d4b" providerId="LiveId" clId="{2BA6F94F-59B6-4AA6-9DB6-4A8227DBE37E}" dt="2023-04-06T03:03:08.342" v="5816" actId="22"/>
          <ac:spMkLst>
            <pc:docMk/>
            <pc:sldMk cId="1301849154" sldId="273"/>
            <ac:spMk id="9" creationId="{2D63CFCC-FD4C-6E5B-C31C-1FACE6548087}"/>
          </ac:spMkLst>
        </pc:spChg>
        <pc:spChg chg="del">
          <ac:chgData name="Scruel Tao" userId="5ea5c98d59b44d4b" providerId="LiveId" clId="{2BA6F94F-59B6-4AA6-9DB6-4A8227DBE37E}" dt="2023-04-06T02:59:42.163" v="5772"/>
          <ac:spMkLst>
            <pc:docMk/>
            <pc:sldMk cId="1301849154" sldId="273"/>
            <ac:spMk id="12" creationId="{17AECC1C-6944-9F68-770A-0455E86B2492}"/>
          </ac:spMkLst>
        </pc:spChg>
        <pc:picChg chg="add mod">
          <ac:chgData name="Scruel Tao" userId="5ea5c98d59b44d4b" providerId="LiveId" clId="{2BA6F94F-59B6-4AA6-9DB6-4A8227DBE37E}" dt="2023-04-06T03:00:08.355" v="5783" actId="14100"/>
          <ac:picMkLst>
            <pc:docMk/>
            <pc:sldMk cId="1301849154" sldId="273"/>
            <ac:picMk id="4" creationId="{0A002240-4414-DA2D-96E9-81195475F4D9}"/>
          </ac:picMkLst>
        </pc:picChg>
        <pc:picChg chg="add mod">
          <ac:chgData name="Scruel Tao" userId="5ea5c98d59b44d4b" providerId="LiveId" clId="{2BA6F94F-59B6-4AA6-9DB6-4A8227DBE37E}" dt="2023-04-06T03:01:55.942" v="5807" actId="1076"/>
          <ac:picMkLst>
            <pc:docMk/>
            <pc:sldMk cId="1301849154" sldId="273"/>
            <ac:picMk id="7" creationId="{039AB04D-EA90-8BDD-A9C6-599C7C25DC63}"/>
          </ac:picMkLst>
        </pc:picChg>
        <pc:picChg chg="add mod">
          <ac:chgData name="Scruel Tao" userId="5ea5c98d59b44d4b" providerId="LiveId" clId="{2BA6F94F-59B6-4AA6-9DB6-4A8227DBE37E}" dt="2023-04-06T03:03:35.262" v="5826" actId="1076"/>
          <ac:picMkLst>
            <pc:docMk/>
            <pc:sldMk cId="1301849154" sldId="273"/>
            <ac:picMk id="11" creationId="{F56CF5C9-083E-9020-8D45-F23AB3CF38CE}"/>
          </ac:picMkLst>
        </pc:picChg>
      </pc:sldChg>
      <pc:sldChg chg="addSp delSp modSp add mod modClrScheme modAnim chgLayout">
        <pc:chgData name="Scruel Tao" userId="5ea5c98d59b44d4b" providerId="LiveId" clId="{2BA6F94F-59B6-4AA6-9DB6-4A8227DBE37E}" dt="2023-04-06T03:08:04.347" v="6177" actId="20577"/>
        <pc:sldMkLst>
          <pc:docMk/>
          <pc:sldMk cId="2878673110" sldId="274"/>
        </pc:sldMkLst>
        <pc:spChg chg="mod ord">
          <ac:chgData name="Scruel Tao" userId="5ea5c98d59b44d4b" providerId="LiveId" clId="{2BA6F94F-59B6-4AA6-9DB6-4A8227DBE37E}" dt="2023-04-06T03:06:24.832" v="6026" actId="20577"/>
          <ac:spMkLst>
            <pc:docMk/>
            <pc:sldMk cId="2878673110" sldId="274"/>
            <ac:spMk id="2" creationId="{ABA783DF-49A6-7EF1-661E-C574E2C2F386}"/>
          </ac:spMkLst>
        </pc:spChg>
        <pc:spChg chg="add mod ord">
          <ac:chgData name="Scruel Tao" userId="5ea5c98d59b44d4b" providerId="LiveId" clId="{2BA6F94F-59B6-4AA6-9DB6-4A8227DBE37E}" dt="2023-04-06T03:08:04.347" v="6177" actId="20577"/>
          <ac:spMkLst>
            <pc:docMk/>
            <pc:sldMk cId="2878673110" sldId="274"/>
            <ac:spMk id="3" creationId="{9E0BA8B8-92DA-1AC9-79B9-A552D184BB54}"/>
          </ac:spMkLst>
        </pc:spChg>
        <pc:spChg chg="del mod ord">
          <ac:chgData name="Scruel Tao" userId="5ea5c98d59b44d4b" providerId="LiveId" clId="{2BA6F94F-59B6-4AA6-9DB6-4A8227DBE37E}" dt="2023-04-03T05:14:57.549" v="3272" actId="700"/>
          <ac:spMkLst>
            <pc:docMk/>
            <pc:sldMk cId="2878673110" sldId="274"/>
            <ac:spMk id="5" creationId="{334FF01F-2A65-44F6-34F9-69AC934A31D7}"/>
          </ac:spMkLst>
        </pc:spChg>
        <pc:spChg chg="del">
          <ac:chgData name="Scruel Tao" userId="5ea5c98d59b44d4b" providerId="LiveId" clId="{2BA6F94F-59B6-4AA6-9DB6-4A8227DBE37E}" dt="2023-04-03T05:14:57.549" v="3272" actId="700"/>
          <ac:spMkLst>
            <pc:docMk/>
            <pc:sldMk cId="2878673110" sldId="274"/>
            <ac:spMk id="12" creationId="{17AECC1C-6944-9F68-770A-0455E86B2492}"/>
          </ac:spMkLst>
        </pc:spChg>
      </pc:sldChg>
      <pc:sldChg chg="addSp delSp modSp add mod delAnim modAnim">
        <pc:chgData name="Scruel Tao" userId="5ea5c98d59b44d4b" providerId="LiveId" clId="{2BA6F94F-59B6-4AA6-9DB6-4A8227DBE37E}" dt="2023-04-06T03:11:42.112" v="6223" actId="20577"/>
        <pc:sldMkLst>
          <pc:docMk/>
          <pc:sldMk cId="1525970791" sldId="275"/>
        </pc:sldMkLst>
        <pc:spChg chg="mod">
          <ac:chgData name="Scruel Tao" userId="5ea5c98d59b44d4b" providerId="LiveId" clId="{2BA6F94F-59B6-4AA6-9DB6-4A8227DBE37E}" dt="2023-04-06T02:37:55.606" v="4130" actId="20577"/>
          <ac:spMkLst>
            <pc:docMk/>
            <pc:sldMk cId="1525970791" sldId="275"/>
            <ac:spMk id="2" creationId="{ABA783DF-49A6-7EF1-661E-C574E2C2F386}"/>
          </ac:spMkLst>
        </pc:spChg>
        <pc:spChg chg="add mod">
          <ac:chgData name="Scruel Tao" userId="5ea5c98d59b44d4b" providerId="LiveId" clId="{2BA6F94F-59B6-4AA6-9DB6-4A8227DBE37E}" dt="2023-04-06T02:40:44.115" v="4288" actId="1076"/>
          <ac:spMkLst>
            <pc:docMk/>
            <pc:sldMk cId="1525970791" sldId="275"/>
            <ac:spMk id="3" creationId="{758FEE91-E006-78B4-7371-44F05CE1873F}"/>
          </ac:spMkLst>
        </pc:spChg>
        <pc:spChg chg="mod">
          <ac:chgData name="Scruel Tao" userId="5ea5c98d59b44d4b" providerId="LiveId" clId="{2BA6F94F-59B6-4AA6-9DB6-4A8227DBE37E}" dt="2023-04-06T03:11:42.112" v="6223" actId="20577"/>
          <ac:spMkLst>
            <pc:docMk/>
            <pc:sldMk cId="1525970791" sldId="275"/>
            <ac:spMk id="5" creationId="{334FF01F-2A65-44F6-34F9-69AC934A31D7}"/>
          </ac:spMkLst>
        </pc:spChg>
        <pc:spChg chg="add del mod">
          <ac:chgData name="Scruel Tao" userId="5ea5c98d59b44d4b" providerId="LiveId" clId="{2BA6F94F-59B6-4AA6-9DB6-4A8227DBE37E}" dt="2023-04-06T02:41:11.484" v="4301"/>
          <ac:spMkLst>
            <pc:docMk/>
            <pc:sldMk cId="1525970791" sldId="275"/>
            <ac:spMk id="6" creationId="{FE71521E-2CC0-4A61-AAED-50B969DD3FB2}"/>
          </ac:spMkLst>
        </pc:spChg>
        <pc:spChg chg="add del mod">
          <ac:chgData name="Scruel Tao" userId="5ea5c98d59b44d4b" providerId="LiveId" clId="{2BA6F94F-59B6-4AA6-9DB6-4A8227DBE37E}" dt="2023-04-06T02:41:49.801" v="4308"/>
          <ac:spMkLst>
            <pc:docMk/>
            <pc:sldMk cId="1525970791" sldId="275"/>
            <ac:spMk id="11" creationId="{E7566BCF-DD27-2A40-5FAC-846D590C6664}"/>
          </ac:spMkLst>
        </pc:spChg>
        <pc:picChg chg="del">
          <ac:chgData name="Scruel Tao" userId="5ea5c98d59b44d4b" providerId="LiveId" clId="{2BA6F94F-59B6-4AA6-9DB6-4A8227DBE37E}" dt="2023-04-03T05:13:19.543" v="3163" actId="21"/>
          <ac:picMkLst>
            <pc:docMk/>
            <pc:sldMk cId="1525970791" sldId="275"/>
            <ac:picMk id="3" creationId="{E9C9C4B6-9E80-13FC-3C11-56455F818828}"/>
          </ac:picMkLst>
        </pc:picChg>
        <pc:picChg chg="add del mod">
          <ac:chgData name="Scruel Tao" userId="5ea5c98d59b44d4b" providerId="LiveId" clId="{2BA6F94F-59B6-4AA6-9DB6-4A8227DBE37E}" dt="2023-04-06T02:41:10.728" v="4300"/>
          <ac:picMkLst>
            <pc:docMk/>
            <pc:sldMk cId="1525970791" sldId="275"/>
            <ac:picMk id="7" creationId="{72753DEC-DD0C-C274-F404-F5EB4CD1C448}"/>
          </ac:picMkLst>
        </pc:picChg>
        <pc:picChg chg="add del mod">
          <ac:chgData name="Scruel Tao" userId="5ea5c98d59b44d4b" providerId="LiveId" clId="{2BA6F94F-59B6-4AA6-9DB6-4A8227DBE37E}" dt="2023-04-06T02:41:48.798" v="4307" actId="478"/>
          <ac:picMkLst>
            <pc:docMk/>
            <pc:sldMk cId="1525970791" sldId="275"/>
            <ac:picMk id="9" creationId="{956D46E1-CA10-6110-3721-527FB106B816}"/>
          </ac:picMkLst>
        </pc:picChg>
        <pc:picChg chg="add mod">
          <ac:chgData name="Scruel Tao" userId="5ea5c98d59b44d4b" providerId="LiveId" clId="{2BA6F94F-59B6-4AA6-9DB6-4A8227DBE37E}" dt="2023-04-06T02:41:56.060" v="4311" actId="14100"/>
          <ac:picMkLst>
            <pc:docMk/>
            <pc:sldMk cId="1525970791" sldId="275"/>
            <ac:picMk id="13" creationId="{28E0336C-E8D0-EA88-BA1F-58180AAA10B2}"/>
          </ac:picMkLst>
        </pc:picChg>
        <pc:picChg chg="add mod">
          <ac:chgData name="Scruel Tao" userId="5ea5c98d59b44d4b" providerId="LiveId" clId="{2BA6F94F-59B6-4AA6-9DB6-4A8227DBE37E}" dt="2023-04-06T02:43:15.541" v="4323" actId="1076"/>
          <ac:picMkLst>
            <pc:docMk/>
            <pc:sldMk cId="1525970791" sldId="275"/>
            <ac:picMk id="15" creationId="{688D0B3B-ED19-D752-7801-4EA7CCF93CF1}"/>
          </ac:picMkLst>
        </pc:picChg>
        <pc:picChg chg="add del mod">
          <ac:chgData name="Scruel Tao" userId="5ea5c98d59b44d4b" providerId="LiveId" clId="{2BA6F94F-59B6-4AA6-9DB6-4A8227DBE37E}" dt="2023-04-06T02:45:44.597" v="4337" actId="478"/>
          <ac:picMkLst>
            <pc:docMk/>
            <pc:sldMk cId="1525970791" sldId="275"/>
            <ac:picMk id="17" creationId="{A0899730-319B-2A2E-DBC8-BEBF8655AA69}"/>
          </ac:picMkLst>
        </pc:picChg>
        <pc:picChg chg="add mod">
          <ac:chgData name="Scruel Tao" userId="5ea5c98d59b44d4b" providerId="LiveId" clId="{2BA6F94F-59B6-4AA6-9DB6-4A8227DBE37E}" dt="2023-04-06T02:45:54.296" v="4342" actId="1076"/>
          <ac:picMkLst>
            <pc:docMk/>
            <pc:sldMk cId="1525970791" sldId="275"/>
            <ac:picMk id="19" creationId="{EA4C9E56-4F35-33EF-251B-533EFC0DABBF}"/>
          </ac:picMkLst>
        </pc:picChg>
      </pc:sldChg>
      <pc:sldChg chg="modSp add del mod">
        <pc:chgData name="Scruel Tao" userId="5ea5c98d59b44d4b" providerId="LiveId" clId="{2BA6F94F-59B6-4AA6-9DB6-4A8227DBE37E}" dt="2023-04-06T02:37:57.733" v="4131" actId="47"/>
        <pc:sldMkLst>
          <pc:docMk/>
          <pc:sldMk cId="1084643022" sldId="276"/>
        </pc:sldMkLst>
        <pc:spChg chg="mod">
          <ac:chgData name="Scruel Tao" userId="5ea5c98d59b44d4b" providerId="LiveId" clId="{2BA6F94F-59B6-4AA6-9DB6-4A8227DBE37E}" dt="2023-04-06T01:59:57.563" v="3451" actId="20577"/>
          <ac:spMkLst>
            <pc:docMk/>
            <pc:sldMk cId="1084643022" sldId="276"/>
            <ac:spMk id="2" creationId="{ABA783DF-49A6-7EF1-661E-C574E2C2F386}"/>
          </ac:spMkLst>
        </pc:spChg>
      </pc:sldChg>
      <pc:sldMasterChg chg="modSldLayout">
        <pc:chgData name="Scruel Tao" userId="5ea5c98d59b44d4b" providerId="LiveId" clId="{2BA6F94F-59B6-4AA6-9DB6-4A8227DBE37E}" dt="2023-04-03T03:34:53.033" v="335" actId="1076"/>
        <pc:sldMasterMkLst>
          <pc:docMk/>
          <pc:sldMasterMk cId="1766057859" sldId="2147483648"/>
        </pc:sldMasterMkLst>
        <pc:sldLayoutChg chg="delSp modSp mod">
          <pc:chgData name="Scruel Tao" userId="5ea5c98d59b44d4b" providerId="LiveId" clId="{2BA6F94F-59B6-4AA6-9DB6-4A8227DBE37E}" dt="2023-04-03T03:34:53.033" v="335" actId="1076"/>
          <pc:sldLayoutMkLst>
            <pc:docMk/>
            <pc:sldMasterMk cId="3017375622" sldId="2147483661"/>
            <pc:sldLayoutMk cId="1337634028" sldId="2147483660"/>
          </pc:sldLayoutMkLst>
          <pc:spChg chg="del mod">
            <ac:chgData name="Scruel Tao" userId="5ea5c98d59b44d4b" providerId="LiveId" clId="{2BA6F94F-59B6-4AA6-9DB6-4A8227DBE37E}" dt="2023-04-03T03:27:47.594" v="278" actId="478"/>
            <ac:spMkLst>
              <pc:docMk/>
              <pc:sldMasterMk cId="3017375622" sldId="2147483661"/>
              <pc:sldLayoutMk cId="1337634028" sldId="2147483660"/>
              <ac:spMk id="19468" creationId="{418CE5A5-515B-CEAB-D160-CBAFEBF4837F}"/>
            </ac:spMkLst>
          </pc:spChg>
          <pc:picChg chg="del">
            <ac:chgData name="Scruel Tao" userId="5ea5c98d59b44d4b" providerId="LiveId" clId="{2BA6F94F-59B6-4AA6-9DB6-4A8227DBE37E}" dt="2023-04-03T03:26:11.336" v="269" actId="21"/>
            <ac:picMkLst>
              <pc:docMk/>
              <pc:sldMasterMk cId="3017375622" sldId="2147483661"/>
              <pc:sldLayoutMk cId="1337634028" sldId="2147483660"/>
              <ac:picMk id="19481" creationId="{02568321-E4E6-1B3D-8017-A3451A7203B9}"/>
            </ac:picMkLst>
          </pc:picChg>
          <pc:picChg chg="mod">
            <ac:chgData name="Scruel Tao" userId="5ea5c98d59b44d4b" providerId="LiveId" clId="{2BA6F94F-59B6-4AA6-9DB6-4A8227DBE37E}" dt="2023-04-03T03:34:53.033" v="335" actId="1076"/>
            <ac:picMkLst>
              <pc:docMk/>
              <pc:sldMasterMk cId="3017375622" sldId="2147483661"/>
              <pc:sldLayoutMk cId="1337634028" sldId="2147483660"/>
              <ac:picMk id="19482" creationId="{8F2B9C9A-7CA4-5723-784E-DBADCF09186B}"/>
            </ac:picMkLst>
          </pc:picChg>
        </pc:sldLayoutChg>
      </pc:sldMasterChg>
    </pc:docChg>
  </pc:docChgLst>
  <pc:docChgLst>
    <pc:chgData name="Scruel Tao" userId="5ea5c98d59b44d4b" providerId="LiveId" clId="{A52ED264-C864-416B-BFF4-46855FE833A0}"/>
    <pc:docChg chg="undo redo custSel addSld delSld modSld modMainMaster">
      <pc:chgData name="Scruel Tao" userId="5ea5c98d59b44d4b" providerId="LiveId" clId="{A52ED264-C864-416B-BFF4-46855FE833A0}" dt="2023-04-25T06:04:49.595" v="147" actId="47"/>
      <pc:docMkLst>
        <pc:docMk/>
      </pc:docMkLst>
      <pc:sldChg chg="modSp mod">
        <pc:chgData name="Scruel Tao" userId="5ea5c98d59b44d4b" providerId="LiveId" clId="{A52ED264-C864-416B-BFF4-46855FE833A0}" dt="2023-04-25T06:04:25.067" v="132" actId="20577"/>
        <pc:sldMkLst>
          <pc:docMk/>
          <pc:sldMk cId="1112998187" sldId="257"/>
        </pc:sldMkLst>
        <pc:spChg chg="mod">
          <ac:chgData name="Scruel Tao" userId="5ea5c98d59b44d4b" providerId="LiveId" clId="{A52ED264-C864-416B-BFF4-46855FE833A0}" dt="2023-04-25T05:55:34.925" v="7" actId="20577"/>
          <ac:spMkLst>
            <pc:docMk/>
            <pc:sldMk cId="1112998187" sldId="257"/>
            <ac:spMk id="2" creationId="{1422DFF6-0952-1023-64E3-97184D36BE3F}"/>
          </ac:spMkLst>
        </pc:spChg>
        <pc:spChg chg="mod">
          <ac:chgData name="Scruel Tao" userId="5ea5c98d59b44d4b" providerId="LiveId" clId="{A52ED264-C864-416B-BFF4-46855FE833A0}" dt="2023-04-25T06:04:25.067" v="132" actId="20577"/>
          <ac:spMkLst>
            <pc:docMk/>
            <pc:sldMk cId="1112998187" sldId="257"/>
            <ac:spMk id="3" creationId="{AC7759D9-0BB4-08ED-8476-24F7D903D6DE}"/>
          </ac:spMkLst>
        </pc:spChg>
      </pc:sldChg>
      <pc:sldChg chg="del">
        <pc:chgData name="Scruel Tao" userId="5ea5c98d59b44d4b" providerId="LiveId" clId="{A52ED264-C864-416B-BFF4-46855FE833A0}" dt="2023-04-25T06:04:27.581" v="133" actId="47"/>
        <pc:sldMkLst>
          <pc:docMk/>
          <pc:sldMk cId="3636494425" sldId="258"/>
        </pc:sldMkLst>
      </pc:sldChg>
      <pc:sldChg chg="modSp mod">
        <pc:chgData name="Scruel Tao" userId="5ea5c98d59b44d4b" providerId="LiveId" clId="{A52ED264-C864-416B-BFF4-46855FE833A0}" dt="2023-04-25T06:04:37.445" v="134"/>
        <pc:sldMkLst>
          <pc:docMk/>
          <pc:sldMk cId="1199684676" sldId="259"/>
        </pc:sldMkLst>
        <pc:spChg chg="mod">
          <ac:chgData name="Scruel Tao" userId="5ea5c98d59b44d4b" providerId="LiveId" clId="{A52ED264-C864-416B-BFF4-46855FE833A0}" dt="2023-04-25T06:04:37.445" v="134"/>
          <ac:spMkLst>
            <pc:docMk/>
            <pc:sldMk cId="1199684676" sldId="259"/>
            <ac:spMk id="2" creationId="{ABA783DF-49A6-7EF1-661E-C574E2C2F386}"/>
          </ac:spMkLst>
        </pc:spChg>
      </pc:sldChg>
      <pc:sldChg chg="modSp">
        <pc:chgData name="Scruel Tao" userId="5ea5c98d59b44d4b" providerId="LiveId" clId="{A52ED264-C864-416B-BFF4-46855FE833A0}" dt="2023-04-25T05:55:16.475" v="3" actId="113"/>
        <pc:sldMkLst>
          <pc:docMk/>
          <pc:sldMk cId="0" sldId="260"/>
        </pc:sldMkLst>
        <pc:spChg chg="mod">
          <ac:chgData name="Scruel Tao" userId="5ea5c98d59b44d4b" providerId="LiveId" clId="{A52ED264-C864-416B-BFF4-46855FE833A0}" dt="2023-04-25T05:55:16.475" v="3" actId="113"/>
          <ac:spMkLst>
            <pc:docMk/>
            <pc:sldMk cId="0" sldId="260"/>
            <ac:spMk id="1227786" creationId="{C3F4DD20-8FA3-3CB0-19B6-FE0240B92A34}"/>
          </ac:spMkLst>
        </pc:spChg>
      </pc:sldChg>
      <pc:sldChg chg="del">
        <pc:chgData name="Scruel Tao" userId="5ea5c98d59b44d4b" providerId="LiveId" clId="{A52ED264-C864-416B-BFF4-46855FE833A0}" dt="2023-04-25T06:04:41.889" v="135" actId="47"/>
        <pc:sldMkLst>
          <pc:docMk/>
          <pc:sldMk cId="3351160539" sldId="261"/>
        </pc:sldMkLst>
      </pc:sldChg>
      <pc:sldChg chg="del">
        <pc:chgData name="Scruel Tao" userId="5ea5c98d59b44d4b" providerId="LiveId" clId="{A52ED264-C864-416B-BFF4-46855FE833A0}" dt="2023-04-25T06:04:42.937" v="138" actId="47"/>
        <pc:sldMkLst>
          <pc:docMk/>
          <pc:sldMk cId="1122177192" sldId="262"/>
        </pc:sldMkLst>
      </pc:sldChg>
      <pc:sldChg chg="del">
        <pc:chgData name="Scruel Tao" userId="5ea5c98d59b44d4b" providerId="LiveId" clId="{A52ED264-C864-416B-BFF4-46855FE833A0}" dt="2023-04-25T06:04:43.130" v="139" actId="47"/>
        <pc:sldMkLst>
          <pc:docMk/>
          <pc:sldMk cId="3745137309" sldId="263"/>
        </pc:sldMkLst>
      </pc:sldChg>
      <pc:sldChg chg="del">
        <pc:chgData name="Scruel Tao" userId="5ea5c98d59b44d4b" providerId="LiveId" clId="{A52ED264-C864-416B-BFF4-46855FE833A0}" dt="2023-04-25T06:04:42.768" v="137" actId="47"/>
        <pc:sldMkLst>
          <pc:docMk/>
          <pc:sldMk cId="3725727672" sldId="264"/>
        </pc:sldMkLst>
      </pc:sldChg>
      <pc:sldChg chg="del">
        <pc:chgData name="Scruel Tao" userId="5ea5c98d59b44d4b" providerId="LiveId" clId="{A52ED264-C864-416B-BFF4-46855FE833A0}" dt="2023-04-25T06:04:43.938" v="140" actId="47"/>
        <pc:sldMkLst>
          <pc:docMk/>
          <pc:sldMk cId="3416507657" sldId="265"/>
        </pc:sldMkLst>
      </pc:sldChg>
      <pc:sldChg chg="del">
        <pc:chgData name="Scruel Tao" userId="5ea5c98d59b44d4b" providerId="LiveId" clId="{A52ED264-C864-416B-BFF4-46855FE833A0}" dt="2023-04-25T06:04:42.150" v="136" actId="47"/>
        <pc:sldMkLst>
          <pc:docMk/>
          <pc:sldMk cId="192831406" sldId="270"/>
        </pc:sldMkLst>
      </pc:sldChg>
      <pc:sldChg chg="del">
        <pc:chgData name="Scruel Tao" userId="5ea5c98d59b44d4b" providerId="LiveId" clId="{A52ED264-C864-416B-BFF4-46855FE833A0}" dt="2023-04-25T06:04:44.362" v="141" actId="47"/>
        <pc:sldMkLst>
          <pc:docMk/>
          <pc:sldMk cId="555885545" sldId="271"/>
        </pc:sldMkLst>
      </pc:sldChg>
      <pc:sldChg chg="del">
        <pc:chgData name="Scruel Tao" userId="5ea5c98d59b44d4b" providerId="LiveId" clId="{A52ED264-C864-416B-BFF4-46855FE833A0}" dt="2023-04-25T06:04:45.421" v="143" actId="47"/>
        <pc:sldMkLst>
          <pc:docMk/>
          <pc:sldMk cId="1518949093" sldId="272"/>
        </pc:sldMkLst>
      </pc:sldChg>
      <pc:sldChg chg="del">
        <pc:chgData name="Scruel Tao" userId="5ea5c98d59b44d4b" providerId="LiveId" clId="{A52ED264-C864-416B-BFF4-46855FE833A0}" dt="2023-04-25T06:04:45.923" v="144" actId="47"/>
        <pc:sldMkLst>
          <pc:docMk/>
          <pc:sldMk cId="1301849154" sldId="273"/>
        </pc:sldMkLst>
      </pc:sldChg>
      <pc:sldChg chg="add del">
        <pc:chgData name="Scruel Tao" userId="5ea5c98d59b44d4b" providerId="LiveId" clId="{A52ED264-C864-416B-BFF4-46855FE833A0}" dt="2023-04-25T06:04:49.595" v="147" actId="47"/>
        <pc:sldMkLst>
          <pc:docMk/>
          <pc:sldMk cId="2878673110" sldId="274"/>
        </pc:sldMkLst>
      </pc:sldChg>
      <pc:sldChg chg="del">
        <pc:chgData name="Scruel Tao" userId="5ea5c98d59b44d4b" providerId="LiveId" clId="{A52ED264-C864-416B-BFF4-46855FE833A0}" dt="2023-04-25T06:04:44.775" v="142" actId="47"/>
        <pc:sldMkLst>
          <pc:docMk/>
          <pc:sldMk cId="1525970791" sldId="275"/>
        </pc:sldMkLst>
      </pc:sldChg>
      <pc:sldMasterChg chg="modSldLayout">
        <pc:chgData name="Scruel Tao" userId="5ea5c98d59b44d4b" providerId="LiveId" clId="{A52ED264-C864-416B-BFF4-46855FE833A0}" dt="2023-04-25T06:02:10.750" v="86" actId="14100"/>
        <pc:sldMasterMkLst>
          <pc:docMk/>
          <pc:sldMasterMk cId="1766057859" sldId="2147483648"/>
        </pc:sldMasterMkLst>
        <pc:sldLayoutChg chg="modSp mod">
          <pc:chgData name="Scruel Tao" userId="5ea5c98d59b44d4b" providerId="LiveId" clId="{A52ED264-C864-416B-BFF4-46855FE833A0}" dt="2023-04-25T06:02:04.393" v="84" actId="14100"/>
          <pc:sldLayoutMkLst>
            <pc:docMk/>
            <pc:sldMasterMk cId="1766057859" sldId="2147483648"/>
            <pc:sldLayoutMk cId="2116765151" sldId="2147483650"/>
          </pc:sldLayoutMkLst>
          <pc:spChg chg="mod">
            <ac:chgData name="Scruel Tao" userId="5ea5c98d59b44d4b" providerId="LiveId" clId="{A52ED264-C864-416B-BFF4-46855FE833A0}" dt="2023-04-25T06:02:04.393" v="84" actId="14100"/>
            <ac:spMkLst>
              <pc:docMk/>
              <pc:sldMasterMk cId="1766057859" sldId="2147483648"/>
              <pc:sldLayoutMk cId="2116765151" sldId="2147483650"/>
              <ac:spMk id="7" creationId="{CC508A81-C1C7-B1D4-63BC-4C397A9B30DA}"/>
            </ac:spMkLst>
          </pc:spChg>
        </pc:sldLayoutChg>
        <pc:sldLayoutChg chg="modSp mod">
          <pc:chgData name="Scruel Tao" userId="5ea5c98d59b44d4b" providerId="LiveId" clId="{A52ED264-C864-416B-BFF4-46855FE833A0}" dt="2023-04-25T06:02:10.750" v="86" actId="14100"/>
          <pc:sldLayoutMkLst>
            <pc:docMk/>
            <pc:sldMasterMk cId="1766057859" sldId="2147483648"/>
            <pc:sldLayoutMk cId="2296489930" sldId="2147483652"/>
          </pc:sldLayoutMkLst>
          <pc:spChg chg="mod">
            <ac:chgData name="Scruel Tao" userId="5ea5c98d59b44d4b" providerId="LiveId" clId="{A52ED264-C864-416B-BFF4-46855FE833A0}" dt="2023-04-25T06:02:10.750" v="86" actId="14100"/>
            <ac:spMkLst>
              <pc:docMk/>
              <pc:sldMasterMk cId="1766057859" sldId="2147483648"/>
              <pc:sldLayoutMk cId="2296489930" sldId="2147483652"/>
              <ac:spMk id="8" creationId="{C5A5C420-1B53-618C-C968-A8FEF109459A}"/>
            </ac:spMkLst>
          </pc:spChg>
        </pc:sldLayoutChg>
      </pc:sldMasterChg>
    </pc:docChg>
  </pc:docChgLst>
  <pc:docChgLst>
    <pc:chgData name="Scruel Tao" userId="5ea5c98d59b44d4b" providerId="LiveId" clId="{88D73D01-CABB-4B2D-80EC-648726E3C219}"/>
    <pc:docChg chg="addSld delSld modSld">
      <pc:chgData name="Scruel Tao" userId="5ea5c98d59b44d4b" providerId="LiveId" clId="{88D73D01-CABB-4B2D-80EC-648726E3C219}" dt="2023-04-26T02:43:35.768" v="17" actId="20577"/>
      <pc:docMkLst>
        <pc:docMk/>
      </pc:docMkLst>
      <pc:sldChg chg="modSp add del mod">
        <pc:chgData name="Scruel Tao" userId="5ea5c98d59b44d4b" providerId="LiveId" clId="{88D73D01-CABB-4B2D-80EC-648726E3C219}" dt="2023-04-26T02:43:35.768" v="17" actId="20577"/>
        <pc:sldMkLst>
          <pc:docMk/>
          <pc:sldMk cId="1112998187" sldId="257"/>
        </pc:sldMkLst>
        <pc:spChg chg="mod">
          <ac:chgData name="Scruel Tao" userId="5ea5c98d59b44d4b" providerId="LiveId" clId="{88D73D01-CABB-4B2D-80EC-648726E3C219}" dt="2023-04-26T02:43:35.768" v="17" actId="20577"/>
          <ac:spMkLst>
            <pc:docMk/>
            <pc:sldMk cId="1112998187" sldId="257"/>
            <ac:spMk id="2" creationId="{1422DFF6-0952-1023-64E3-97184D36BE3F}"/>
          </ac:spMkLst>
        </pc:spChg>
      </pc:sldChg>
      <pc:sldChg chg="del">
        <pc:chgData name="Scruel Tao" userId="5ea5c98d59b44d4b" providerId="LiveId" clId="{88D73D01-CABB-4B2D-80EC-648726E3C219}" dt="2023-04-26T02:43:28.228" v="0" actId="47"/>
        <pc:sldMkLst>
          <pc:docMk/>
          <pc:sldMk cId="1199684676" sldId="259"/>
        </pc:sldMkLst>
      </pc:sldChg>
      <pc:sldChg chg="del">
        <pc:chgData name="Scruel Tao" userId="5ea5c98d59b44d4b" providerId="LiveId" clId="{88D73D01-CABB-4B2D-80EC-648726E3C219}" dt="2023-04-26T02:43:28.228" v="0" actId="47"/>
        <pc:sldMkLst>
          <pc:docMk/>
          <pc:sldMk cId="1751565490" sldId="276"/>
        </pc:sldMkLst>
      </pc:sldChg>
      <pc:sldChg chg="add">
        <pc:chgData name="Scruel Tao" userId="5ea5c98d59b44d4b" providerId="LiveId" clId="{88D73D01-CABB-4B2D-80EC-648726E3C219}" dt="2023-04-26T02:43:28.794" v="1"/>
        <pc:sldMkLst>
          <pc:docMk/>
          <pc:sldMk cId="3519437269" sldId="279"/>
        </pc:sldMkLst>
      </pc:sldChg>
      <pc:sldChg chg="add">
        <pc:chgData name="Scruel Tao" userId="5ea5c98d59b44d4b" providerId="LiveId" clId="{88D73D01-CABB-4B2D-80EC-648726E3C219}" dt="2023-04-26T02:43:28.794" v="1"/>
        <pc:sldMkLst>
          <pc:docMk/>
          <pc:sldMk cId="3745708182" sldId="280"/>
        </pc:sldMkLst>
      </pc:sldChg>
      <pc:sldChg chg="add">
        <pc:chgData name="Scruel Tao" userId="5ea5c98d59b44d4b" providerId="LiveId" clId="{88D73D01-CABB-4B2D-80EC-648726E3C219}" dt="2023-04-26T02:43:28.794" v="1"/>
        <pc:sldMkLst>
          <pc:docMk/>
          <pc:sldMk cId="364430658" sldId="282"/>
        </pc:sldMkLst>
      </pc:sldChg>
    </pc:docChg>
  </pc:docChgLst>
  <pc:docChgLst>
    <pc:chgData name="Scruel Tao" userId="5ea5c98d59b44d4b" providerId="LiveId" clId="{BB4524DB-8198-4C57-8B03-7EEB7E3C9F81}"/>
    <pc:docChg chg="modSld">
      <pc:chgData name="Scruel Tao" userId="5ea5c98d59b44d4b" providerId="LiveId" clId="{BB4524DB-8198-4C57-8B03-7EEB7E3C9F81}" dt="2024-02-29T04:49:50.692" v="404" actId="20577"/>
      <pc:docMkLst>
        <pc:docMk/>
      </pc:docMkLst>
      <pc:sldChg chg="modNotesTx">
        <pc:chgData name="Scruel Tao" userId="5ea5c98d59b44d4b" providerId="LiveId" clId="{BB4524DB-8198-4C57-8B03-7EEB7E3C9F81}" dt="2024-02-29T04:47:30.851" v="193" actId="20577"/>
        <pc:sldMkLst>
          <pc:docMk/>
          <pc:sldMk cId="1549346205" sldId="392"/>
        </pc:sldMkLst>
      </pc:sldChg>
      <pc:sldChg chg="modNotesTx">
        <pc:chgData name="Scruel Tao" userId="5ea5c98d59b44d4b" providerId="LiveId" clId="{BB4524DB-8198-4C57-8B03-7EEB7E3C9F81}" dt="2024-02-29T04:49:50.692" v="404" actId="20577"/>
        <pc:sldMkLst>
          <pc:docMk/>
          <pc:sldMk cId="4226408475" sldId="405"/>
        </pc:sldMkLst>
      </pc:sldChg>
    </pc:docChg>
  </pc:docChgLst>
  <pc:docChgLst>
    <pc:chgData name="Scruel Tao" userId="5ea5c98d59b44d4b" providerId="LiveId" clId="{53225E1B-6BB1-44E9-841B-9EDB316A8799}"/>
    <pc:docChg chg="undo redo custSel addSld delSld modSld sldOrd modMainMaster">
      <pc:chgData name="Scruel Tao" userId="5ea5c98d59b44d4b" providerId="LiveId" clId="{53225E1B-6BB1-44E9-841B-9EDB316A8799}" dt="2024-01-05T03:10:20.202" v="8883" actId="20577"/>
      <pc:docMkLst>
        <pc:docMk/>
      </pc:docMkLst>
      <pc:sldChg chg="modSp">
        <pc:chgData name="Scruel Tao" userId="5ea5c98d59b44d4b" providerId="LiveId" clId="{53225E1B-6BB1-44E9-841B-9EDB316A8799}" dt="2023-12-06T08:41:06.787" v="1508"/>
        <pc:sldMkLst>
          <pc:docMk/>
          <pc:sldMk cId="1112998187" sldId="257"/>
        </pc:sldMkLst>
        <pc:spChg chg="mod">
          <ac:chgData name="Scruel Tao" userId="5ea5c98d59b44d4b" providerId="LiveId" clId="{53225E1B-6BB1-44E9-841B-9EDB316A8799}" dt="2023-12-06T08:41:06.787" v="1508"/>
          <ac:spMkLst>
            <pc:docMk/>
            <pc:sldMk cId="1112998187" sldId="257"/>
            <ac:spMk id="2" creationId="{1422DFF6-0952-1023-64E3-97184D36BE3F}"/>
          </ac:spMkLst>
        </pc:spChg>
        <pc:spChg chg="mod">
          <ac:chgData name="Scruel Tao" userId="5ea5c98d59b44d4b" providerId="LiveId" clId="{53225E1B-6BB1-44E9-841B-9EDB316A8799}" dt="2023-12-06T08:41:06.787" v="1508"/>
          <ac:spMkLst>
            <pc:docMk/>
            <pc:sldMk cId="1112998187" sldId="257"/>
            <ac:spMk id="3" creationId="{AC7759D9-0BB4-08ED-8476-24F7D903D6DE}"/>
          </ac:spMkLst>
        </pc:spChg>
      </pc:sldChg>
      <pc:sldChg chg="modSp">
        <pc:chgData name="Scruel Tao" userId="5ea5c98d59b44d4b" providerId="LiveId" clId="{53225E1B-6BB1-44E9-841B-9EDB316A8799}" dt="2023-12-06T08:41:06.787" v="1508"/>
        <pc:sldMkLst>
          <pc:docMk/>
          <pc:sldMk cId="0" sldId="260"/>
        </pc:sldMkLst>
        <pc:spChg chg="mod">
          <ac:chgData name="Scruel Tao" userId="5ea5c98d59b44d4b" providerId="LiveId" clId="{53225E1B-6BB1-44E9-841B-9EDB316A8799}" dt="2023-12-06T08:41:06.787" v="1508"/>
          <ac:spMkLst>
            <pc:docMk/>
            <pc:sldMk cId="0" sldId="260"/>
            <ac:spMk id="1227783" creationId="{F7B3941E-B689-22D6-F18C-358E4BAEDF5F}"/>
          </ac:spMkLst>
        </pc:spChg>
      </pc:sldChg>
      <pc:sldChg chg="modSp mod addAnim delAnim modAnim modNotesTx">
        <pc:chgData name="Scruel Tao" userId="5ea5c98d59b44d4b" providerId="LiveId" clId="{53225E1B-6BB1-44E9-841B-9EDB316A8799}" dt="2023-12-08T07:58:07.387" v="4827"/>
        <pc:sldMkLst>
          <pc:docMk/>
          <pc:sldMk cId="3745708182" sldId="280"/>
        </pc:sldMkLst>
        <pc:spChg chg="mod">
          <ac:chgData name="Scruel Tao" userId="5ea5c98d59b44d4b" providerId="LiveId" clId="{53225E1B-6BB1-44E9-841B-9EDB316A8799}" dt="2023-12-06T08:41:06.787" v="1508"/>
          <ac:spMkLst>
            <pc:docMk/>
            <pc:sldMk cId="3745708182" sldId="280"/>
            <ac:spMk id="2" creationId="{ABA783DF-49A6-7EF1-661E-C574E2C2F386}"/>
          </ac:spMkLst>
        </pc:spChg>
        <pc:spChg chg="mod">
          <ac:chgData name="Scruel Tao" userId="5ea5c98d59b44d4b" providerId="LiveId" clId="{53225E1B-6BB1-44E9-841B-9EDB316A8799}" dt="2023-12-07T04:59:44.162" v="2348" actId="20577"/>
          <ac:spMkLst>
            <pc:docMk/>
            <pc:sldMk cId="3745708182" sldId="280"/>
            <ac:spMk id="3" creationId="{9E0BA8B8-92DA-1AC9-79B9-A552D184BB54}"/>
          </ac:spMkLst>
        </pc:spChg>
      </pc:sldChg>
      <pc:sldChg chg="modSp mod modAnim">
        <pc:chgData name="Scruel Tao" userId="5ea5c98d59b44d4b" providerId="LiveId" clId="{53225E1B-6BB1-44E9-841B-9EDB316A8799}" dt="2023-12-08T09:58:34.913" v="8231" actId="20577"/>
        <pc:sldMkLst>
          <pc:docMk/>
          <pc:sldMk cId="364430658" sldId="282"/>
        </pc:sldMkLst>
        <pc:spChg chg="mod">
          <ac:chgData name="Scruel Tao" userId="5ea5c98d59b44d4b" providerId="LiveId" clId="{53225E1B-6BB1-44E9-841B-9EDB316A8799}" dt="2023-12-06T08:41:06.787" v="1508"/>
          <ac:spMkLst>
            <pc:docMk/>
            <pc:sldMk cId="364430658" sldId="282"/>
            <ac:spMk id="2" creationId="{1CBF67D3-549D-0623-7687-618F66C7933B}"/>
          </ac:spMkLst>
        </pc:spChg>
        <pc:spChg chg="mod">
          <ac:chgData name="Scruel Tao" userId="5ea5c98d59b44d4b" providerId="LiveId" clId="{53225E1B-6BB1-44E9-841B-9EDB316A8799}" dt="2023-12-08T09:58:34.913" v="8231" actId="20577"/>
          <ac:spMkLst>
            <pc:docMk/>
            <pc:sldMk cId="364430658" sldId="282"/>
            <ac:spMk id="5" creationId="{27E734E7-DC50-2043-E0F4-ADDF97100AAB}"/>
          </ac:spMkLst>
        </pc:spChg>
      </pc:sldChg>
      <pc:sldChg chg="modSp modAnim">
        <pc:chgData name="Scruel Tao" userId="5ea5c98d59b44d4b" providerId="LiveId" clId="{53225E1B-6BB1-44E9-841B-9EDB316A8799}" dt="2023-12-06T08:41:06.787" v="1508"/>
        <pc:sldMkLst>
          <pc:docMk/>
          <pc:sldMk cId="3322747497" sldId="338"/>
        </pc:sldMkLst>
        <pc:spChg chg="mod">
          <ac:chgData name="Scruel Tao" userId="5ea5c98d59b44d4b" providerId="LiveId" clId="{53225E1B-6BB1-44E9-841B-9EDB316A8799}" dt="2023-12-06T08:41:06.787" v="1508"/>
          <ac:spMkLst>
            <pc:docMk/>
            <pc:sldMk cId="3322747497" sldId="338"/>
            <ac:spMk id="2" creationId="{BAD162F0-2175-84E9-2387-55F669162449}"/>
          </ac:spMkLst>
        </pc:spChg>
        <pc:spChg chg="mod">
          <ac:chgData name="Scruel Tao" userId="5ea5c98d59b44d4b" providerId="LiveId" clId="{53225E1B-6BB1-44E9-841B-9EDB316A8799}" dt="2023-12-06T08:41:06.787" v="1508"/>
          <ac:spMkLst>
            <pc:docMk/>
            <pc:sldMk cId="3322747497" sldId="338"/>
            <ac:spMk id="3" creationId="{0E2FC508-1AFD-A957-52F2-FA1DEF2A9D27}"/>
          </ac:spMkLst>
        </pc:spChg>
      </pc:sldChg>
      <pc:sldChg chg="modSp">
        <pc:chgData name="Scruel Tao" userId="5ea5c98d59b44d4b" providerId="LiveId" clId="{53225E1B-6BB1-44E9-841B-9EDB316A8799}" dt="2023-12-06T08:41:06.787" v="1508"/>
        <pc:sldMkLst>
          <pc:docMk/>
          <pc:sldMk cId="244646599" sldId="340"/>
        </pc:sldMkLst>
        <pc:spChg chg="mod">
          <ac:chgData name="Scruel Tao" userId="5ea5c98d59b44d4b" providerId="LiveId" clId="{53225E1B-6BB1-44E9-841B-9EDB316A8799}" dt="2023-12-06T08:41:06.787" v="1508"/>
          <ac:spMkLst>
            <pc:docMk/>
            <pc:sldMk cId="244646599" sldId="340"/>
            <ac:spMk id="2" creationId="{BAD162F0-2175-84E9-2387-55F669162449}"/>
          </ac:spMkLst>
        </pc:spChg>
        <pc:spChg chg="mod">
          <ac:chgData name="Scruel Tao" userId="5ea5c98d59b44d4b" providerId="LiveId" clId="{53225E1B-6BB1-44E9-841B-9EDB316A8799}" dt="2023-12-06T08:41:06.787" v="1508"/>
          <ac:spMkLst>
            <pc:docMk/>
            <pc:sldMk cId="244646599" sldId="340"/>
            <ac:spMk id="3" creationId="{0E2FC508-1AFD-A957-52F2-FA1DEF2A9D27}"/>
          </ac:spMkLst>
        </pc:spChg>
      </pc:sldChg>
      <pc:sldChg chg="modSp modAnim">
        <pc:chgData name="Scruel Tao" userId="5ea5c98d59b44d4b" providerId="LiveId" clId="{53225E1B-6BB1-44E9-841B-9EDB316A8799}" dt="2023-12-10T15:24:01.388" v="8607" actId="207"/>
        <pc:sldMkLst>
          <pc:docMk/>
          <pc:sldMk cId="2139124118" sldId="348"/>
        </pc:sldMkLst>
        <pc:spChg chg="mod">
          <ac:chgData name="Scruel Tao" userId="5ea5c98d59b44d4b" providerId="LiveId" clId="{53225E1B-6BB1-44E9-841B-9EDB316A8799}" dt="2023-12-06T08:41:06.787" v="1508"/>
          <ac:spMkLst>
            <pc:docMk/>
            <pc:sldMk cId="2139124118" sldId="348"/>
            <ac:spMk id="2" creationId="{BAD162F0-2175-84E9-2387-55F669162449}"/>
          </ac:spMkLst>
        </pc:spChg>
        <pc:spChg chg="mod">
          <ac:chgData name="Scruel Tao" userId="5ea5c98d59b44d4b" providerId="LiveId" clId="{53225E1B-6BB1-44E9-841B-9EDB316A8799}" dt="2023-12-10T15:24:01.388" v="8607" actId="207"/>
          <ac:spMkLst>
            <pc:docMk/>
            <pc:sldMk cId="2139124118" sldId="348"/>
            <ac:spMk id="3" creationId="{0E2FC508-1AFD-A957-52F2-FA1DEF2A9D27}"/>
          </ac:spMkLst>
        </pc:spChg>
      </pc:sldChg>
      <pc:sldChg chg="modSp modAnim">
        <pc:chgData name="Scruel Tao" userId="5ea5c98d59b44d4b" providerId="LiveId" clId="{53225E1B-6BB1-44E9-841B-9EDB316A8799}" dt="2023-12-07T04:43:17.580" v="1679"/>
        <pc:sldMkLst>
          <pc:docMk/>
          <pc:sldMk cId="1327718272" sldId="349"/>
        </pc:sldMkLst>
        <pc:spChg chg="mod">
          <ac:chgData name="Scruel Tao" userId="5ea5c98d59b44d4b" providerId="LiveId" clId="{53225E1B-6BB1-44E9-841B-9EDB316A8799}" dt="2023-12-06T08:41:06.787" v="1508"/>
          <ac:spMkLst>
            <pc:docMk/>
            <pc:sldMk cId="1327718272" sldId="349"/>
            <ac:spMk id="2" creationId="{BAD162F0-2175-84E9-2387-55F669162449}"/>
          </ac:spMkLst>
        </pc:spChg>
        <pc:spChg chg="mod">
          <ac:chgData name="Scruel Tao" userId="5ea5c98d59b44d4b" providerId="LiveId" clId="{53225E1B-6BB1-44E9-841B-9EDB316A8799}" dt="2023-12-06T08:41:06.787" v="1508"/>
          <ac:spMkLst>
            <pc:docMk/>
            <pc:sldMk cId="1327718272" sldId="349"/>
            <ac:spMk id="3" creationId="{0E2FC508-1AFD-A957-52F2-FA1DEF2A9D27}"/>
          </ac:spMkLst>
        </pc:spChg>
      </pc:sldChg>
      <pc:sldChg chg="modSp mod modAnim modNotesTx">
        <pc:chgData name="Scruel Tao" userId="5ea5c98d59b44d4b" providerId="LiveId" clId="{53225E1B-6BB1-44E9-841B-9EDB316A8799}" dt="2024-01-05T03:09:47.824" v="8881" actId="115"/>
        <pc:sldMkLst>
          <pc:docMk/>
          <pc:sldMk cId="1735591652" sldId="358"/>
        </pc:sldMkLst>
        <pc:spChg chg="mod">
          <ac:chgData name="Scruel Tao" userId="5ea5c98d59b44d4b" providerId="LiveId" clId="{53225E1B-6BB1-44E9-841B-9EDB316A8799}" dt="2023-12-06T08:41:06.787" v="1508"/>
          <ac:spMkLst>
            <pc:docMk/>
            <pc:sldMk cId="1735591652" sldId="358"/>
            <ac:spMk id="2" creationId="{BAD162F0-2175-84E9-2387-55F669162449}"/>
          </ac:spMkLst>
        </pc:spChg>
        <pc:spChg chg="mod">
          <ac:chgData name="Scruel Tao" userId="5ea5c98d59b44d4b" providerId="LiveId" clId="{53225E1B-6BB1-44E9-841B-9EDB316A8799}" dt="2024-01-05T03:09:47.824" v="8881" actId="115"/>
          <ac:spMkLst>
            <pc:docMk/>
            <pc:sldMk cId="1735591652" sldId="358"/>
            <ac:spMk id="3" creationId="{0E2FC508-1AFD-A957-52F2-FA1DEF2A9D27}"/>
          </ac:spMkLst>
        </pc:spChg>
      </pc:sldChg>
      <pc:sldChg chg="delSp modSp mod delAnim">
        <pc:chgData name="Scruel Tao" userId="5ea5c98d59b44d4b" providerId="LiveId" clId="{53225E1B-6BB1-44E9-841B-9EDB316A8799}" dt="2023-12-08T07:44:09.657" v="4570" actId="21"/>
        <pc:sldMkLst>
          <pc:docMk/>
          <pc:sldMk cId="3066489323" sldId="361"/>
        </pc:sldMkLst>
        <pc:spChg chg="mod">
          <ac:chgData name="Scruel Tao" userId="5ea5c98d59b44d4b" providerId="LiveId" clId="{53225E1B-6BB1-44E9-841B-9EDB316A8799}" dt="2023-12-06T08:41:06.787" v="1508"/>
          <ac:spMkLst>
            <pc:docMk/>
            <pc:sldMk cId="3066489323" sldId="361"/>
            <ac:spMk id="2" creationId="{BAD162F0-2175-84E9-2387-55F669162449}"/>
          </ac:spMkLst>
        </pc:spChg>
        <pc:spChg chg="mod">
          <ac:chgData name="Scruel Tao" userId="5ea5c98d59b44d4b" providerId="LiveId" clId="{53225E1B-6BB1-44E9-841B-9EDB316A8799}" dt="2023-12-08T07:44:03.226" v="4568" actId="20577"/>
          <ac:spMkLst>
            <pc:docMk/>
            <pc:sldMk cId="3066489323" sldId="361"/>
            <ac:spMk id="3" creationId="{0E2FC508-1AFD-A957-52F2-FA1DEF2A9D27}"/>
          </ac:spMkLst>
        </pc:spChg>
        <pc:spChg chg="mod">
          <ac:chgData name="Scruel Tao" userId="5ea5c98d59b44d4b" providerId="LiveId" clId="{53225E1B-6BB1-44E9-841B-9EDB316A8799}" dt="2023-12-08T07:44:00.418" v="4566" actId="1076"/>
          <ac:spMkLst>
            <pc:docMk/>
            <pc:sldMk cId="3066489323" sldId="361"/>
            <ac:spMk id="4" creationId="{D89566DE-C19A-9DDD-EA24-070F85BCF3DE}"/>
          </ac:spMkLst>
        </pc:spChg>
        <pc:spChg chg="del">
          <ac:chgData name="Scruel Tao" userId="5ea5c98d59b44d4b" providerId="LiveId" clId="{53225E1B-6BB1-44E9-841B-9EDB316A8799}" dt="2023-12-08T07:44:09.657" v="4570" actId="21"/>
          <ac:spMkLst>
            <pc:docMk/>
            <pc:sldMk cId="3066489323" sldId="361"/>
            <ac:spMk id="6" creationId="{BF3D17D3-8F3D-11F5-5B25-9AACA886D8F6}"/>
          </ac:spMkLst>
        </pc:spChg>
      </pc:sldChg>
      <pc:sldChg chg="modSp mod modAnim">
        <pc:chgData name="Scruel Tao" userId="5ea5c98d59b44d4b" providerId="LiveId" clId="{53225E1B-6BB1-44E9-841B-9EDB316A8799}" dt="2023-12-10T15:51:46.841" v="8867" actId="113"/>
        <pc:sldMkLst>
          <pc:docMk/>
          <pc:sldMk cId="1007887181" sldId="362"/>
        </pc:sldMkLst>
        <pc:spChg chg="mod">
          <ac:chgData name="Scruel Tao" userId="5ea5c98d59b44d4b" providerId="LiveId" clId="{53225E1B-6BB1-44E9-841B-9EDB316A8799}" dt="2023-12-06T08:41:06.787" v="1508"/>
          <ac:spMkLst>
            <pc:docMk/>
            <pc:sldMk cId="1007887181" sldId="362"/>
            <ac:spMk id="2" creationId="{BAD162F0-2175-84E9-2387-55F669162449}"/>
          </ac:spMkLst>
        </pc:spChg>
        <pc:spChg chg="mod">
          <ac:chgData name="Scruel Tao" userId="5ea5c98d59b44d4b" providerId="LiveId" clId="{53225E1B-6BB1-44E9-841B-9EDB316A8799}" dt="2023-12-10T15:51:46.841" v="8867" actId="113"/>
          <ac:spMkLst>
            <pc:docMk/>
            <pc:sldMk cId="1007887181" sldId="362"/>
            <ac:spMk id="3" creationId="{0E2FC508-1AFD-A957-52F2-FA1DEF2A9D27}"/>
          </ac:spMkLst>
        </pc:spChg>
      </pc:sldChg>
      <pc:sldChg chg="modSp mod">
        <pc:chgData name="Scruel Tao" userId="5ea5c98d59b44d4b" providerId="LiveId" clId="{53225E1B-6BB1-44E9-841B-9EDB316A8799}" dt="2023-12-06T08:41:06.787" v="1508"/>
        <pc:sldMkLst>
          <pc:docMk/>
          <pc:sldMk cId="3625446739" sldId="366"/>
        </pc:sldMkLst>
        <pc:spChg chg="mod">
          <ac:chgData name="Scruel Tao" userId="5ea5c98d59b44d4b" providerId="LiveId" clId="{53225E1B-6BB1-44E9-841B-9EDB316A8799}" dt="2023-12-06T08:41:06.787" v="1508"/>
          <ac:spMkLst>
            <pc:docMk/>
            <pc:sldMk cId="3625446739" sldId="366"/>
            <ac:spMk id="3" creationId="{AC7759D9-0BB4-08ED-8476-24F7D903D6DE}"/>
          </ac:spMkLst>
        </pc:spChg>
        <pc:spChg chg="mod">
          <ac:chgData name="Scruel Tao" userId="5ea5c98d59b44d4b" providerId="LiveId" clId="{53225E1B-6BB1-44E9-841B-9EDB316A8799}" dt="2023-12-06T08:41:06.787" v="1508"/>
          <ac:spMkLst>
            <pc:docMk/>
            <pc:sldMk cId="3625446739" sldId="366"/>
            <ac:spMk id="5" creationId="{14B5F31E-85DD-B8D9-9ED7-E32A03C57260}"/>
          </ac:spMkLst>
        </pc:spChg>
      </pc:sldChg>
      <pc:sldChg chg="modSp mod addAnim delAnim modAnim">
        <pc:chgData name="Scruel Tao" userId="5ea5c98d59b44d4b" providerId="LiveId" clId="{53225E1B-6BB1-44E9-841B-9EDB316A8799}" dt="2023-12-06T08:42:03.634" v="1551" actId="20577"/>
        <pc:sldMkLst>
          <pc:docMk/>
          <pc:sldMk cId="3902440448" sldId="367"/>
        </pc:sldMkLst>
        <pc:spChg chg="mod">
          <ac:chgData name="Scruel Tao" userId="5ea5c98d59b44d4b" providerId="LiveId" clId="{53225E1B-6BB1-44E9-841B-9EDB316A8799}" dt="2023-12-06T08:41:06.787" v="1508"/>
          <ac:spMkLst>
            <pc:docMk/>
            <pc:sldMk cId="3902440448" sldId="367"/>
            <ac:spMk id="2" creationId="{BAD162F0-2175-84E9-2387-55F669162449}"/>
          </ac:spMkLst>
        </pc:spChg>
        <pc:spChg chg="mod">
          <ac:chgData name="Scruel Tao" userId="5ea5c98d59b44d4b" providerId="LiveId" clId="{53225E1B-6BB1-44E9-841B-9EDB316A8799}" dt="2023-12-06T08:42:03.634" v="1551" actId="20577"/>
          <ac:spMkLst>
            <pc:docMk/>
            <pc:sldMk cId="3902440448" sldId="367"/>
            <ac:spMk id="3" creationId="{0E2FC508-1AFD-A957-52F2-FA1DEF2A9D27}"/>
          </ac:spMkLst>
        </pc:spChg>
        <pc:spChg chg="mod">
          <ac:chgData name="Scruel Tao" userId="5ea5c98d59b44d4b" providerId="LiveId" clId="{53225E1B-6BB1-44E9-841B-9EDB316A8799}" dt="2023-12-03T15:58:36.945" v="1477" actId="20577"/>
          <ac:spMkLst>
            <pc:docMk/>
            <pc:sldMk cId="3902440448" sldId="367"/>
            <ac:spMk id="9" creationId="{3E0EF1DE-DCBD-7956-736C-09AD9BD8C94A}"/>
          </ac:spMkLst>
        </pc:spChg>
      </pc:sldChg>
      <pc:sldChg chg="modSp mod modAnim">
        <pc:chgData name="Scruel Tao" userId="5ea5c98d59b44d4b" providerId="LiveId" clId="{53225E1B-6BB1-44E9-841B-9EDB316A8799}" dt="2023-12-07T04:28:52.427" v="1567"/>
        <pc:sldMkLst>
          <pc:docMk/>
          <pc:sldMk cId="4180980115" sldId="370"/>
        </pc:sldMkLst>
        <pc:spChg chg="mod">
          <ac:chgData name="Scruel Tao" userId="5ea5c98d59b44d4b" providerId="LiveId" clId="{53225E1B-6BB1-44E9-841B-9EDB316A8799}" dt="2023-12-06T08:41:06.787" v="1508"/>
          <ac:spMkLst>
            <pc:docMk/>
            <pc:sldMk cId="4180980115" sldId="370"/>
            <ac:spMk id="2" creationId="{BAD162F0-2175-84E9-2387-55F669162449}"/>
          </ac:spMkLst>
        </pc:spChg>
        <pc:spChg chg="mod">
          <ac:chgData name="Scruel Tao" userId="5ea5c98d59b44d4b" providerId="LiveId" clId="{53225E1B-6BB1-44E9-841B-9EDB316A8799}" dt="2023-12-07T04:28:46.697" v="1565" actId="27636"/>
          <ac:spMkLst>
            <pc:docMk/>
            <pc:sldMk cId="4180980115" sldId="370"/>
            <ac:spMk id="3" creationId="{0E2FC508-1AFD-A957-52F2-FA1DEF2A9D27}"/>
          </ac:spMkLst>
        </pc:spChg>
        <pc:spChg chg="mod">
          <ac:chgData name="Scruel Tao" userId="5ea5c98d59b44d4b" providerId="LiveId" clId="{53225E1B-6BB1-44E9-841B-9EDB316A8799}" dt="2023-12-07T04:28:49.751" v="1566" actId="1076"/>
          <ac:spMkLst>
            <pc:docMk/>
            <pc:sldMk cId="4180980115" sldId="370"/>
            <ac:spMk id="7" creationId="{DEAC74ED-0E63-DFF5-FA48-FB893E559B7C}"/>
          </ac:spMkLst>
        </pc:spChg>
      </pc:sldChg>
      <pc:sldChg chg="modSp">
        <pc:chgData name="Scruel Tao" userId="5ea5c98d59b44d4b" providerId="LiveId" clId="{53225E1B-6BB1-44E9-841B-9EDB316A8799}" dt="2023-12-06T08:41:06.787" v="1508"/>
        <pc:sldMkLst>
          <pc:docMk/>
          <pc:sldMk cId="1788434392" sldId="377"/>
        </pc:sldMkLst>
        <pc:spChg chg="mod">
          <ac:chgData name="Scruel Tao" userId="5ea5c98d59b44d4b" providerId="LiveId" clId="{53225E1B-6BB1-44E9-841B-9EDB316A8799}" dt="2023-12-06T08:41:06.787" v="1508"/>
          <ac:spMkLst>
            <pc:docMk/>
            <pc:sldMk cId="1788434392" sldId="377"/>
            <ac:spMk id="2" creationId="{BAD162F0-2175-84E9-2387-55F669162449}"/>
          </ac:spMkLst>
        </pc:spChg>
        <pc:spChg chg="mod">
          <ac:chgData name="Scruel Tao" userId="5ea5c98d59b44d4b" providerId="LiveId" clId="{53225E1B-6BB1-44E9-841B-9EDB316A8799}" dt="2023-12-06T08:41:06.787" v="1508"/>
          <ac:spMkLst>
            <pc:docMk/>
            <pc:sldMk cId="1788434392" sldId="377"/>
            <ac:spMk id="3" creationId="{0E2FC508-1AFD-A957-52F2-FA1DEF2A9D27}"/>
          </ac:spMkLst>
        </pc:spChg>
      </pc:sldChg>
      <pc:sldChg chg="modSp modTransition">
        <pc:chgData name="Scruel Tao" userId="5ea5c98d59b44d4b" providerId="LiveId" clId="{53225E1B-6BB1-44E9-841B-9EDB316A8799}" dt="2023-12-07T05:00:54.322" v="2355"/>
        <pc:sldMkLst>
          <pc:docMk/>
          <pc:sldMk cId="3735942282" sldId="378"/>
        </pc:sldMkLst>
        <pc:spChg chg="mod">
          <ac:chgData name="Scruel Tao" userId="5ea5c98d59b44d4b" providerId="LiveId" clId="{53225E1B-6BB1-44E9-841B-9EDB316A8799}" dt="2023-12-06T08:41:06.787" v="1508"/>
          <ac:spMkLst>
            <pc:docMk/>
            <pc:sldMk cId="3735942282" sldId="378"/>
            <ac:spMk id="2" creationId="{BAD162F0-2175-84E9-2387-55F669162449}"/>
          </ac:spMkLst>
        </pc:spChg>
        <pc:spChg chg="mod">
          <ac:chgData name="Scruel Tao" userId="5ea5c98d59b44d4b" providerId="LiveId" clId="{53225E1B-6BB1-44E9-841B-9EDB316A8799}" dt="2023-12-06T08:41:06.787" v="1508"/>
          <ac:spMkLst>
            <pc:docMk/>
            <pc:sldMk cId="3735942282" sldId="378"/>
            <ac:spMk id="3" creationId="{0E2FC508-1AFD-A957-52F2-FA1DEF2A9D27}"/>
          </ac:spMkLst>
        </pc:spChg>
      </pc:sldChg>
      <pc:sldChg chg="modSp">
        <pc:chgData name="Scruel Tao" userId="5ea5c98d59b44d4b" providerId="LiveId" clId="{53225E1B-6BB1-44E9-841B-9EDB316A8799}" dt="2023-12-06T08:41:06.787" v="1508"/>
        <pc:sldMkLst>
          <pc:docMk/>
          <pc:sldMk cId="123422675" sldId="380"/>
        </pc:sldMkLst>
        <pc:spChg chg="mod">
          <ac:chgData name="Scruel Tao" userId="5ea5c98d59b44d4b" providerId="LiveId" clId="{53225E1B-6BB1-44E9-841B-9EDB316A8799}" dt="2023-12-06T08:41:06.787" v="1508"/>
          <ac:spMkLst>
            <pc:docMk/>
            <pc:sldMk cId="123422675" sldId="380"/>
            <ac:spMk id="2" creationId="{BAD162F0-2175-84E9-2387-55F669162449}"/>
          </ac:spMkLst>
        </pc:spChg>
        <pc:spChg chg="mod">
          <ac:chgData name="Scruel Tao" userId="5ea5c98d59b44d4b" providerId="LiveId" clId="{53225E1B-6BB1-44E9-841B-9EDB316A8799}" dt="2023-12-06T08:41:06.787" v="1508"/>
          <ac:spMkLst>
            <pc:docMk/>
            <pc:sldMk cId="123422675" sldId="380"/>
            <ac:spMk id="3" creationId="{0E2FC508-1AFD-A957-52F2-FA1DEF2A9D27}"/>
          </ac:spMkLst>
        </pc:spChg>
      </pc:sldChg>
      <pc:sldChg chg="modSp">
        <pc:chgData name="Scruel Tao" userId="5ea5c98d59b44d4b" providerId="LiveId" clId="{53225E1B-6BB1-44E9-841B-9EDB316A8799}" dt="2023-12-06T08:41:06.787" v="1508"/>
        <pc:sldMkLst>
          <pc:docMk/>
          <pc:sldMk cId="1751920087" sldId="381"/>
        </pc:sldMkLst>
        <pc:spChg chg="mod">
          <ac:chgData name="Scruel Tao" userId="5ea5c98d59b44d4b" providerId="LiveId" clId="{53225E1B-6BB1-44E9-841B-9EDB316A8799}" dt="2023-12-06T08:41:06.787" v="1508"/>
          <ac:spMkLst>
            <pc:docMk/>
            <pc:sldMk cId="1751920087" sldId="381"/>
            <ac:spMk id="2" creationId="{BAD162F0-2175-84E9-2387-55F669162449}"/>
          </ac:spMkLst>
        </pc:spChg>
        <pc:spChg chg="mod">
          <ac:chgData name="Scruel Tao" userId="5ea5c98d59b44d4b" providerId="LiveId" clId="{53225E1B-6BB1-44E9-841B-9EDB316A8799}" dt="2023-12-06T08:41:06.787" v="1508"/>
          <ac:spMkLst>
            <pc:docMk/>
            <pc:sldMk cId="1751920087" sldId="381"/>
            <ac:spMk id="3" creationId="{0E2FC508-1AFD-A957-52F2-FA1DEF2A9D27}"/>
          </ac:spMkLst>
        </pc:spChg>
      </pc:sldChg>
      <pc:sldChg chg="modSp">
        <pc:chgData name="Scruel Tao" userId="5ea5c98d59b44d4b" providerId="LiveId" clId="{53225E1B-6BB1-44E9-841B-9EDB316A8799}" dt="2023-12-06T08:41:06.787" v="1508"/>
        <pc:sldMkLst>
          <pc:docMk/>
          <pc:sldMk cId="658353795" sldId="383"/>
        </pc:sldMkLst>
        <pc:spChg chg="mod">
          <ac:chgData name="Scruel Tao" userId="5ea5c98d59b44d4b" providerId="LiveId" clId="{53225E1B-6BB1-44E9-841B-9EDB316A8799}" dt="2023-12-06T08:41:06.787" v="1508"/>
          <ac:spMkLst>
            <pc:docMk/>
            <pc:sldMk cId="658353795" sldId="383"/>
            <ac:spMk id="2" creationId="{BAD162F0-2175-84E9-2387-55F669162449}"/>
          </ac:spMkLst>
        </pc:spChg>
        <pc:spChg chg="mod">
          <ac:chgData name="Scruel Tao" userId="5ea5c98d59b44d4b" providerId="LiveId" clId="{53225E1B-6BB1-44E9-841B-9EDB316A8799}" dt="2023-12-06T08:41:06.787" v="1508"/>
          <ac:spMkLst>
            <pc:docMk/>
            <pc:sldMk cId="658353795" sldId="383"/>
            <ac:spMk id="3" creationId="{0E2FC508-1AFD-A957-52F2-FA1DEF2A9D27}"/>
          </ac:spMkLst>
        </pc:spChg>
      </pc:sldChg>
      <pc:sldChg chg="modSp modTransition">
        <pc:chgData name="Scruel Tao" userId="5ea5c98d59b44d4b" providerId="LiveId" clId="{53225E1B-6BB1-44E9-841B-9EDB316A8799}" dt="2023-12-07T05:01:00.621" v="2356"/>
        <pc:sldMkLst>
          <pc:docMk/>
          <pc:sldMk cId="1318123772" sldId="384"/>
        </pc:sldMkLst>
        <pc:spChg chg="mod">
          <ac:chgData name="Scruel Tao" userId="5ea5c98d59b44d4b" providerId="LiveId" clId="{53225E1B-6BB1-44E9-841B-9EDB316A8799}" dt="2023-12-06T08:41:06.787" v="1508"/>
          <ac:spMkLst>
            <pc:docMk/>
            <pc:sldMk cId="1318123772" sldId="384"/>
            <ac:spMk id="2" creationId="{BAD162F0-2175-84E9-2387-55F669162449}"/>
          </ac:spMkLst>
        </pc:spChg>
        <pc:spChg chg="mod">
          <ac:chgData name="Scruel Tao" userId="5ea5c98d59b44d4b" providerId="LiveId" clId="{53225E1B-6BB1-44E9-841B-9EDB316A8799}" dt="2023-12-06T08:41:06.787" v="1508"/>
          <ac:spMkLst>
            <pc:docMk/>
            <pc:sldMk cId="1318123772" sldId="384"/>
            <ac:spMk id="3" creationId="{0E2FC508-1AFD-A957-52F2-FA1DEF2A9D27}"/>
          </ac:spMkLst>
        </pc:spChg>
      </pc:sldChg>
      <pc:sldChg chg="modSp modTransition">
        <pc:chgData name="Scruel Tao" userId="5ea5c98d59b44d4b" providerId="LiveId" clId="{53225E1B-6BB1-44E9-841B-9EDB316A8799}" dt="2023-12-07T05:01:04.085" v="2358"/>
        <pc:sldMkLst>
          <pc:docMk/>
          <pc:sldMk cId="1507280725" sldId="385"/>
        </pc:sldMkLst>
        <pc:spChg chg="mod">
          <ac:chgData name="Scruel Tao" userId="5ea5c98d59b44d4b" providerId="LiveId" clId="{53225E1B-6BB1-44E9-841B-9EDB316A8799}" dt="2023-12-06T08:41:06.787" v="1508"/>
          <ac:spMkLst>
            <pc:docMk/>
            <pc:sldMk cId="1507280725" sldId="385"/>
            <ac:spMk id="2" creationId="{BAD162F0-2175-84E9-2387-55F669162449}"/>
          </ac:spMkLst>
        </pc:spChg>
        <pc:spChg chg="mod">
          <ac:chgData name="Scruel Tao" userId="5ea5c98d59b44d4b" providerId="LiveId" clId="{53225E1B-6BB1-44E9-841B-9EDB316A8799}" dt="2023-12-06T08:41:06.787" v="1508"/>
          <ac:spMkLst>
            <pc:docMk/>
            <pc:sldMk cId="1507280725" sldId="385"/>
            <ac:spMk id="3" creationId="{0E2FC508-1AFD-A957-52F2-FA1DEF2A9D27}"/>
          </ac:spMkLst>
        </pc:spChg>
      </pc:sldChg>
      <pc:sldChg chg="modSp modTransition">
        <pc:chgData name="Scruel Tao" userId="5ea5c98d59b44d4b" providerId="LiveId" clId="{53225E1B-6BB1-44E9-841B-9EDB316A8799}" dt="2023-12-07T05:01:05.503" v="2359"/>
        <pc:sldMkLst>
          <pc:docMk/>
          <pc:sldMk cId="2619404743" sldId="386"/>
        </pc:sldMkLst>
        <pc:spChg chg="mod">
          <ac:chgData name="Scruel Tao" userId="5ea5c98d59b44d4b" providerId="LiveId" clId="{53225E1B-6BB1-44E9-841B-9EDB316A8799}" dt="2023-12-06T08:41:06.787" v="1508"/>
          <ac:spMkLst>
            <pc:docMk/>
            <pc:sldMk cId="2619404743" sldId="386"/>
            <ac:spMk id="2" creationId="{BAD162F0-2175-84E9-2387-55F669162449}"/>
          </ac:spMkLst>
        </pc:spChg>
        <pc:spChg chg="mod">
          <ac:chgData name="Scruel Tao" userId="5ea5c98d59b44d4b" providerId="LiveId" clId="{53225E1B-6BB1-44E9-841B-9EDB316A8799}" dt="2023-12-06T08:41:06.787" v="1508"/>
          <ac:spMkLst>
            <pc:docMk/>
            <pc:sldMk cId="2619404743" sldId="386"/>
            <ac:spMk id="3" creationId="{0E2FC508-1AFD-A957-52F2-FA1DEF2A9D27}"/>
          </ac:spMkLst>
        </pc:spChg>
      </pc:sldChg>
      <pc:sldChg chg="modSp modTransition">
        <pc:chgData name="Scruel Tao" userId="5ea5c98d59b44d4b" providerId="LiveId" clId="{53225E1B-6BB1-44E9-841B-9EDB316A8799}" dt="2023-12-07T05:01:02.614" v="2357"/>
        <pc:sldMkLst>
          <pc:docMk/>
          <pc:sldMk cId="2297622104" sldId="391"/>
        </pc:sldMkLst>
        <pc:spChg chg="mod">
          <ac:chgData name="Scruel Tao" userId="5ea5c98d59b44d4b" providerId="LiveId" clId="{53225E1B-6BB1-44E9-841B-9EDB316A8799}" dt="2023-12-06T08:41:06.787" v="1508"/>
          <ac:spMkLst>
            <pc:docMk/>
            <pc:sldMk cId="2297622104" sldId="391"/>
            <ac:spMk id="2" creationId="{BAD162F0-2175-84E9-2387-55F669162449}"/>
          </ac:spMkLst>
        </pc:spChg>
        <pc:spChg chg="mod">
          <ac:chgData name="Scruel Tao" userId="5ea5c98d59b44d4b" providerId="LiveId" clId="{53225E1B-6BB1-44E9-841B-9EDB316A8799}" dt="2023-12-06T08:41:06.787" v="1508"/>
          <ac:spMkLst>
            <pc:docMk/>
            <pc:sldMk cId="2297622104" sldId="391"/>
            <ac:spMk id="3" creationId="{0E2FC508-1AFD-A957-52F2-FA1DEF2A9D27}"/>
          </ac:spMkLst>
        </pc:spChg>
      </pc:sldChg>
      <pc:sldChg chg="modSp modTransition">
        <pc:chgData name="Scruel Tao" userId="5ea5c98d59b44d4b" providerId="LiveId" clId="{53225E1B-6BB1-44E9-841B-9EDB316A8799}" dt="2023-12-07T05:01:07.012" v="2360"/>
        <pc:sldMkLst>
          <pc:docMk/>
          <pc:sldMk cId="1549346205" sldId="392"/>
        </pc:sldMkLst>
        <pc:spChg chg="mod">
          <ac:chgData name="Scruel Tao" userId="5ea5c98d59b44d4b" providerId="LiveId" clId="{53225E1B-6BB1-44E9-841B-9EDB316A8799}" dt="2023-12-06T08:41:06.787" v="1508"/>
          <ac:spMkLst>
            <pc:docMk/>
            <pc:sldMk cId="1549346205" sldId="392"/>
            <ac:spMk id="2" creationId="{BAD162F0-2175-84E9-2387-55F669162449}"/>
          </ac:spMkLst>
        </pc:spChg>
        <pc:spChg chg="mod">
          <ac:chgData name="Scruel Tao" userId="5ea5c98d59b44d4b" providerId="LiveId" clId="{53225E1B-6BB1-44E9-841B-9EDB316A8799}" dt="2023-12-06T08:41:06.787" v="1508"/>
          <ac:spMkLst>
            <pc:docMk/>
            <pc:sldMk cId="1549346205" sldId="392"/>
            <ac:spMk id="3" creationId="{0E2FC508-1AFD-A957-52F2-FA1DEF2A9D27}"/>
          </ac:spMkLst>
        </pc:spChg>
      </pc:sldChg>
      <pc:sldChg chg="modSp modTransition">
        <pc:chgData name="Scruel Tao" userId="5ea5c98d59b44d4b" providerId="LiveId" clId="{53225E1B-6BB1-44E9-841B-9EDB316A8799}" dt="2023-12-07T05:01:11.532" v="2362"/>
        <pc:sldMkLst>
          <pc:docMk/>
          <pc:sldMk cId="3527774266" sldId="393"/>
        </pc:sldMkLst>
        <pc:spChg chg="mod">
          <ac:chgData name="Scruel Tao" userId="5ea5c98d59b44d4b" providerId="LiveId" clId="{53225E1B-6BB1-44E9-841B-9EDB316A8799}" dt="2023-12-06T08:41:06.787" v="1508"/>
          <ac:spMkLst>
            <pc:docMk/>
            <pc:sldMk cId="3527774266" sldId="393"/>
            <ac:spMk id="2" creationId="{BAD162F0-2175-84E9-2387-55F669162449}"/>
          </ac:spMkLst>
        </pc:spChg>
        <pc:spChg chg="mod">
          <ac:chgData name="Scruel Tao" userId="5ea5c98d59b44d4b" providerId="LiveId" clId="{53225E1B-6BB1-44E9-841B-9EDB316A8799}" dt="2023-12-06T08:41:06.787" v="1508"/>
          <ac:spMkLst>
            <pc:docMk/>
            <pc:sldMk cId="3527774266" sldId="393"/>
            <ac:spMk id="3" creationId="{0E2FC508-1AFD-A957-52F2-FA1DEF2A9D27}"/>
          </ac:spMkLst>
        </pc:spChg>
      </pc:sldChg>
      <pc:sldChg chg="modSp">
        <pc:chgData name="Scruel Tao" userId="5ea5c98d59b44d4b" providerId="LiveId" clId="{53225E1B-6BB1-44E9-841B-9EDB316A8799}" dt="2023-12-06T08:41:06.787" v="1508"/>
        <pc:sldMkLst>
          <pc:docMk/>
          <pc:sldMk cId="3239022848" sldId="395"/>
        </pc:sldMkLst>
        <pc:spChg chg="mod">
          <ac:chgData name="Scruel Tao" userId="5ea5c98d59b44d4b" providerId="LiveId" clId="{53225E1B-6BB1-44E9-841B-9EDB316A8799}" dt="2023-12-06T08:41:06.787" v="1508"/>
          <ac:spMkLst>
            <pc:docMk/>
            <pc:sldMk cId="3239022848" sldId="395"/>
            <ac:spMk id="2" creationId="{BAD162F0-2175-84E9-2387-55F669162449}"/>
          </ac:spMkLst>
        </pc:spChg>
        <pc:spChg chg="mod">
          <ac:chgData name="Scruel Tao" userId="5ea5c98d59b44d4b" providerId="LiveId" clId="{53225E1B-6BB1-44E9-841B-9EDB316A8799}" dt="2023-12-06T08:41:06.787" v="1508"/>
          <ac:spMkLst>
            <pc:docMk/>
            <pc:sldMk cId="3239022848" sldId="395"/>
            <ac:spMk id="3" creationId="{0E2FC508-1AFD-A957-52F2-FA1DEF2A9D27}"/>
          </ac:spMkLst>
        </pc:spChg>
      </pc:sldChg>
      <pc:sldChg chg="modSp modTransition">
        <pc:chgData name="Scruel Tao" userId="5ea5c98d59b44d4b" providerId="LiveId" clId="{53225E1B-6BB1-44E9-841B-9EDB316A8799}" dt="2023-12-07T05:01:10.094" v="2361"/>
        <pc:sldMkLst>
          <pc:docMk/>
          <pc:sldMk cId="2500939610" sldId="396"/>
        </pc:sldMkLst>
        <pc:spChg chg="mod">
          <ac:chgData name="Scruel Tao" userId="5ea5c98d59b44d4b" providerId="LiveId" clId="{53225E1B-6BB1-44E9-841B-9EDB316A8799}" dt="2023-12-06T08:41:06.787" v="1508"/>
          <ac:spMkLst>
            <pc:docMk/>
            <pc:sldMk cId="2500939610" sldId="396"/>
            <ac:spMk id="2" creationId="{BAD162F0-2175-84E9-2387-55F669162449}"/>
          </ac:spMkLst>
        </pc:spChg>
        <pc:spChg chg="mod">
          <ac:chgData name="Scruel Tao" userId="5ea5c98d59b44d4b" providerId="LiveId" clId="{53225E1B-6BB1-44E9-841B-9EDB316A8799}" dt="2023-12-06T08:41:06.787" v="1508"/>
          <ac:spMkLst>
            <pc:docMk/>
            <pc:sldMk cId="2500939610" sldId="396"/>
            <ac:spMk id="3" creationId="{0E2FC508-1AFD-A957-52F2-FA1DEF2A9D27}"/>
          </ac:spMkLst>
        </pc:spChg>
      </pc:sldChg>
      <pc:sldChg chg="modSp modTransition">
        <pc:chgData name="Scruel Tao" userId="5ea5c98d59b44d4b" providerId="LiveId" clId="{53225E1B-6BB1-44E9-841B-9EDB316A8799}" dt="2023-12-07T05:01:13.067" v="2363"/>
        <pc:sldMkLst>
          <pc:docMk/>
          <pc:sldMk cId="698115797" sldId="397"/>
        </pc:sldMkLst>
        <pc:spChg chg="mod">
          <ac:chgData name="Scruel Tao" userId="5ea5c98d59b44d4b" providerId="LiveId" clId="{53225E1B-6BB1-44E9-841B-9EDB316A8799}" dt="2023-12-06T08:41:06.787" v="1508"/>
          <ac:spMkLst>
            <pc:docMk/>
            <pc:sldMk cId="698115797" sldId="397"/>
            <ac:spMk id="2" creationId="{BAD162F0-2175-84E9-2387-55F669162449}"/>
          </ac:spMkLst>
        </pc:spChg>
        <pc:spChg chg="mod">
          <ac:chgData name="Scruel Tao" userId="5ea5c98d59b44d4b" providerId="LiveId" clId="{53225E1B-6BB1-44E9-841B-9EDB316A8799}" dt="2023-12-06T08:41:06.787" v="1508"/>
          <ac:spMkLst>
            <pc:docMk/>
            <pc:sldMk cId="698115797" sldId="397"/>
            <ac:spMk id="3" creationId="{0E2FC508-1AFD-A957-52F2-FA1DEF2A9D27}"/>
          </ac:spMkLst>
        </pc:spChg>
      </pc:sldChg>
      <pc:sldChg chg="modSp modTransition">
        <pc:chgData name="Scruel Tao" userId="5ea5c98d59b44d4b" providerId="LiveId" clId="{53225E1B-6BB1-44E9-841B-9EDB316A8799}" dt="2023-12-07T05:01:14.623" v="2364"/>
        <pc:sldMkLst>
          <pc:docMk/>
          <pc:sldMk cId="3962211670" sldId="398"/>
        </pc:sldMkLst>
        <pc:spChg chg="mod">
          <ac:chgData name="Scruel Tao" userId="5ea5c98d59b44d4b" providerId="LiveId" clId="{53225E1B-6BB1-44E9-841B-9EDB316A8799}" dt="2023-12-06T08:41:06.787" v="1508"/>
          <ac:spMkLst>
            <pc:docMk/>
            <pc:sldMk cId="3962211670" sldId="398"/>
            <ac:spMk id="2" creationId="{BAD162F0-2175-84E9-2387-55F669162449}"/>
          </ac:spMkLst>
        </pc:spChg>
        <pc:spChg chg="mod">
          <ac:chgData name="Scruel Tao" userId="5ea5c98d59b44d4b" providerId="LiveId" clId="{53225E1B-6BB1-44E9-841B-9EDB316A8799}" dt="2023-12-06T08:41:06.787" v="1508"/>
          <ac:spMkLst>
            <pc:docMk/>
            <pc:sldMk cId="3962211670" sldId="398"/>
            <ac:spMk id="3" creationId="{0E2FC508-1AFD-A957-52F2-FA1DEF2A9D27}"/>
          </ac:spMkLst>
        </pc:spChg>
      </pc:sldChg>
      <pc:sldChg chg="modSp">
        <pc:chgData name="Scruel Tao" userId="5ea5c98d59b44d4b" providerId="LiveId" clId="{53225E1B-6BB1-44E9-841B-9EDB316A8799}" dt="2023-12-06T08:41:06.787" v="1508"/>
        <pc:sldMkLst>
          <pc:docMk/>
          <pc:sldMk cId="2592498201" sldId="399"/>
        </pc:sldMkLst>
        <pc:spChg chg="mod">
          <ac:chgData name="Scruel Tao" userId="5ea5c98d59b44d4b" providerId="LiveId" clId="{53225E1B-6BB1-44E9-841B-9EDB316A8799}" dt="2023-12-06T08:41:06.787" v="1508"/>
          <ac:spMkLst>
            <pc:docMk/>
            <pc:sldMk cId="2592498201" sldId="399"/>
            <ac:spMk id="2" creationId="{BAD162F0-2175-84E9-2387-55F669162449}"/>
          </ac:spMkLst>
        </pc:spChg>
        <pc:spChg chg="mod">
          <ac:chgData name="Scruel Tao" userId="5ea5c98d59b44d4b" providerId="LiveId" clId="{53225E1B-6BB1-44E9-841B-9EDB316A8799}" dt="2023-12-06T08:41:06.787" v="1508"/>
          <ac:spMkLst>
            <pc:docMk/>
            <pc:sldMk cId="2592498201" sldId="399"/>
            <ac:spMk id="3" creationId="{0E2FC508-1AFD-A957-52F2-FA1DEF2A9D27}"/>
          </ac:spMkLst>
        </pc:spChg>
      </pc:sldChg>
      <pc:sldChg chg="modSp modTransition">
        <pc:chgData name="Scruel Tao" userId="5ea5c98d59b44d4b" providerId="LiveId" clId="{53225E1B-6BB1-44E9-841B-9EDB316A8799}" dt="2023-12-07T05:01:17.473" v="2365"/>
        <pc:sldMkLst>
          <pc:docMk/>
          <pc:sldMk cId="894325447" sldId="404"/>
        </pc:sldMkLst>
        <pc:spChg chg="mod">
          <ac:chgData name="Scruel Tao" userId="5ea5c98d59b44d4b" providerId="LiveId" clId="{53225E1B-6BB1-44E9-841B-9EDB316A8799}" dt="2023-12-06T08:41:06.787" v="1508"/>
          <ac:spMkLst>
            <pc:docMk/>
            <pc:sldMk cId="894325447" sldId="404"/>
            <ac:spMk id="2" creationId="{BAD162F0-2175-84E9-2387-55F669162449}"/>
          </ac:spMkLst>
        </pc:spChg>
        <pc:spChg chg="mod">
          <ac:chgData name="Scruel Tao" userId="5ea5c98d59b44d4b" providerId="LiveId" clId="{53225E1B-6BB1-44E9-841B-9EDB316A8799}" dt="2023-12-06T08:41:06.787" v="1508"/>
          <ac:spMkLst>
            <pc:docMk/>
            <pc:sldMk cId="894325447" sldId="404"/>
            <ac:spMk id="3" creationId="{0E2FC508-1AFD-A957-52F2-FA1DEF2A9D27}"/>
          </ac:spMkLst>
        </pc:spChg>
      </pc:sldChg>
      <pc:sldChg chg="modSp modTransition">
        <pc:chgData name="Scruel Tao" userId="5ea5c98d59b44d4b" providerId="LiveId" clId="{53225E1B-6BB1-44E9-841B-9EDB316A8799}" dt="2023-12-07T05:01:20.152" v="2366"/>
        <pc:sldMkLst>
          <pc:docMk/>
          <pc:sldMk cId="4226408475" sldId="405"/>
        </pc:sldMkLst>
        <pc:spChg chg="mod">
          <ac:chgData name="Scruel Tao" userId="5ea5c98d59b44d4b" providerId="LiveId" clId="{53225E1B-6BB1-44E9-841B-9EDB316A8799}" dt="2023-12-06T08:41:06.787" v="1508"/>
          <ac:spMkLst>
            <pc:docMk/>
            <pc:sldMk cId="4226408475" sldId="405"/>
            <ac:spMk id="2" creationId="{BAD162F0-2175-84E9-2387-55F669162449}"/>
          </ac:spMkLst>
        </pc:spChg>
        <pc:spChg chg="mod">
          <ac:chgData name="Scruel Tao" userId="5ea5c98d59b44d4b" providerId="LiveId" clId="{53225E1B-6BB1-44E9-841B-9EDB316A8799}" dt="2023-12-06T08:41:06.787" v="1508"/>
          <ac:spMkLst>
            <pc:docMk/>
            <pc:sldMk cId="4226408475" sldId="405"/>
            <ac:spMk id="3" creationId="{0E2FC508-1AFD-A957-52F2-FA1DEF2A9D27}"/>
          </ac:spMkLst>
        </pc:spChg>
      </pc:sldChg>
      <pc:sldChg chg="modSp">
        <pc:chgData name="Scruel Tao" userId="5ea5c98d59b44d4b" providerId="LiveId" clId="{53225E1B-6BB1-44E9-841B-9EDB316A8799}" dt="2023-12-06T08:41:06.787" v="1508"/>
        <pc:sldMkLst>
          <pc:docMk/>
          <pc:sldMk cId="1683692607" sldId="406"/>
        </pc:sldMkLst>
        <pc:spChg chg="mod">
          <ac:chgData name="Scruel Tao" userId="5ea5c98d59b44d4b" providerId="LiveId" clId="{53225E1B-6BB1-44E9-841B-9EDB316A8799}" dt="2023-12-06T08:41:06.787" v="1508"/>
          <ac:spMkLst>
            <pc:docMk/>
            <pc:sldMk cId="1683692607" sldId="406"/>
            <ac:spMk id="2" creationId="{BAD162F0-2175-84E9-2387-55F669162449}"/>
          </ac:spMkLst>
        </pc:spChg>
        <pc:spChg chg="mod">
          <ac:chgData name="Scruel Tao" userId="5ea5c98d59b44d4b" providerId="LiveId" clId="{53225E1B-6BB1-44E9-841B-9EDB316A8799}" dt="2023-12-06T08:41:06.787" v="1508"/>
          <ac:spMkLst>
            <pc:docMk/>
            <pc:sldMk cId="1683692607" sldId="406"/>
            <ac:spMk id="3" creationId="{0E2FC508-1AFD-A957-52F2-FA1DEF2A9D27}"/>
          </ac:spMkLst>
        </pc:spChg>
      </pc:sldChg>
      <pc:sldChg chg="modSp">
        <pc:chgData name="Scruel Tao" userId="5ea5c98d59b44d4b" providerId="LiveId" clId="{53225E1B-6BB1-44E9-841B-9EDB316A8799}" dt="2023-12-06T08:41:06.787" v="1508"/>
        <pc:sldMkLst>
          <pc:docMk/>
          <pc:sldMk cId="430806977" sldId="408"/>
        </pc:sldMkLst>
        <pc:spChg chg="mod">
          <ac:chgData name="Scruel Tao" userId="5ea5c98d59b44d4b" providerId="LiveId" clId="{53225E1B-6BB1-44E9-841B-9EDB316A8799}" dt="2023-12-06T08:41:06.787" v="1508"/>
          <ac:spMkLst>
            <pc:docMk/>
            <pc:sldMk cId="430806977" sldId="408"/>
            <ac:spMk id="2" creationId="{BAD162F0-2175-84E9-2387-55F669162449}"/>
          </ac:spMkLst>
        </pc:spChg>
        <pc:spChg chg="mod">
          <ac:chgData name="Scruel Tao" userId="5ea5c98d59b44d4b" providerId="LiveId" clId="{53225E1B-6BB1-44E9-841B-9EDB316A8799}" dt="2023-12-06T08:41:06.787" v="1508"/>
          <ac:spMkLst>
            <pc:docMk/>
            <pc:sldMk cId="430806977" sldId="408"/>
            <ac:spMk id="3" creationId="{0E2FC508-1AFD-A957-52F2-FA1DEF2A9D27}"/>
          </ac:spMkLst>
        </pc:spChg>
      </pc:sldChg>
      <pc:sldChg chg="modSp modTransition">
        <pc:chgData name="Scruel Tao" userId="5ea5c98d59b44d4b" providerId="LiveId" clId="{53225E1B-6BB1-44E9-841B-9EDB316A8799}" dt="2023-12-07T05:01:27.399" v="2368"/>
        <pc:sldMkLst>
          <pc:docMk/>
          <pc:sldMk cId="741675209" sldId="409"/>
        </pc:sldMkLst>
        <pc:spChg chg="mod">
          <ac:chgData name="Scruel Tao" userId="5ea5c98d59b44d4b" providerId="LiveId" clId="{53225E1B-6BB1-44E9-841B-9EDB316A8799}" dt="2023-12-06T08:41:06.787" v="1508"/>
          <ac:spMkLst>
            <pc:docMk/>
            <pc:sldMk cId="741675209" sldId="409"/>
            <ac:spMk id="2" creationId="{BAD162F0-2175-84E9-2387-55F669162449}"/>
          </ac:spMkLst>
        </pc:spChg>
        <pc:spChg chg="mod">
          <ac:chgData name="Scruel Tao" userId="5ea5c98d59b44d4b" providerId="LiveId" clId="{53225E1B-6BB1-44E9-841B-9EDB316A8799}" dt="2023-12-06T08:41:06.787" v="1508"/>
          <ac:spMkLst>
            <pc:docMk/>
            <pc:sldMk cId="741675209" sldId="409"/>
            <ac:spMk id="3" creationId="{0E2FC508-1AFD-A957-52F2-FA1DEF2A9D27}"/>
          </ac:spMkLst>
        </pc:spChg>
      </pc:sldChg>
      <pc:sldChg chg="modSp modAnim">
        <pc:chgData name="Scruel Tao" userId="5ea5c98d59b44d4b" providerId="LiveId" clId="{53225E1B-6BB1-44E9-841B-9EDB316A8799}" dt="2023-12-06T08:41:06.787" v="1508"/>
        <pc:sldMkLst>
          <pc:docMk/>
          <pc:sldMk cId="3199604217" sldId="415"/>
        </pc:sldMkLst>
        <pc:spChg chg="mod">
          <ac:chgData name="Scruel Tao" userId="5ea5c98d59b44d4b" providerId="LiveId" clId="{53225E1B-6BB1-44E9-841B-9EDB316A8799}" dt="2023-12-06T08:41:06.787" v="1508"/>
          <ac:spMkLst>
            <pc:docMk/>
            <pc:sldMk cId="3199604217" sldId="415"/>
            <ac:spMk id="2" creationId="{BAD162F0-2175-84E9-2387-55F669162449}"/>
          </ac:spMkLst>
        </pc:spChg>
        <pc:spChg chg="mod">
          <ac:chgData name="Scruel Tao" userId="5ea5c98d59b44d4b" providerId="LiveId" clId="{53225E1B-6BB1-44E9-841B-9EDB316A8799}" dt="2023-12-06T08:41:06.787" v="1508"/>
          <ac:spMkLst>
            <pc:docMk/>
            <pc:sldMk cId="3199604217" sldId="415"/>
            <ac:spMk id="3" creationId="{0E2FC508-1AFD-A957-52F2-FA1DEF2A9D27}"/>
          </ac:spMkLst>
        </pc:spChg>
      </pc:sldChg>
      <pc:sldChg chg="modSp">
        <pc:chgData name="Scruel Tao" userId="5ea5c98d59b44d4b" providerId="LiveId" clId="{53225E1B-6BB1-44E9-841B-9EDB316A8799}" dt="2023-12-06T08:41:06.787" v="1508"/>
        <pc:sldMkLst>
          <pc:docMk/>
          <pc:sldMk cId="2737349249" sldId="416"/>
        </pc:sldMkLst>
        <pc:spChg chg="mod">
          <ac:chgData name="Scruel Tao" userId="5ea5c98d59b44d4b" providerId="LiveId" clId="{53225E1B-6BB1-44E9-841B-9EDB316A8799}" dt="2023-12-06T08:41:06.787" v="1508"/>
          <ac:spMkLst>
            <pc:docMk/>
            <pc:sldMk cId="2737349249" sldId="416"/>
            <ac:spMk id="2" creationId="{BAD162F0-2175-84E9-2387-55F669162449}"/>
          </ac:spMkLst>
        </pc:spChg>
        <pc:spChg chg="mod">
          <ac:chgData name="Scruel Tao" userId="5ea5c98d59b44d4b" providerId="LiveId" clId="{53225E1B-6BB1-44E9-841B-9EDB316A8799}" dt="2023-12-06T08:41:06.787" v="1508"/>
          <ac:spMkLst>
            <pc:docMk/>
            <pc:sldMk cId="2737349249" sldId="416"/>
            <ac:spMk id="3" creationId="{0E2FC508-1AFD-A957-52F2-FA1DEF2A9D27}"/>
          </ac:spMkLst>
        </pc:spChg>
      </pc:sldChg>
      <pc:sldChg chg="modSp mod modAnim">
        <pc:chgData name="Scruel Tao" userId="5ea5c98d59b44d4b" providerId="LiveId" clId="{53225E1B-6BB1-44E9-841B-9EDB316A8799}" dt="2023-12-07T04:41:27.425" v="1666"/>
        <pc:sldMkLst>
          <pc:docMk/>
          <pc:sldMk cId="2646311159" sldId="418"/>
        </pc:sldMkLst>
        <pc:spChg chg="mod">
          <ac:chgData name="Scruel Tao" userId="5ea5c98d59b44d4b" providerId="LiveId" clId="{53225E1B-6BB1-44E9-841B-9EDB316A8799}" dt="2023-12-06T08:41:06.787" v="1508"/>
          <ac:spMkLst>
            <pc:docMk/>
            <pc:sldMk cId="2646311159" sldId="418"/>
            <ac:spMk id="2" creationId="{BAD162F0-2175-84E9-2387-55F669162449}"/>
          </ac:spMkLst>
        </pc:spChg>
        <pc:spChg chg="mod">
          <ac:chgData name="Scruel Tao" userId="5ea5c98d59b44d4b" providerId="LiveId" clId="{53225E1B-6BB1-44E9-841B-9EDB316A8799}" dt="2023-12-06T08:41:06.787" v="1508"/>
          <ac:spMkLst>
            <pc:docMk/>
            <pc:sldMk cId="2646311159" sldId="418"/>
            <ac:spMk id="3" creationId="{0E2FC508-1AFD-A957-52F2-FA1DEF2A9D27}"/>
          </ac:spMkLst>
        </pc:spChg>
      </pc:sldChg>
      <pc:sldChg chg="modSp">
        <pc:chgData name="Scruel Tao" userId="5ea5c98d59b44d4b" providerId="LiveId" clId="{53225E1B-6BB1-44E9-841B-9EDB316A8799}" dt="2023-12-06T08:41:06.787" v="1508"/>
        <pc:sldMkLst>
          <pc:docMk/>
          <pc:sldMk cId="2342674294" sldId="424"/>
        </pc:sldMkLst>
        <pc:spChg chg="mod">
          <ac:chgData name="Scruel Tao" userId="5ea5c98d59b44d4b" providerId="LiveId" clId="{53225E1B-6BB1-44E9-841B-9EDB316A8799}" dt="2023-12-06T08:41:06.787" v="1508"/>
          <ac:spMkLst>
            <pc:docMk/>
            <pc:sldMk cId="2342674294" sldId="424"/>
            <ac:spMk id="2" creationId="{BAD162F0-2175-84E9-2387-55F669162449}"/>
          </ac:spMkLst>
        </pc:spChg>
        <pc:spChg chg="mod">
          <ac:chgData name="Scruel Tao" userId="5ea5c98d59b44d4b" providerId="LiveId" clId="{53225E1B-6BB1-44E9-841B-9EDB316A8799}" dt="2023-12-06T08:41:06.787" v="1508"/>
          <ac:spMkLst>
            <pc:docMk/>
            <pc:sldMk cId="2342674294" sldId="424"/>
            <ac:spMk id="3" creationId="{0E2FC508-1AFD-A957-52F2-FA1DEF2A9D27}"/>
          </ac:spMkLst>
        </pc:spChg>
      </pc:sldChg>
      <pc:sldChg chg="delSp modSp mod delAnim">
        <pc:chgData name="Scruel Tao" userId="5ea5c98d59b44d4b" providerId="LiveId" clId="{53225E1B-6BB1-44E9-841B-9EDB316A8799}" dt="2023-12-07T05:06:00.826" v="2423" actId="478"/>
        <pc:sldMkLst>
          <pc:docMk/>
          <pc:sldMk cId="2328872333" sldId="425"/>
        </pc:sldMkLst>
        <pc:spChg chg="mod">
          <ac:chgData name="Scruel Tao" userId="5ea5c98d59b44d4b" providerId="LiveId" clId="{53225E1B-6BB1-44E9-841B-9EDB316A8799}" dt="2023-12-06T08:41:06.787" v="1508"/>
          <ac:spMkLst>
            <pc:docMk/>
            <pc:sldMk cId="2328872333" sldId="425"/>
            <ac:spMk id="2" creationId="{BAD162F0-2175-84E9-2387-55F669162449}"/>
          </ac:spMkLst>
        </pc:spChg>
        <pc:spChg chg="mod">
          <ac:chgData name="Scruel Tao" userId="5ea5c98d59b44d4b" providerId="LiveId" clId="{53225E1B-6BB1-44E9-841B-9EDB316A8799}" dt="2023-12-07T05:05:59.211" v="2421" actId="20577"/>
          <ac:spMkLst>
            <pc:docMk/>
            <pc:sldMk cId="2328872333" sldId="425"/>
            <ac:spMk id="3" creationId="{0E2FC508-1AFD-A957-52F2-FA1DEF2A9D27}"/>
          </ac:spMkLst>
        </pc:spChg>
        <pc:spChg chg="del">
          <ac:chgData name="Scruel Tao" userId="5ea5c98d59b44d4b" providerId="LiveId" clId="{53225E1B-6BB1-44E9-841B-9EDB316A8799}" dt="2023-12-07T05:05:57.920" v="2420" actId="478"/>
          <ac:spMkLst>
            <pc:docMk/>
            <pc:sldMk cId="2328872333" sldId="425"/>
            <ac:spMk id="6" creationId="{E59FED38-3545-A169-F60D-88D7621E29C2}"/>
          </ac:spMkLst>
        </pc:spChg>
        <pc:picChg chg="del">
          <ac:chgData name="Scruel Tao" userId="5ea5c98d59b44d4b" providerId="LiveId" clId="{53225E1B-6BB1-44E9-841B-9EDB316A8799}" dt="2023-12-07T05:06:00.826" v="2423" actId="478"/>
          <ac:picMkLst>
            <pc:docMk/>
            <pc:sldMk cId="2328872333" sldId="425"/>
            <ac:picMk id="8" creationId="{CCECB405-DD8D-3835-90FD-7A1C1A97B40E}"/>
          </ac:picMkLst>
        </pc:picChg>
        <pc:picChg chg="del">
          <ac:chgData name="Scruel Tao" userId="5ea5c98d59b44d4b" providerId="LiveId" clId="{53225E1B-6BB1-44E9-841B-9EDB316A8799}" dt="2023-12-07T05:06:00.220" v="2422" actId="478"/>
          <ac:picMkLst>
            <pc:docMk/>
            <pc:sldMk cId="2328872333" sldId="425"/>
            <ac:picMk id="11" creationId="{B2221636-90AB-9A17-49FC-058F5F4BD611}"/>
          </ac:picMkLst>
        </pc:picChg>
      </pc:sldChg>
      <pc:sldChg chg="delSp modSp mod delAnim">
        <pc:chgData name="Scruel Tao" userId="5ea5c98d59b44d4b" providerId="LiveId" clId="{53225E1B-6BB1-44E9-841B-9EDB316A8799}" dt="2023-12-07T05:09:44.097" v="2581"/>
        <pc:sldMkLst>
          <pc:docMk/>
          <pc:sldMk cId="1915404851" sldId="426"/>
        </pc:sldMkLst>
        <pc:spChg chg="mod">
          <ac:chgData name="Scruel Tao" userId="5ea5c98d59b44d4b" providerId="LiveId" clId="{53225E1B-6BB1-44E9-841B-9EDB316A8799}" dt="2023-12-06T08:41:06.787" v="1508"/>
          <ac:spMkLst>
            <pc:docMk/>
            <pc:sldMk cId="1915404851" sldId="426"/>
            <ac:spMk id="2" creationId="{BAD162F0-2175-84E9-2387-55F669162449}"/>
          </ac:spMkLst>
        </pc:spChg>
        <pc:spChg chg="mod">
          <ac:chgData name="Scruel Tao" userId="5ea5c98d59b44d4b" providerId="LiveId" clId="{53225E1B-6BB1-44E9-841B-9EDB316A8799}" dt="2023-12-07T05:09:44.097" v="2581"/>
          <ac:spMkLst>
            <pc:docMk/>
            <pc:sldMk cId="1915404851" sldId="426"/>
            <ac:spMk id="3" creationId="{0E2FC508-1AFD-A957-52F2-FA1DEF2A9D27}"/>
          </ac:spMkLst>
        </pc:spChg>
        <pc:spChg chg="del">
          <ac:chgData name="Scruel Tao" userId="5ea5c98d59b44d4b" providerId="LiveId" clId="{53225E1B-6BB1-44E9-841B-9EDB316A8799}" dt="2023-12-07T05:07:26.513" v="2430" actId="478"/>
          <ac:spMkLst>
            <pc:docMk/>
            <pc:sldMk cId="1915404851" sldId="426"/>
            <ac:spMk id="5" creationId="{94D856D0-752A-7661-DE7E-6B95144F67FC}"/>
          </ac:spMkLst>
        </pc:spChg>
      </pc:sldChg>
      <pc:sldChg chg="addSp modSp mod ord modTransition modAnim">
        <pc:chgData name="Scruel Tao" userId="5ea5c98d59b44d4b" providerId="LiveId" clId="{53225E1B-6BB1-44E9-841B-9EDB316A8799}" dt="2023-12-07T07:10:36.731" v="2864" actId="207"/>
        <pc:sldMkLst>
          <pc:docMk/>
          <pc:sldMk cId="1217425599" sldId="428"/>
        </pc:sldMkLst>
        <pc:spChg chg="mod">
          <ac:chgData name="Scruel Tao" userId="5ea5c98d59b44d4b" providerId="LiveId" clId="{53225E1B-6BB1-44E9-841B-9EDB316A8799}" dt="2023-12-06T08:41:06.787" v="1508"/>
          <ac:spMkLst>
            <pc:docMk/>
            <pc:sldMk cId="1217425599" sldId="428"/>
            <ac:spMk id="2" creationId="{BAD162F0-2175-84E9-2387-55F669162449}"/>
          </ac:spMkLst>
        </pc:spChg>
        <pc:spChg chg="mod">
          <ac:chgData name="Scruel Tao" userId="5ea5c98d59b44d4b" providerId="LiveId" clId="{53225E1B-6BB1-44E9-841B-9EDB316A8799}" dt="2023-12-07T07:10:36.731" v="2864" actId="207"/>
          <ac:spMkLst>
            <pc:docMk/>
            <pc:sldMk cId="1217425599" sldId="428"/>
            <ac:spMk id="3" creationId="{0E2FC508-1AFD-A957-52F2-FA1DEF2A9D27}"/>
          </ac:spMkLst>
        </pc:spChg>
        <pc:spChg chg="mod">
          <ac:chgData name="Scruel Tao" userId="5ea5c98d59b44d4b" providerId="LiveId" clId="{53225E1B-6BB1-44E9-841B-9EDB316A8799}" dt="2023-12-07T07:04:30.407" v="2786" actId="1035"/>
          <ac:spMkLst>
            <pc:docMk/>
            <pc:sldMk cId="1217425599" sldId="428"/>
            <ac:spMk id="5" creationId="{94D856D0-752A-7661-DE7E-6B95144F67FC}"/>
          </ac:spMkLst>
        </pc:spChg>
        <pc:spChg chg="mod">
          <ac:chgData name="Scruel Tao" userId="5ea5c98d59b44d4b" providerId="LiveId" clId="{53225E1B-6BB1-44E9-841B-9EDB316A8799}" dt="2023-12-07T07:09:46.704" v="2860" actId="113"/>
          <ac:spMkLst>
            <pc:docMk/>
            <pc:sldMk cId="1217425599" sldId="428"/>
            <ac:spMk id="6" creationId="{34AFC372-405C-F2AB-364E-38D330D93CB5}"/>
          </ac:spMkLst>
        </pc:spChg>
        <pc:spChg chg="add mod">
          <ac:chgData name="Scruel Tao" userId="5ea5c98d59b44d4b" providerId="LiveId" clId="{53225E1B-6BB1-44E9-841B-9EDB316A8799}" dt="2023-12-07T07:09:54.280" v="2861"/>
          <ac:spMkLst>
            <pc:docMk/>
            <pc:sldMk cId="1217425599" sldId="428"/>
            <ac:spMk id="7" creationId="{95E76856-95C5-CE1F-D952-E575C31B03E9}"/>
          </ac:spMkLst>
        </pc:spChg>
      </pc:sldChg>
      <pc:sldChg chg="modSp mod modAnim">
        <pc:chgData name="Scruel Tao" userId="5ea5c98d59b44d4b" providerId="LiveId" clId="{53225E1B-6BB1-44E9-841B-9EDB316A8799}" dt="2023-12-07T07:27:16.018" v="3142" actId="20577"/>
        <pc:sldMkLst>
          <pc:docMk/>
          <pc:sldMk cId="2368505745" sldId="429"/>
        </pc:sldMkLst>
        <pc:spChg chg="mod">
          <ac:chgData name="Scruel Tao" userId="5ea5c98d59b44d4b" providerId="LiveId" clId="{53225E1B-6BB1-44E9-841B-9EDB316A8799}" dt="2023-12-06T08:41:06.787" v="1508"/>
          <ac:spMkLst>
            <pc:docMk/>
            <pc:sldMk cId="2368505745" sldId="429"/>
            <ac:spMk id="2" creationId="{BAD162F0-2175-84E9-2387-55F669162449}"/>
          </ac:spMkLst>
        </pc:spChg>
        <pc:spChg chg="mod">
          <ac:chgData name="Scruel Tao" userId="5ea5c98d59b44d4b" providerId="LiveId" clId="{53225E1B-6BB1-44E9-841B-9EDB316A8799}" dt="2023-12-07T07:27:16.018" v="3142" actId="20577"/>
          <ac:spMkLst>
            <pc:docMk/>
            <pc:sldMk cId="2368505745" sldId="429"/>
            <ac:spMk id="3" creationId="{0E2FC508-1AFD-A957-52F2-FA1DEF2A9D27}"/>
          </ac:spMkLst>
        </pc:spChg>
      </pc:sldChg>
      <pc:sldChg chg="delSp modSp del mod delAnim modNotesTx">
        <pc:chgData name="Scruel Tao" userId="5ea5c98d59b44d4b" providerId="LiveId" clId="{53225E1B-6BB1-44E9-841B-9EDB316A8799}" dt="2023-12-07T05:16:11.393" v="2738" actId="47"/>
        <pc:sldMkLst>
          <pc:docMk/>
          <pc:sldMk cId="2124384492" sldId="430"/>
        </pc:sldMkLst>
        <pc:spChg chg="mod">
          <ac:chgData name="Scruel Tao" userId="5ea5c98d59b44d4b" providerId="LiveId" clId="{53225E1B-6BB1-44E9-841B-9EDB316A8799}" dt="2023-12-06T08:41:06.787" v="1508"/>
          <ac:spMkLst>
            <pc:docMk/>
            <pc:sldMk cId="2124384492" sldId="430"/>
            <ac:spMk id="2" creationId="{BAD162F0-2175-84E9-2387-55F669162449}"/>
          </ac:spMkLst>
        </pc:spChg>
        <pc:spChg chg="mod">
          <ac:chgData name="Scruel Tao" userId="5ea5c98d59b44d4b" providerId="LiveId" clId="{53225E1B-6BB1-44E9-841B-9EDB316A8799}" dt="2023-12-06T08:41:06.787" v="1508"/>
          <ac:spMkLst>
            <pc:docMk/>
            <pc:sldMk cId="2124384492" sldId="430"/>
            <ac:spMk id="3" creationId="{0E2FC508-1AFD-A957-52F2-FA1DEF2A9D27}"/>
          </ac:spMkLst>
        </pc:spChg>
        <pc:spChg chg="del">
          <ac:chgData name="Scruel Tao" userId="5ea5c98d59b44d4b" providerId="LiveId" clId="{53225E1B-6BB1-44E9-841B-9EDB316A8799}" dt="2023-12-07T05:16:09.996" v="2737" actId="21"/>
          <ac:spMkLst>
            <pc:docMk/>
            <pc:sldMk cId="2124384492" sldId="430"/>
            <ac:spMk id="5" creationId="{94D856D0-752A-7661-DE7E-6B95144F67FC}"/>
          </ac:spMkLst>
        </pc:spChg>
      </pc:sldChg>
      <pc:sldChg chg="delSp modSp mod modAnim">
        <pc:chgData name="Scruel Tao" userId="5ea5c98d59b44d4b" providerId="LiveId" clId="{53225E1B-6BB1-44E9-841B-9EDB316A8799}" dt="2023-12-07T07:18:11.759" v="2961" actId="21"/>
        <pc:sldMkLst>
          <pc:docMk/>
          <pc:sldMk cId="3097471850" sldId="431"/>
        </pc:sldMkLst>
        <pc:spChg chg="mod">
          <ac:chgData name="Scruel Tao" userId="5ea5c98d59b44d4b" providerId="LiveId" clId="{53225E1B-6BB1-44E9-841B-9EDB316A8799}" dt="2023-12-06T08:41:06.787" v="1508"/>
          <ac:spMkLst>
            <pc:docMk/>
            <pc:sldMk cId="3097471850" sldId="431"/>
            <ac:spMk id="2" creationId="{BAD162F0-2175-84E9-2387-55F669162449}"/>
          </ac:spMkLst>
        </pc:spChg>
        <pc:spChg chg="mod">
          <ac:chgData name="Scruel Tao" userId="5ea5c98d59b44d4b" providerId="LiveId" clId="{53225E1B-6BB1-44E9-841B-9EDB316A8799}" dt="2023-12-07T07:17:50.026" v="2954"/>
          <ac:spMkLst>
            <pc:docMk/>
            <pc:sldMk cId="3097471850" sldId="431"/>
            <ac:spMk id="3" creationId="{0E2FC508-1AFD-A957-52F2-FA1DEF2A9D27}"/>
          </ac:spMkLst>
        </pc:spChg>
        <pc:spChg chg="mod">
          <ac:chgData name="Scruel Tao" userId="5ea5c98d59b44d4b" providerId="LiveId" clId="{53225E1B-6BB1-44E9-841B-9EDB316A8799}" dt="2023-08-16T03:25:55.909" v="784" actId="1037"/>
          <ac:spMkLst>
            <pc:docMk/>
            <pc:sldMk cId="3097471850" sldId="431"/>
            <ac:spMk id="5" creationId="{94D856D0-752A-7661-DE7E-6B95144F67FC}"/>
          </ac:spMkLst>
        </pc:spChg>
        <pc:spChg chg="mod">
          <ac:chgData name="Scruel Tao" userId="5ea5c98d59b44d4b" providerId="LiveId" clId="{53225E1B-6BB1-44E9-841B-9EDB316A8799}" dt="2023-08-16T03:25:46.546" v="779" actId="1076"/>
          <ac:spMkLst>
            <pc:docMk/>
            <pc:sldMk cId="3097471850" sldId="431"/>
            <ac:spMk id="6" creationId="{34AFC372-405C-F2AB-364E-38D330D93CB5}"/>
          </ac:spMkLst>
        </pc:spChg>
        <pc:spChg chg="del">
          <ac:chgData name="Scruel Tao" userId="5ea5c98d59b44d4b" providerId="LiveId" clId="{53225E1B-6BB1-44E9-841B-9EDB316A8799}" dt="2023-12-07T07:18:11.759" v="2961" actId="21"/>
          <ac:spMkLst>
            <pc:docMk/>
            <pc:sldMk cId="3097471850" sldId="431"/>
            <ac:spMk id="10" creationId="{805192C2-51F5-7437-9475-18CF9CDCA7B9}"/>
          </ac:spMkLst>
        </pc:spChg>
      </pc:sldChg>
      <pc:sldChg chg="modSp mod modTransition modAnim modNotesTx">
        <pc:chgData name="Scruel Tao" userId="5ea5c98d59b44d4b" providerId="LiveId" clId="{53225E1B-6BB1-44E9-841B-9EDB316A8799}" dt="2023-12-08T09:45:58.009" v="8036"/>
        <pc:sldMkLst>
          <pc:docMk/>
          <pc:sldMk cId="2408983859" sldId="432"/>
        </pc:sldMkLst>
        <pc:spChg chg="mod">
          <ac:chgData name="Scruel Tao" userId="5ea5c98d59b44d4b" providerId="LiveId" clId="{53225E1B-6BB1-44E9-841B-9EDB316A8799}" dt="2023-12-06T08:41:06.787" v="1508"/>
          <ac:spMkLst>
            <pc:docMk/>
            <pc:sldMk cId="2408983859" sldId="432"/>
            <ac:spMk id="2" creationId="{BAD162F0-2175-84E9-2387-55F669162449}"/>
          </ac:spMkLst>
        </pc:spChg>
        <pc:spChg chg="mod">
          <ac:chgData name="Scruel Tao" userId="5ea5c98d59b44d4b" providerId="LiveId" clId="{53225E1B-6BB1-44E9-841B-9EDB316A8799}" dt="2023-12-07T07:17:52.006" v="2955"/>
          <ac:spMkLst>
            <pc:docMk/>
            <pc:sldMk cId="2408983859" sldId="432"/>
            <ac:spMk id="3" creationId="{0E2FC508-1AFD-A957-52F2-FA1DEF2A9D27}"/>
          </ac:spMkLst>
        </pc:spChg>
        <pc:spChg chg="mod">
          <ac:chgData name="Scruel Tao" userId="5ea5c98d59b44d4b" providerId="LiveId" clId="{53225E1B-6BB1-44E9-841B-9EDB316A8799}" dt="2023-08-16T03:25:33.506" v="778" actId="1076"/>
          <ac:spMkLst>
            <pc:docMk/>
            <pc:sldMk cId="2408983859" sldId="432"/>
            <ac:spMk id="4" creationId="{2B02CBDE-6A79-FC1F-EA00-0AF32202D20E}"/>
          </ac:spMkLst>
        </pc:spChg>
        <pc:spChg chg="mod">
          <ac:chgData name="Scruel Tao" userId="5ea5c98d59b44d4b" providerId="LiveId" clId="{53225E1B-6BB1-44E9-841B-9EDB316A8799}" dt="2023-08-16T03:26:30.882" v="790" actId="1076"/>
          <ac:spMkLst>
            <pc:docMk/>
            <pc:sldMk cId="2408983859" sldId="432"/>
            <ac:spMk id="5" creationId="{94D856D0-752A-7661-DE7E-6B95144F67FC}"/>
          </ac:spMkLst>
        </pc:spChg>
        <pc:spChg chg="mod">
          <ac:chgData name="Scruel Tao" userId="5ea5c98d59b44d4b" providerId="LiveId" clId="{53225E1B-6BB1-44E9-841B-9EDB316A8799}" dt="2023-08-16T03:25:33.506" v="778" actId="1076"/>
          <ac:spMkLst>
            <pc:docMk/>
            <pc:sldMk cId="2408983859" sldId="432"/>
            <ac:spMk id="6" creationId="{34AFC372-405C-F2AB-364E-38D330D93CB5}"/>
          </ac:spMkLst>
        </pc:spChg>
      </pc:sldChg>
      <pc:sldChg chg="modSp mod modAnim modNotesTx">
        <pc:chgData name="Scruel Tao" userId="5ea5c98d59b44d4b" providerId="LiveId" clId="{53225E1B-6BB1-44E9-841B-9EDB316A8799}" dt="2024-01-05T03:10:20.202" v="8883" actId="20577"/>
        <pc:sldMkLst>
          <pc:docMk/>
          <pc:sldMk cId="3817001341" sldId="434"/>
        </pc:sldMkLst>
        <pc:spChg chg="mod">
          <ac:chgData name="Scruel Tao" userId="5ea5c98d59b44d4b" providerId="LiveId" clId="{53225E1B-6BB1-44E9-841B-9EDB316A8799}" dt="2023-12-06T08:41:06.787" v="1508"/>
          <ac:spMkLst>
            <pc:docMk/>
            <pc:sldMk cId="3817001341" sldId="434"/>
            <ac:spMk id="2" creationId="{BAD162F0-2175-84E9-2387-55F669162449}"/>
          </ac:spMkLst>
        </pc:spChg>
        <pc:spChg chg="mod">
          <ac:chgData name="Scruel Tao" userId="5ea5c98d59b44d4b" providerId="LiveId" clId="{53225E1B-6BB1-44E9-841B-9EDB316A8799}" dt="2024-01-05T03:09:10.497" v="8879" actId="20577"/>
          <ac:spMkLst>
            <pc:docMk/>
            <pc:sldMk cId="3817001341" sldId="434"/>
            <ac:spMk id="3" creationId="{0E2FC508-1AFD-A957-52F2-FA1DEF2A9D27}"/>
          </ac:spMkLst>
        </pc:spChg>
      </pc:sldChg>
      <pc:sldChg chg="modSp mod modAnim">
        <pc:chgData name="Scruel Tao" userId="5ea5c98d59b44d4b" providerId="LiveId" clId="{53225E1B-6BB1-44E9-841B-9EDB316A8799}" dt="2023-12-10T15:50:26.359" v="8822" actId="20577"/>
        <pc:sldMkLst>
          <pc:docMk/>
          <pc:sldMk cId="3613863520" sldId="435"/>
        </pc:sldMkLst>
        <pc:spChg chg="mod">
          <ac:chgData name="Scruel Tao" userId="5ea5c98d59b44d4b" providerId="LiveId" clId="{53225E1B-6BB1-44E9-841B-9EDB316A8799}" dt="2023-12-06T08:41:06.787" v="1508"/>
          <ac:spMkLst>
            <pc:docMk/>
            <pc:sldMk cId="3613863520" sldId="435"/>
            <ac:spMk id="2" creationId="{BAD162F0-2175-84E9-2387-55F669162449}"/>
          </ac:spMkLst>
        </pc:spChg>
        <pc:spChg chg="mod">
          <ac:chgData name="Scruel Tao" userId="5ea5c98d59b44d4b" providerId="LiveId" clId="{53225E1B-6BB1-44E9-841B-9EDB316A8799}" dt="2023-12-10T15:50:26.359" v="8822" actId="20577"/>
          <ac:spMkLst>
            <pc:docMk/>
            <pc:sldMk cId="3613863520" sldId="435"/>
            <ac:spMk id="3" creationId="{0E2FC508-1AFD-A957-52F2-FA1DEF2A9D27}"/>
          </ac:spMkLst>
        </pc:spChg>
      </pc:sldChg>
      <pc:sldChg chg="modSp mod modTransition">
        <pc:chgData name="Scruel Tao" userId="5ea5c98d59b44d4b" providerId="LiveId" clId="{53225E1B-6BB1-44E9-841B-9EDB316A8799}" dt="2023-12-08T07:46:57.843" v="4789" actId="20577"/>
        <pc:sldMkLst>
          <pc:docMk/>
          <pc:sldMk cId="2891297286" sldId="436"/>
        </pc:sldMkLst>
        <pc:spChg chg="mod">
          <ac:chgData name="Scruel Tao" userId="5ea5c98d59b44d4b" providerId="LiveId" clId="{53225E1B-6BB1-44E9-841B-9EDB316A8799}" dt="2023-12-06T08:41:06.787" v="1508"/>
          <ac:spMkLst>
            <pc:docMk/>
            <pc:sldMk cId="2891297286" sldId="436"/>
            <ac:spMk id="2" creationId="{BAD162F0-2175-84E9-2387-55F669162449}"/>
          </ac:spMkLst>
        </pc:spChg>
        <pc:spChg chg="mod">
          <ac:chgData name="Scruel Tao" userId="5ea5c98d59b44d4b" providerId="LiveId" clId="{53225E1B-6BB1-44E9-841B-9EDB316A8799}" dt="2023-12-08T07:46:57.843" v="4789" actId="20577"/>
          <ac:spMkLst>
            <pc:docMk/>
            <pc:sldMk cId="2891297286" sldId="436"/>
            <ac:spMk id="3" creationId="{0E2FC508-1AFD-A957-52F2-FA1DEF2A9D27}"/>
          </ac:spMkLst>
        </pc:spChg>
      </pc:sldChg>
      <pc:sldChg chg="modSp">
        <pc:chgData name="Scruel Tao" userId="5ea5c98d59b44d4b" providerId="LiveId" clId="{53225E1B-6BB1-44E9-841B-9EDB316A8799}" dt="2023-12-06T08:41:06.787" v="1508"/>
        <pc:sldMkLst>
          <pc:docMk/>
          <pc:sldMk cId="1886740232" sldId="437"/>
        </pc:sldMkLst>
        <pc:spChg chg="mod">
          <ac:chgData name="Scruel Tao" userId="5ea5c98d59b44d4b" providerId="LiveId" clId="{53225E1B-6BB1-44E9-841B-9EDB316A8799}" dt="2023-12-06T08:41:06.787" v="1508"/>
          <ac:spMkLst>
            <pc:docMk/>
            <pc:sldMk cId="1886740232" sldId="437"/>
            <ac:spMk id="2" creationId="{BAD162F0-2175-84E9-2387-55F669162449}"/>
          </ac:spMkLst>
        </pc:spChg>
        <pc:spChg chg="mod">
          <ac:chgData name="Scruel Tao" userId="5ea5c98d59b44d4b" providerId="LiveId" clId="{53225E1B-6BB1-44E9-841B-9EDB316A8799}" dt="2023-12-06T08:41:06.787" v="1508"/>
          <ac:spMkLst>
            <pc:docMk/>
            <pc:sldMk cId="1886740232" sldId="437"/>
            <ac:spMk id="3" creationId="{0E2FC508-1AFD-A957-52F2-FA1DEF2A9D27}"/>
          </ac:spMkLst>
        </pc:spChg>
      </pc:sldChg>
      <pc:sldChg chg="modSp mod">
        <pc:chgData name="Scruel Tao" userId="5ea5c98d59b44d4b" providerId="LiveId" clId="{53225E1B-6BB1-44E9-841B-9EDB316A8799}" dt="2023-12-08T07:47:23.933" v="4791" actId="403"/>
        <pc:sldMkLst>
          <pc:docMk/>
          <pc:sldMk cId="711470116" sldId="438"/>
        </pc:sldMkLst>
        <pc:spChg chg="mod">
          <ac:chgData name="Scruel Tao" userId="5ea5c98d59b44d4b" providerId="LiveId" clId="{53225E1B-6BB1-44E9-841B-9EDB316A8799}" dt="2023-12-06T08:41:06.787" v="1508"/>
          <ac:spMkLst>
            <pc:docMk/>
            <pc:sldMk cId="711470116" sldId="438"/>
            <ac:spMk id="2" creationId="{BAD162F0-2175-84E9-2387-55F669162449}"/>
          </ac:spMkLst>
        </pc:spChg>
        <pc:spChg chg="mod">
          <ac:chgData name="Scruel Tao" userId="5ea5c98d59b44d4b" providerId="LiveId" clId="{53225E1B-6BB1-44E9-841B-9EDB316A8799}" dt="2023-12-08T07:47:23.933" v="4791" actId="403"/>
          <ac:spMkLst>
            <pc:docMk/>
            <pc:sldMk cId="711470116" sldId="438"/>
            <ac:spMk id="3" creationId="{0E2FC508-1AFD-A957-52F2-FA1DEF2A9D27}"/>
          </ac:spMkLst>
        </pc:spChg>
      </pc:sldChg>
      <pc:sldChg chg="modSp">
        <pc:chgData name="Scruel Tao" userId="5ea5c98d59b44d4b" providerId="LiveId" clId="{53225E1B-6BB1-44E9-841B-9EDB316A8799}" dt="2023-12-06T08:41:06.787" v="1508"/>
        <pc:sldMkLst>
          <pc:docMk/>
          <pc:sldMk cId="2945320828" sldId="440"/>
        </pc:sldMkLst>
        <pc:spChg chg="mod">
          <ac:chgData name="Scruel Tao" userId="5ea5c98d59b44d4b" providerId="LiveId" clId="{53225E1B-6BB1-44E9-841B-9EDB316A8799}" dt="2023-12-06T08:41:06.787" v="1508"/>
          <ac:spMkLst>
            <pc:docMk/>
            <pc:sldMk cId="2945320828" sldId="440"/>
            <ac:spMk id="2" creationId="{BAD162F0-2175-84E9-2387-55F669162449}"/>
          </ac:spMkLst>
        </pc:spChg>
        <pc:spChg chg="mod">
          <ac:chgData name="Scruel Tao" userId="5ea5c98d59b44d4b" providerId="LiveId" clId="{53225E1B-6BB1-44E9-841B-9EDB316A8799}" dt="2023-12-06T08:41:06.787" v="1508"/>
          <ac:spMkLst>
            <pc:docMk/>
            <pc:sldMk cId="2945320828" sldId="440"/>
            <ac:spMk id="3" creationId="{0E2FC508-1AFD-A957-52F2-FA1DEF2A9D27}"/>
          </ac:spMkLst>
        </pc:spChg>
      </pc:sldChg>
      <pc:sldChg chg="addSp delSp modSp mod delAnim modAnim modNotesTx">
        <pc:chgData name="Scruel Tao" userId="5ea5c98d59b44d4b" providerId="LiveId" clId="{53225E1B-6BB1-44E9-841B-9EDB316A8799}" dt="2023-12-08T08:00:01.566" v="4966" actId="21"/>
        <pc:sldMkLst>
          <pc:docMk/>
          <pc:sldMk cId="3940299107" sldId="441"/>
        </pc:sldMkLst>
        <pc:spChg chg="mod">
          <ac:chgData name="Scruel Tao" userId="5ea5c98d59b44d4b" providerId="LiveId" clId="{53225E1B-6BB1-44E9-841B-9EDB316A8799}" dt="2023-12-06T08:41:06.787" v="1508"/>
          <ac:spMkLst>
            <pc:docMk/>
            <pc:sldMk cId="3940299107" sldId="441"/>
            <ac:spMk id="2" creationId="{BAD162F0-2175-84E9-2387-55F669162449}"/>
          </ac:spMkLst>
        </pc:spChg>
        <pc:spChg chg="mod">
          <ac:chgData name="Scruel Tao" userId="5ea5c98d59b44d4b" providerId="LiveId" clId="{53225E1B-6BB1-44E9-841B-9EDB316A8799}" dt="2023-12-08T07:54:05.273" v="4807" actId="20577"/>
          <ac:spMkLst>
            <pc:docMk/>
            <pc:sldMk cId="3940299107" sldId="441"/>
            <ac:spMk id="3" creationId="{0E2FC508-1AFD-A957-52F2-FA1DEF2A9D27}"/>
          </ac:spMkLst>
        </pc:spChg>
        <pc:spChg chg="add del mod">
          <ac:chgData name="Scruel Tao" userId="5ea5c98d59b44d4b" providerId="LiveId" clId="{53225E1B-6BB1-44E9-841B-9EDB316A8799}" dt="2023-12-08T08:00:01.566" v="4966" actId="21"/>
          <ac:spMkLst>
            <pc:docMk/>
            <pc:sldMk cId="3940299107" sldId="441"/>
            <ac:spMk id="4" creationId="{4E6C3868-11A9-6A00-23E5-1CEDD3975468}"/>
          </ac:spMkLst>
        </pc:spChg>
        <pc:spChg chg="mod">
          <ac:chgData name="Scruel Tao" userId="5ea5c98d59b44d4b" providerId="LiveId" clId="{53225E1B-6BB1-44E9-841B-9EDB316A8799}" dt="2023-12-08T07:53:42.705" v="4806" actId="1076"/>
          <ac:spMkLst>
            <pc:docMk/>
            <pc:sldMk cId="3940299107" sldId="441"/>
            <ac:spMk id="5" creationId="{33BD2D4D-8E08-CB2B-9427-F09ADB38EB07}"/>
          </ac:spMkLst>
        </pc:spChg>
      </pc:sldChg>
      <pc:sldChg chg="modSp del">
        <pc:chgData name="Scruel Tao" userId="5ea5c98d59b44d4b" providerId="LiveId" clId="{53225E1B-6BB1-44E9-841B-9EDB316A8799}" dt="2023-12-08T08:10:48.330" v="5626" actId="2696"/>
        <pc:sldMkLst>
          <pc:docMk/>
          <pc:sldMk cId="1118754818" sldId="442"/>
        </pc:sldMkLst>
        <pc:spChg chg="mod">
          <ac:chgData name="Scruel Tao" userId="5ea5c98d59b44d4b" providerId="LiveId" clId="{53225E1B-6BB1-44E9-841B-9EDB316A8799}" dt="2023-12-06T08:41:06.787" v="1508"/>
          <ac:spMkLst>
            <pc:docMk/>
            <pc:sldMk cId="1118754818" sldId="442"/>
            <ac:spMk id="2" creationId="{BAD162F0-2175-84E9-2387-55F669162449}"/>
          </ac:spMkLst>
        </pc:spChg>
        <pc:spChg chg="mod">
          <ac:chgData name="Scruel Tao" userId="5ea5c98d59b44d4b" providerId="LiveId" clId="{53225E1B-6BB1-44E9-841B-9EDB316A8799}" dt="2023-12-06T08:41:06.787" v="1508"/>
          <ac:spMkLst>
            <pc:docMk/>
            <pc:sldMk cId="1118754818" sldId="442"/>
            <ac:spMk id="3" creationId="{0E2FC508-1AFD-A957-52F2-FA1DEF2A9D27}"/>
          </ac:spMkLst>
        </pc:spChg>
      </pc:sldChg>
      <pc:sldChg chg="modSp mod modTransition">
        <pc:chgData name="Scruel Tao" userId="5ea5c98d59b44d4b" providerId="LiveId" clId="{53225E1B-6BB1-44E9-841B-9EDB316A8799}" dt="2023-12-10T15:23:16.608" v="8606" actId="113"/>
        <pc:sldMkLst>
          <pc:docMk/>
          <pc:sldMk cId="1149247770" sldId="443"/>
        </pc:sldMkLst>
        <pc:spChg chg="mod">
          <ac:chgData name="Scruel Tao" userId="5ea5c98d59b44d4b" providerId="LiveId" clId="{53225E1B-6BB1-44E9-841B-9EDB316A8799}" dt="2023-12-06T08:41:06.787" v="1508"/>
          <ac:spMkLst>
            <pc:docMk/>
            <pc:sldMk cId="1149247770" sldId="443"/>
            <ac:spMk id="2" creationId="{BAD162F0-2175-84E9-2387-55F669162449}"/>
          </ac:spMkLst>
        </pc:spChg>
        <pc:spChg chg="mod">
          <ac:chgData name="Scruel Tao" userId="5ea5c98d59b44d4b" providerId="LiveId" clId="{53225E1B-6BB1-44E9-841B-9EDB316A8799}" dt="2023-12-07T04:29:28.692" v="1573" actId="21"/>
          <ac:spMkLst>
            <pc:docMk/>
            <pc:sldMk cId="1149247770" sldId="443"/>
            <ac:spMk id="3" creationId="{0E2FC508-1AFD-A957-52F2-FA1DEF2A9D27}"/>
          </ac:spMkLst>
        </pc:spChg>
        <pc:spChg chg="mod">
          <ac:chgData name="Scruel Tao" userId="5ea5c98d59b44d4b" providerId="LiveId" clId="{53225E1B-6BB1-44E9-841B-9EDB316A8799}" dt="2023-12-10T15:23:16.608" v="8606" actId="113"/>
          <ac:spMkLst>
            <pc:docMk/>
            <pc:sldMk cId="1149247770" sldId="443"/>
            <ac:spMk id="5" creationId="{364EFD44-4BAB-4ADF-DEAD-922A8C28C455}"/>
          </ac:spMkLst>
        </pc:spChg>
      </pc:sldChg>
      <pc:sldChg chg="modSp modTransition">
        <pc:chgData name="Scruel Tao" userId="5ea5c98d59b44d4b" providerId="LiveId" clId="{53225E1B-6BB1-44E9-841B-9EDB316A8799}" dt="2023-12-07T05:00:51.036" v="2353"/>
        <pc:sldMkLst>
          <pc:docMk/>
          <pc:sldMk cId="2660710448" sldId="444"/>
        </pc:sldMkLst>
        <pc:spChg chg="mod">
          <ac:chgData name="Scruel Tao" userId="5ea5c98d59b44d4b" providerId="LiveId" clId="{53225E1B-6BB1-44E9-841B-9EDB316A8799}" dt="2023-12-06T08:41:06.787" v="1508"/>
          <ac:spMkLst>
            <pc:docMk/>
            <pc:sldMk cId="2660710448" sldId="444"/>
            <ac:spMk id="2" creationId="{BAD162F0-2175-84E9-2387-55F669162449}"/>
          </ac:spMkLst>
        </pc:spChg>
        <pc:spChg chg="mod">
          <ac:chgData name="Scruel Tao" userId="5ea5c98d59b44d4b" providerId="LiveId" clId="{53225E1B-6BB1-44E9-841B-9EDB316A8799}" dt="2023-12-06T08:41:06.787" v="1508"/>
          <ac:spMkLst>
            <pc:docMk/>
            <pc:sldMk cId="2660710448" sldId="444"/>
            <ac:spMk id="3" creationId="{0E2FC508-1AFD-A957-52F2-FA1DEF2A9D27}"/>
          </ac:spMkLst>
        </pc:spChg>
        <pc:spChg chg="mod">
          <ac:chgData name="Scruel Tao" userId="5ea5c98d59b44d4b" providerId="LiveId" clId="{53225E1B-6BB1-44E9-841B-9EDB316A8799}" dt="2023-12-07T04:30:04.173" v="1575" actId="20577"/>
          <ac:spMkLst>
            <pc:docMk/>
            <pc:sldMk cId="2660710448" sldId="444"/>
            <ac:spMk id="5" creationId="{364EFD44-4BAB-4ADF-DEAD-922A8C28C455}"/>
          </ac:spMkLst>
        </pc:spChg>
      </pc:sldChg>
      <pc:sldChg chg="modSp modTransition">
        <pc:chgData name="Scruel Tao" userId="5ea5c98d59b44d4b" providerId="LiveId" clId="{53225E1B-6BB1-44E9-841B-9EDB316A8799}" dt="2023-12-07T05:00:52.788" v="2354"/>
        <pc:sldMkLst>
          <pc:docMk/>
          <pc:sldMk cId="50071292" sldId="445"/>
        </pc:sldMkLst>
        <pc:spChg chg="mod">
          <ac:chgData name="Scruel Tao" userId="5ea5c98d59b44d4b" providerId="LiveId" clId="{53225E1B-6BB1-44E9-841B-9EDB316A8799}" dt="2023-12-06T08:41:06.787" v="1508"/>
          <ac:spMkLst>
            <pc:docMk/>
            <pc:sldMk cId="50071292" sldId="445"/>
            <ac:spMk id="2" creationId="{BAD162F0-2175-84E9-2387-55F669162449}"/>
          </ac:spMkLst>
        </pc:spChg>
        <pc:spChg chg="mod">
          <ac:chgData name="Scruel Tao" userId="5ea5c98d59b44d4b" providerId="LiveId" clId="{53225E1B-6BB1-44E9-841B-9EDB316A8799}" dt="2023-12-06T08:41:06.787" v="1508"/>
          <ac:spMkLst>
            <pc:docMk/>
            <pc:sldMk cId="50071292" sldId="445"/>
            <ac:spMk id="3" creationId="{0E2FC508-1AFD-A957-52F2-FA1DEF2A9D27}"/>
          </ac:spMkLst>
        </pc:spChg>
      </pc:sldChg>
      <pc:sldChg chg="modSp modTransition modAnim">
        <pc:chgData name="Scruel Tao" userId="5ea5c98d59b44d4b" providerId="LiveId" clId="{53225E1B-6BB1-44E9-841B-9EDB316A8799}" dt="2023-12-06T08:41:06.787" v="1508"/>
        <pc:sldMkLst>
          <pc:docMk/>
          <pc:sldMk cId="270139676" sldId="446"/>
        </pc:sldMkLst>
        <pc:spChg chg="mod">
          <ac:chgData name="Scruel Tao" userId="5ea5c98d59b44d4b" providerId="LiveId" clId="{53225E1B-6BB1-44E9-841B-9EDB316A8799}" dt="2023-12-06T08:41:06.787" v="1508"/>
          <ac:spMkLst>
            <pc:docMk/>
            <pc:sldMk cId="270139676" sldId="446"/>
            <ac:spMk id="2" creationId="{BAD162F0-2175-84E9-2387-55F669162449}"/>
          </ac:spMkLst>
        </pc:spChg>
        <pc:spChg chg="mod">
          <ac:chgData name="Scruel Tao" userId="5ea5c98d59b44d4b" providerId="LiveId" clId="{53225E1B-6BB1-44E9-841B-9EDB316A8799}" dt="2023-12-06T08:41:06.787" v="1508"/>
          <ac:spMkLst>
            <pc:docMk/>
            <pc:sldMk cId="270139676" sldId="446"/>
            <ac:spMk id="3" creationId="{0E2FC508-1AFD-A957-52F2-FA1DEF2A9D27}"/>
          </ac:spMkLst>
        </pc:spChg>
      </pc:sldChg>
      <pc:sldChg chg="modSp">
        <pc:chgData name="Scruel Tao" userId="5ea5c98d59b44d4b" providerId="LiveId" clId="{53225E1B-6BB1-44E9-841B-9EDB316A8799}" dt="2023-12-06T08:41:06.787" v="1508"/>
        <pc:sldMkLst>
          <pc:docMk/>
          <pc:sldMk cId="1059985089" sldId="447"/>
        </pc:sldMkLst>
        <pc:spChg chg="mod">
          <ac:chgData name="Scruel Tao" userId="5ea5c98d59b44d4b" providerId="LiveId" clId="{53225E1B-6BB1-44E9-841B-9EDB316A8799}" dt="2023-12-06T08:41:06.787" v="1508"/>
          <ac:spMkLst>
            <pc:docMk/>
            <pc:sldMk cId="1059985089" sldId="447"/>
            <ac:spMk id="2" creationId="{BAD162F0-2175-84E9-2387-55F669162449}"/>
          </ac:spMkLst>
        </pc:spChg>
        <pc:spChg chg="mod">
          <ac:chgData name="Scruel Tao" userId="5ea5c98d59b44d4b" providerId="LiveId" clId="{53225E1B-6BB1-44E9-841B-9EDB316A8799}" dt="2023-12-06T08:41:06.787" v="1508"/>
          <ac:spMkLst>
            <pc:docMk/>
            <pc:sldMk cId="1059985089" sldId="447"/>
            <ac:spMk id="3" creationId="{0E2FC508-1AFD-A957-52F2-FA1DEF2A9D27}"/>
          </ac:spMkLst>
        </pc:spChg>
      </pc:sldChg>
      <pc:sldChg chg="modSp modTransition">
        <pc:chgData name="Scruel Tao" userId="5ea5c98d59b44d4b" providerId="LiveId" clId="{53225E1B-6BB1-44E9-841B-9EDB316A8799}" dt="2023-12-07T05:01:25.442" v="2367"/>
        <pc:sldMkLst>
          <pc:docMk/>
          <pc:sldMk cId="3288941729" sldId="448"/>
        </pc:sldMkLst>
        <pc:spChg chg="mod">
          <ac:chgData name="Scruel Tao" userId="5ea5c98d59b44d4b" providerId="LiveId" clId="{53225E1B-6BB1-44E9-841B-9EDB316A8799}" dt="2023-12-06T08:41:06.787" v="1508"/>
          <ac:spMkLst>
            <pc:docMk/>
            <pc:sldMk cId="3288941729" sldId="448"/>
            <ac:spMk id="2" creationId="{BAD162F0-2175-84E9-2387-55F669162449}"/>
          </ac:spMkLst>
        </pc:spChg>
        <pc:spChg chg="mod">
          <ac:chgData name="Scruel Tao" userId="5ea5c98d59b44d4b" providerId="LiveId" clId="{53225E1B-6BB1-44E9-841B-9EDB316A8799}" dt="2023-12-06T08:41:06.787" v="1508"/>
          <ac:spMkLst>
            <pc:docMk/>
            <pc:sldMk cId="3288941729" sldId="448"/>
            <ac:spMk id="3" creationId="{0E2FC508-1AFD-A957-52F2-FA1DEF2A9D27}"/>
          </ac:spMkLst>
        </pc:spChg>
      </pc:sldChg>
      <pc:sldChg chg="modSp modTransition">
        <pc:chgData name="Scruel Tao" userId="5ea5c98d59b44d4b" providerId="LiveId" clId="{53225E1B-6BB1-44E9-841B-9EDB316A8799}" dt="2023-12-07T05:01:28.925" v="2369"/>
        <pc:sldMkLst>
          <pc:docMk/>
          <pc:sldMk cId="3923380574" sldId="449"/>
        </pc:sldMkLst>
        <pc:spChg chg="mod">
          <ac:chgData name="Scruel Tao" userId="5ea5c98d59b44d4b" providerId="LiveId" clId="{53225E1B-6BB1-44E9-841B-9EDB316A8799}" dt="2023-12-06T08:41:06.787" v="1508"/>
          <ac:spMkLst>
            <pc:docMk/>
            <pc:sldMk cId="3923380574" sldId="449"/>
            <ac:spMk id="2" creationId="{BAD162F0-2175-84E9-2387-55F669162449}"/>
          </ac:spMkLst>
        </pc:spChg>
        <pc:spChg chg="mod">
          <ac:chgData name="Scruel Tao" userId="5ea5c98d59b44d4b" providerId="LiveId" clId="{53225E1B-6BB1-44E9-841B-9EDB316A8799}" dt="2023-12-06T08:41:06.787" v="1508"/>
          <ac:spMkLst>
            <pc:docMk/>
            <pc:sldMk cId="3923380574" sldId="449"/>
            <ac:spMk id="3" creationId="{0E2FC508-1AFD-A957-52F2-FA1DEF2A9D27}"/>
          </ac:spMkLst>
        </pc:spChg>
      </pc:sldChg>
      <pc:sldChg chg="modSp mod modTransition modAnim">
        <pc:chgData name="Scruel Tao" userId="5ea5c98d59b44d4b" providerId="LiveId" clId="{53225E1B-6BB1-44E9-841B-9EDB316A8799}" dt="2023-12-07T05:01:32.290" v="2371"/>
        <pc:sldMkLst>
          <pc:docMk/>
          <pc:sldMk cId="3091127192" sldId="450"/>
        </pc:sldMkLst>
        <pc:spChg chg="mod">
          <ac:chgData name="Scruel Tao" userId="5ea5c98d59b44d4b" providerId="LiveId" clId="{53225E1B-6BB1-44E9-841B-9EDB316A8799}" dt="2023-12-06T08:41:06.787" v="1508"/>
          <ac:spMkLst>
            <pc:docMk/>
            <pc:sldMk cId="3091127192" sldId="450"/>
            <ac:spMk id="2" creationId="{BAD162F0-2175-84E9-2387-55F669162449}"/>
          </ac:spMkLst>
        </pc:spChg>
        <pc:spChg chg="mod">
          <ac:chgData name="Scruel Tao" userId="5ea5c98d59b44d4b" providerId="LiveId" clId="{53225E1B-6BB1-44E9-841B-9EDB316A8799}" dt="2023-12-06T08:41:06.787" v="1508"/>
          <ac:spMkLst>
            <pc:docMk/>
            <pc:sldMk cId="3091127192" sldId="450"/>
            <ac:spMk id="3" creationId="{0E2FC508-1AFD-A957-52F2-FA1DEF2A9D27}"/>
          </ac:spMkLst>
        </pc:spChg>
        <pc:spChg chg="mod">
          <ac:chgData name="Scruel Tao" userId="5ea5c98d59b44d4b" providerId="LiveId" clId="{53225E1B-6BB1-44E9-841B-9EDB316A8799}" dt="2023-12-07T04:31:43.388" v="1579" actId="20577"/>
          <ac:spMkLst>
            <pc:docMk/>
            <pc:sldMk cId="3091127192" sldId="450"/>
            <ac:spMk id="10" creationId="{A2995DB2-4965-8C67-67FE-5FC4497711CB}"/>
          </ac:spMkLst>
        </pc:spChg>
      </pc:sldChg>
      <pc:sldChg chg="modSp modTransition">
        <pc:chgData name="Scruel Tao" userId="5ea5c98d59b44d4b" providerId="LiveId" clId="{53225E1B-6BB1-44E9-841B-9EDB316A8799}" dt="2023-12-07T05:01:30.572" v="2370"/>
        <pc:sldMkLst>
          <pc:docMk/>
          <pc:sldMk cId="4243864399" sldId="451"/>
        </pc:sldMkLst>
        <pc:spChg chg="mod">
          <ac:chgData name="Scruel Tao" userId="5ea5c98d59b44d4b" providerId="LiveId" clId="{53225E1B-6BB1-44E9-841B-9EDB316A8799}" dt="2023-12-06T08:41:06.787" v="1508"/>
          <ac:spMkLst>
            <pc:docMk/>
            <pc:sldMk cId="4243864399" sldId="451"/>
            <ac:spMk id="2" creationId="{BAD162F0-2175-84E9-2387-55F669162449}"/>
          </ac:spMkLst>
        </pc:spChg>
        <pc:spChg chg="mod">
          <ac:chgData name="Scruel Tao" userId="5ea5c98d59b44d4b" providerId="LiveId" clId="{53225E1B-6BB1-44E9-841B-9EDB316A8799}" dt="2023-12-06T08:41:06.787" v="1508"/>
          <ac:spMkLst>
            <pc:docMk/>
            <pc:sldMk cId="4243864399" sldId="451"/>
            <ac:spMk id="3" creationId="{0E2FC508-1AFD-A957-52F2-FA1DEF2A9D27}"/>
          </ac:spMkLst>
        </pc:spChg>
      </pc:sldChg>
      <pc:sldChg chg="modSp mod modTransition">
        <pc:chgData name="Scruel Tao" userId="5ea5c98d59b44d4b" providerId="LiveId" clId="{53225E1B-6BB1-44E9-841B-9EDB316A8799}" dt="2023-12-07T05:01:34.148" v="2372"/>
        <pc:sldMkLst>
          <pc:docMk/>
          <pc:sldMk cId="2738855689" sldId="452"/>
        </pc:sldMkLst>
        <pc:spChg chg="mod">
          <ac:chgData name="Scruel Tao" userId="5ea5c98d59b44d4b" providerId="LiveId" clId="{53225E1B-6BB1-44E9-841B-9EDB316A8799}" dt="2023-12-06T08:41:06.787" v="1508"/>
          <ac:spMkLst>
            <pc:docMk/>
            <pc:sldMk cId="2738855689" sldId="452"/>
            <ac:spMk id="2" creationId="{BAD162F0-2175-84E9-2387-55F669162449}"/>
          </ac:spMkLst>
        </pc:spChg>
        <pc:spChg chg="mod">
          <ac:chgData name="Scruel Tao" userId="5ea5c98d59b44d4b" providerId="LiveId" clId="{53225E1B-6BB1-44E9-841B-9EDB316A8799}" dt="2023-12-06T08:41:06.787" v="1508"/>
          <ac:spMkLst>
            <pc:docMk/>
            <pc:sldMk cId="2738855689" sldId="452"/>
            <ac:spMk id="3" creationId="{0E2FC508-1AFD-A957-52F2-FA1DEF2A9D27}"/>
          </ac:spMkLst>
        </pc:spChg>
        <pc:spChg chg="mod">
          <ac:chgData name="Scruel Tao" userId="5ea5c98d59b44d4b" providerId="LiveId" clId="{53225E1B-6BB1-44E9-841B-9EDB316A8799}" dt="2023-12-07T04:31:58.398" v="1583" actId="20577"/>
          <ac:spMkLst>
            <pc:docMk/>
            <pc:sldMk cId="2738855689" sldId="452"/>
            <ac:spMk id="10" creationId="{A2995DB2-4965-8C67-67FE-5FC4497711CB}"/>
          </ac:spMkLst>
        </pc:spChg>
      </pc:sldChg>
      <pc:sldChg chg="modSp mod modTransition">
        <pc:chgData name="Scruel Tao" userId="5ea5c98d59b44d4b" providerId="LiveId" clId="{53225E1B-6BB1-44E9-841B-9EDB316A8799}" dt="2023-12-07T04:33:53.019" v="1598"/>
        <pc:sldMkLst>
          <pc:docMk/>
          <pc:sldMk cId="1873822359" sldId="454"/>
        </pc:sldMkLst>
        <pc:spChg chg="mod">
          <ac:chgData name="Scruel Tao" userId="5ea5c98d59b44d4b" providerId="LiveId" clId="{53225E1B-6BB1-44E9-841B-9EDB316A8799}" dt="2023-12-06T08:41:06.787" v="1508"/>
          <ac:spMkLst>
            <pc:docMk/>
            <pc:sldMk cId="1873822359" sldId="454"/>
            <ac:spMk id="2" creationId="{BAD162F0-2175-84E9-2387-55F669162449}"/>
          </ac:spMkLst>
        </pc:spChg>
        <pc:spChg chg="mod">
          <ac:chgData name="Scruel Tao" userId="5ea5c98d59b44d4b" providerId="LiveId" clId="{53225E1B-6BB1-44E9-841B-9EDB316A8799}" dt="2023-12-06T08:41:06.787" v="1508"/>
          <ac:spMkLst>
            <pc:docMk/>
            <pc:sldMk cId="1873822359" sldId="454"/>
            <ac:spMk id="3" creationId="{0E2FC508-1AFD-A957-52F2-FA1DEF2A9D27}"/>
          </ac:spMkLst>
        </pc:spChg>
        <pc:spChg chg="mod">
          <ac:chgData name="Scruel Tao" userId="5ea5c98d59b44d4b" providerId="LiveId" clId="{53225E1B-6BB1-44E9-841B-9EDB316A8799}" dt="2023-08-13T07:04:18.618" v="535" actId="14100"/>
          <ac:spMkLst>
            <pc:docMk/>
            <pc:sldMk cId="1873822359" sldId="454"/>
            <ac:spMk id="5" creationId="{4707027C-5418-8525-AA28-775BEAA9EAC8}"/>
          </ac:spMkLst>
        </pc:spChg>
      </pc:sldChg>
      <pc:sldChg chg="modSp mod modTransition modAnim">
        <pc:chgData name="Scruel Tao" userId="5ea5c98d59b44d4b" providerId="LiveId" clId="{53225E1B-6BB1-44E9-841B-9EDB316A8799}" dt="2023-12-07T04:34:12.504" v="1600"/>
        <pc:sldMkLst>
          <pc:docMk/>
          <pc:sldMk cId="2943343027" sldId="455"/>
        </pc:sldMkLst>
        <pc:spChg chg="mod">
          <ac:chgData name="Scruel Tao" userId="5ea5c98d59b44d4b" providerId="LiveId" clId="{53225E1B-6BB1-44E9-841B-9EDB316A8799}" dt="2023-12-06T08:41:06.787" v="1508"/>
          <ac:spMkLst>
            <pc:docMk/>
            <pc:sldMk cId="2943343027" sldId="455"/>
            <ac:spMk id="2" creationId="{BAD162F0-2175-84E9-2387-55F669162449}"/>
          </ac:spMkLst>
        </pc:spChg>
        <pc:spChg chg="mod">
          <ac:chgData name="Scruel Tao" userId="5ea5c98d59b44d4b" providerId="LiveId" clId="{53225E1B-6BB1-44E9-841B-9EDB316A8799}" dt="2023-12-06T08:41:06.787" v="1508"/>
          <ac:spMkLst>
            <pc:docMk/>
            <pc:sldMk cId="2943343027" sldId="455"/>
            <ac:spMk id="3" creationId="{0E2FC508-1AFD-A957-52F2-FA1DEF2A9D27}"/>
          </ac:spMkLst>
        </pc:spChg>
        <pc:spChg chg="mod">
          <ac:chgData name="Scruel Tao" userId="5ea5c98d59b44d4b" providerId="LiveId" clId="{53225E1B-6BB1-44E9-841B-9EDB316A8799}" dt="2023-12-07T04:32:51.982" v="1587" actId="1076"/>
          <ac:spMkLst>
            <pc:docMk/>
            <pc:sldMk cId="2943343027" sldId="455"/>
            <ac:spMk id="5" creationId="{03AF550D-B197-3CA7-CF7C-09D1DD4BAA82}"/>
          </ac:spMkLst>
        </pc:spChg>
        <pc:spChg chg="mod">
          <ac:chgData name="Scruel Tao" userId="5ea5c98d59b44d4b" providerId="LiveId" clId="{53225E1B-6BB1-44E9-841B-9EDB316A8799}" dt="2023-12-07T04:32:57.001" v="1588" actId="1076"/>
          <ac:spMkLst>
            <pc:docMk/>
            <pc:sldMk cId="2943343027" sldId="455"/>
            <ac:spMk id="10" creationId="{A2995DB2-4965-8C67-67FE-5FC4497711CB}"/>
          </ac:spMkLst>
        </pc:spChg>
        <pc:spChg chg="mod">
          <ac:chgData name="Scruel Tao" userId="5ea5c98d59b44d4b" providerId="LiveId" clId="{53225E1B-6BB1-44E9-841B-9EDB316A8799}" dt="2023-12-07T04:32:51.982" v="1587" actId="1076"/>
          <ac:spMkLst>
            <pc:docMk/>
            <pc:sldMk cId="2943343027" sldId="455"/>
            <ac:spMk id="11" creationId="{D0072181-9D36-207C-A731-2A5EB9557833}"/>
          </ac:spMkLst>
        </pc:spChg>
      </pc:sldChg>
      <pc:sldChg chg="modSp del mod modTransition">
        <pc:chgData name="Scruel Tao" userId="5ea5c98d59b44d4b" providerId="LiveId" clId="{53225E1B-6BB1-44E9-841B-9EDB316A8799}" dt="2023-12-07T04:35:37.846" v="1615" actId="47"/>
        <pc:sldMkLst>
          <pc:docMk/>
          <pc:sldMk cId="2635799612" sldId="456"/>
        </pc:sldMkLst>
        <pc:spChg chg="mod">
          <ac:chgData name="Scruel Tao" userId="5ea5c98d59b44d4b" providerId="LiveId" clId="{53225E1B-6BB1-44E9-841B-9EDB316A8799}" dt="2023-12-06T08:41:06.787" v="1508"/>
          <ac:spMkLst>
            <pc:docMk/>
            <pc:sldMk cId="2635799612" sldId="456"/>
            <ac:spMk id="2" creationId="{BAD162F0-2175-84E9-2387-55F669162449}"/>
          </ac:spMkLst>
        </pc:spChg>
        <pc:spChg chg="mod">
          <ac:chgData name="Scruel Tao" userId="5ea5c98d59b44d4b" providerId="LiveId" clId="{53225E1B-6BB1-44E9-841B-9EDB316A8799}" dt="2023-12-06T08:41:06.787" v="1508"/>
          <ac:spMkLst>
            <pc:docMk/>
            <pc:sldMk cId="2635799612" sldId="456"/>
            <ac:spMk id="3" creationId="{0E2FC508-1AFD-A957-52F2-FA1DEF2A9D27}"/>
          </ac:spMkLst>
        </pc:spChg>
        <pc:spChg chg="mod">
          <ac:chgData name="Scruel Tao" userId="5ea5c98d59b44d4b" providerId="LiveId" clId="{53225E1B-6BB1-44E9-841B-9EDB316A8799}" dt="2023-12-07T04:35:19.759" v="1605" actId="21"/>
          <ac:spMkLst>
            <pc:docMk/>
            <pc:sldMk cId="2635799612" sldId="456"/>
            <ac:spMk id="5" creationId="{03AF550D-B197-3CA7-CF7C-09D1DD4BAA82}"/>
          </ac:spMkLst>
        </pc:spChg>
        <pc:spChg chg="mod">
          <ac:chgData name="Scruel Tao" userId="5ea5c98d59b44d4b" providerId="LiveId" clId="{53225E1B-6BB1-44E9-841B-9EDB316A8799}" dt="2023-12-07T04:35:28.894" v="1608" actId="21"/>
          <ac:spMkLst>
            <pc:docMk/>
            <pc:sldMk cId="2635799612" sldId="456"/>
            <ac:spMk id="10" creationId="{A2995DB2-4965-8C67-67FE-5FC4497711CB}"/>
          </ac:spMkLst>
        </pc:spChg>
      </pc:sldChg>
      <pc:sldChg chg="delSp modSp mod modTransition delAnim modAnim">
        <pc:chgData name="Scruel Tao" userId="5ea5c98d59b44d4b" providerId="LiveId" clId="{53225E1B-6BB1-44E9-841B-9EDB316A8799}" dt="2023-12-07T05:01:38.783" v="2373"/>
        <pc:sldMkLst>
          <pc:docMk/>
          <pc:sldMk cId="3536431272" sldId="457"/>
        </pc:sldMkLst>
        <pc:spChg chg="mod">
          <ac:chgData name="Scruel Tao" userId="5ea5c98d59b44d4b" providerId="LiveId" clId="{53225E1B-6BB1-44E9-841B-9EDB316A8799}" dt="2023-12-06T08:41:06.787" v="1508"/>
          <ac:spMkLst>
            <pc:docMk/>
            <pc:sldMk cId="3536431272" sldId="457"/>
            <ac:spMk id="2" creationId="{BAD162F0-2175-84E9-2387-55F669162449}"/>
          </ac:spMkLst>
        </pc:spChg>
        <pc:spChg chg="mod">
          <ac:chgData name="Scruel Tao" userId="5ea5c98d59b44d4b" providerId="LiveId" clId="{53225E1B-6BB1-44E9-841B-9EDB316A8799}" dt="2023-12-07T04:37:24.313" v="1621" actId="20577"/>
          <ac:spMkLst>
            <pc:docMk/>
            <pc:sldMk cId="3536431272" sldId="457"/>
            <ac:spMk id="3" creationId="{0E2FC508-1AFD-A957-52F2-FA1DEF2A9D27}"/>
          </ac:spMkLst>
        </pc:spChg>
        <pc:spChg chg="mod">
          <ac:chgData name="Scruel Tao" userId="5ea5c98d59b44d4b" providerId="LiveId" clId="{53225E1B-6BB1-44E9-841B-9EDB316A8799}" dt="2023-12-07T04:38:51.037" v="1641" actId="1076"/>
          <ac:spMkLst>
            <pc:docMk/>
            <pc:sldMk cId="3536431272" sldId="457"/>
            <ac:spMk id="5" creationId="{E65C3764-25F2-3799-1148-9E7B67E0E2EE}"/>
          </ac:spMkLst>
        </pc:spChg>
        <pc:spChg chg="del">
          <ac:chgData name="Scruel Tao" userId="5ea5c98d59b44d4b" providerId="LiveId" clId="{53225E1B-6BB1-44E9-841B-9EDB316A8799}" dt="2023-12-07T04:38:52.755" v="1642" actId="21"/>
          <ac:spMkLst>
            <pc:docMk/>
            <pc:sldMk cId="3536431272" sldId="457"/>
            <ac:spMk id="6" creationId="{BB64B184-B639-8DCA-5B82-187CDC51F207}"/>
          </ac:spMkLst>
        </pc:spChg>
        <pc:spChg chg="del mod">
          <ac:chgData name="Scruel Tao" userId="5ea5c98d59b44d4b" providerId="LiveId" clId="{53225E1B-6BB1-44E9-841B-9EDB316A8799}" dt="2023-12-07T04:38:53.679" v="1643" actId="21"/>
          <ac:spMkLst>
            <pc:docMk/>
            <pc:sldMk cId="3536431272" sldId="457"/>
            <ac:spMk id="7" creationId="{13E95322-BC93-FD0A-51D1-8C9C666BBA06}"/>
          </ac:spMkLst>
        </pc:spChg>
        <pc:spChg chg="del">
          <ac:chgData name="Scruel Tao" userId="5ea5c98d59b44d4b" providerId="LiveId" clId="{53225E1B-6BB1-44E9-841B-9EDB316A8799}" dt="2023-12-07T04:38:45.958" v="1640" actId="21"/>
          <ac:spMkLst>
            <pc:docMk/>
            <pc:sldMk cId="3536431272" sldId="457"/>
            <ac:spMk id="10" creationId="{A2995DB2-4965-8C67-67FE-5FC4497711CB}"/>
          </ac:spMkLst>
        </pc:spChg>
      </pc:sldChg>
      <pc:sldChg chg="modSp modTransition modAnim">
        <pc:chgData name="Scruel Tao" userId="5ea5c98d59b44d4b" providerId="LiveId" clId="{53225E1B-6BB1-44E9-841B-9EDB316A8799}" dt="2023-12-07T05:01:41.081" v="2374"/>
        <pc:sldMkLst>
          <pc:docMk/>
          <pc:sldMk cId="756981072" sldId="458"/>
        </pc:sldMkLst>
        <pc:spChg chg="mod">
          <ac:chgData name="Scruel Tao" userId="5ea5c98d59b44d4b" providerId="LiveId" clId="{53225E1B-6BB1-44E9-841B-9EDB316A8799}" dt="2023-12-06T08:41:06.787" v="1508"/>
          <ac:spMkLst>
            <pc:docMk/>
            <pc:sldMk cId="756981072" sldId="458"/>
            <ac:spMk id="2" creationId="{BAD162F0-2175-84E9-2387-55F669162449}"/>
          </ac:spMkLst>
        </pc:spChg>
        <pc:spChg chg="mod">
          <ac:chgData name="Scruel Tao" userId="5ea5c98d59b44d4b" providerId="LiveId" clId="{53225E1B-6BB1-44E9-841B-9EDB316A8799}" dt="2023-12-06T08:41:06.787" v="1508"/>
          <ac:spMkLst>
            <pc:docMk/>
            <pc:sldMk cId="756981072" sldId="458"/>
            <ac:spMk id="3" creationId="{0E2FC508-1AFD-A957-52F2-FA1DEF2A9D27}"/>
          </ac:spMkLst>
        </pc:spChg>
      </pc:sldChg>
      <pc:sldChg chg="modSp modTransition modAnim">
        <pc:chgData name="Scruel Tao" userId="5ea5c98d59b44d4b" providerId="LiveId" clId="{53225E1B-6BB1-44E9-841B-9EDB316A8799}" dt="2023-12-07T05:01:42.674" v="2375"/>
        <pc:sldMkLst>
          <pc:docMk/>
          <pc:sldMk cId="3245366971" sldId="459"/>
        </pc:sldMkLst>
        <pc:spChg chg="mod">
          <ac:chgData name="Scruel Tao" userId="5ea5c98d59b44d4b" providerId="LiveId" clId="{53225E1B-6BB1-44E9-841B-9EDB316A8799}" dt="2023-12-06T08:41:06.787" v="1508"/>
          <ac:spMkLst>
            <pc:docMk/>
            <pc:sldMk cId="3245366971" sldId="459"/>
            <ac:spMk id="2" creationId="{BAD162F0-2175-84E9-2387-55F669162449}"/>
          </ac:spMkLst>
        </pc:spChg>
        <pc:spChg chg="mod">
          <ac:chgData name="Scruel Tao" userId="5ea5c98d59b44d4b" providerId="LiveId" clId="{53225E1B-6BB1-44E9-841B-9EDB316A8799}" dt="2023-12-06T08:41:06.787" v="1508"/>
          <ac:spMkLst>
            <pc:docMk/>
            <pc:sldMk cId="3245366971" sldId="459"/>
            <ac:spMk id="3" creationId="{0E2FC508-1AFD-A957-52F2-FA1DEF2A9D27}"/>
          </ac:spMkLst>
        </pc:spChg>
      </pc:sldChg>
      <pc:sldChg chg="modSp modTransition modAnim">
        <pc:chgData name="Scruel Tao" userId="5ea5c98d59b44d4b" providerId="LiveId" clId="{53225E1B-6BB1-44E9-841B-9EDB316A8799}" dt="2023-12-07T05:01:44.189" v="2376"/>
        <pc:sldMkLst>
          <pc:docMk/>
          <pc:sldMk cId="3793133380" sldId="460"/>
        </pc:sldMkLst>
        <pc:spChg chg="mod">
          <ac:chgData name="Scruel Tao" userId="5ea5c98d59b44d4b" providerId="LiveId" clId="{53225E1B-6BB1-44E9-841B-9EDB316A8799}" dt="2023-12-06T08:41:06.787" v="1508"/>
          <ac:spMkLst>
            <pc:docMk/>
            <pc:sldMk cId="3793133380" sldId="460"/>
            <ac:spMk id="2" creationId="{BAD162F0-2175-84E9-2387-55F669162449}"/>
          </ac:spMkLst>
        </pc:spChg>
        <pc:spChg chg="mod">
          <ac:chgData name="Scruel Tao" userId="5ea5c98d59b44d4b" providerId="LiveId" clId="{53225E1B-6BB1-44E9-841B-9EDB316A8799}" dt="2023-12-06T08:41:06.787" v="1508"/>
          <ac:spMkLst>
            <pc:docMk/>
            <pc:sldMk cId="3793133380" sldId="460"/>
            <ac:spMk id="3" creationId="{0E2FC508-1AFD-A957-52F2-FA1DEF2A9D27}"/>
          </ac:spMkLst>
        </pc:spChg>
      </pc:sldChg>
      <pc:sldChg chg="addSp delSp modSp add del mod modTransition delAnim modAnim">
        <pc:chgData name="Scruel Tao" userId="5ea5c98d59b44d4b" providerId="LiveId" clId="{53225E1B-6BB1-44E9-841B-9EDB316A8799}" dt="2023-12-07T05:04:17.215" v="2404" actId="47"/>
        <pc:sldMkLst>
          <pc:docMk/>
          <pc:sldMk cId="3844480145" sldId="461"/>
        </pc:sldMkLst>
        <pc:spChg chg="mod">
          <ac:chgData name="Scruel Tao" userId="5ea5c98d59b44d4b" providerId="LiveId" clId="{53225E1B-6BB1-44E9-841B-9EDB316A8799}" dt="2023-12-06T08:41:06.787" v="1508"/>
          <ac:spMkLst>
            <pc:docMk/>
            <pc:sldMk cId="3844480145" sldId="461"/>
            <ac:spMk id="2" creationId="{BAD162F0-2175-84E9-2387-55F669162449}"/>
          </ac:spMkLst>
        </pc:spChg>
        <pc:spChg chg="mod">
          <ac:chgData name="Scruel Tao" userId="5ea5c98d59b44d4b" providerId="LiveId" clId="{53225E1B-6BB1-44E9-841B-9EDB316A8799}" dt="2023-12-06T08:41:06.787" v="1508"/>
          <ac:spMkLst>
            <pc:docMk/>
            <pc:sldMk cId="3844480145" sldId="461"/>
            <ac:spMk id="3" creationId="{0E2FC508-1AFD-A957-52F2-FA1DEF2A9D27}"/>
          </ac:spMkLst>
        </pc:spChg>
        <pc:spChg chg="del">
          <ac:chgData name="Scruel Tao" userId="5ea5c98d59b44d4b" providerId="LiveId" clId="{53225E1B-6BB1-44E9-841B-9EDB316A8799}" dt="2023-12-07T04:46:43.352" v="1779" actId="478"/>
          <ac:spMkLst>
            <pc:docMk/>
            <pc:sldMk cId="3844480145" sldId="461"/>
            <ac:spMk id="4" creationId="{4CAF8C8C-57C6-AB46-AD1B-CC95DF16DAE9}"/>
          </ac:spMkLst>
        </pc:spChg>
        <pc:spChg chg="add mod">
          <ac:chgData name="Scruel Tao" userId="5ea5c98d59b44d4b" providerId="LiveId" clId="{53225E1B-6BB1-44E9-841B-9EDB316A8799}" dt="2023-12-07T05:03:15.366" v="2395"/>
          <ac:spMkLst>
            <pc:docMk/>
            <pc:sldMk cId="3844480145" sldId="461"/>
            <ac:spMk id="7" creationId="{9290877E-9FE8-DEC0-652B-00C8ED4AA396}"/>
          </ac:spMkLst>
        </pc:spChg>
        <pc:spChg chg="del">
          <ac:chgData name="Scruel Tao" userId="5ea5c98d59b44d4b" providerId="LiveId" clId="{53225E1B-6BB1-44E9-841B-9EDB316A8799}" dt="2023-12-07T04:46:54.063" v="1781" actId="478"/>
          <ac:spMkLst>
            <pc:docMk/>
            <pc:sldMk cId="3844480145" sldId="461"/>
            <ac:spMk id="8" creationId="{4C4A9BA1-1DC7-359E-5300-38C323700D54}"/>
          </ac:spMkLst>
        </pc:spChg>
        <pc:spChg chg="add mod">
          <ac:chgData name="Scruel Tao" userId="5ea5c98d59b44d4b" providerId="LiveId" clId="{53225E1B-6BB1-44E9-841B-9EDB316A8799}" dt="2023-12-07T05:02:57.199" v="2386"/>
          <ac:spMkLst>
            <pc:docMk/>
            <pc:sldMk cId="3844480145" sldId="461"/>
            <ac:spMk id="9" creationId="{1E85D30D-B24E-8F77-DF99-3C17A8134959}"/>
          </ac:spMkLst>
        </pc:spChg>
        <pc:spChg chg="mod">
          <ac:chgData name="Scruel Tao" userId="5ea5c98d59b44d4b" providerId="LiveId" clId="{53225E1B-6BB1-44E9-841B-9EDB316A8799}" dt="2023-12-07T04:43:43.008" v="1681" actId="20577"/>
          <ac:spMkLst>
            <pc:docMk/>
            <pc:sldMk cId="3844480145" sldId="461"/>
            <ac:spMk id="10" creationId="{A2995DB2-4965-8C67-67FE-5FC4497711CB}"/>
          </ac:spMkLst>
        </pc:spChg>
      </pc:sldChg>
      <pc:sldChg chg="modSp modTransition">
        <pc:chgData name="Scruel Tao" userId="5ea5c98d59b44d4b" providerId="LiveId" clId="{53225E1B-6BB1-44E9-841B-9EDB316A8799}" dt="2023-12-07T05:05:02.778" v="2413" actId="20577"/>
        <pc:sldMkLst>
          <pc:docMk/>
          <pc:sldMk cId="2502255715" sldId="463"/>
        </pc:sldMkLst>
        <pc:spChg chg="mod">
          <ac:chgData name="Scruel Tao" userId="5ea5c98d59b44d4b" providerId="LiveId" clId="{53225E1B-6BB1-44E9-841B-9EDB316A8799}" dt="2023-12-06T08:41:06.787" v="1508"/>
          <ac:spMkLst>
            <pc:docMk/>
            <pc:sldMk cId="2502255715" sldId="463"/>
            <ac:spMk id="2" creationId="{BAD162F0-2175-84E9-2387-55F669162449}"/>
          </ac:spMkLst>
        </pc:spChg>
        <pc:spChg chg="mod">
          <ac:chgData name="Scruel Tao" userId="5ea5c98d59b44d4b" providerId="LiveId" clId="{53225E1B-6BB1-44E9-841B-9EDB316A8799}" dt="2023-12-06T08:41:06.787" v="1508"/>
          <ac:spMkLst>
            <pc:docMk/>
            <pc:sldMk cId="2502255715" sldId="463"/>
            <ac:spMk id="3" creationId="{0E2FC508-1AFD-A957-52F2-FA1DEF2A9D27}"/>
          </ac:spMkLst>
        </pc:spChg>
        <pc:spChg chg="mod">
          <ac:chgData name="Scruel Tao" userId="5ea5c98d59b44d4b" providerId="LiveId" clId="{53225E1B-6BB1-44E9-841B-9EDB316A8799}" dt="2023-12-07T05:05:02.778" v="2413" actId="20577"/>
          <ac:spMkLst>
            <pc:docMk/>
            <pc:sldMk cId="2502255715" sldId="463"/>
            <ac:spMk id="7" creationId="{8C5B4D12-A133-7D4D-2F31-DDF074D620A1}"/>
          </ac:spMkLst>
        </pc:spChg>
      </pc:sldChg>
      <pc:sldChg chg="modSp mod modTransition">
        <pc:chgData name="Scruel Tao" userId="5ea5c98d59b44d4b" providerId="LiveId" clId="{53225E1B-6BB1-44E9-841B-9EDB316A8799}" dt="2023-12-07T05:05:11.068" v="2415" actId="207"/>
        <pc:sldMkLst>
          <pc:docMk/>
          <pc:sldMk cId="2217438529" sldId="464"/>
        </pc:sldMkLst>
        <pc:spChg chg="mod">
          <ac:chgData name="Scruel Tao" userId="5ea5c98d59b44d4b" providerId="LiveId" clId="{53225E1B-6BB1-44E9-841B-9EDB316A8799}" dt="2023-12-06T08:41:06.787" v="1508"/>
          <ac:spMkLst>
            <pc:docMk/>
            <pc:sldMk cId="2217438529" sldId="464"/>
            <ac:spMk id="2" creationId="{BAD162F0-2175-84E9-2387-55F669162449}"/>
          </ac:spMkLst>
        </pc:spChg>
        <pc:spChg chg="mod">
          <ac:chgData name="Scruel Tao" userId="5ea5c98d59b44d4b" providerId="LiveId" clId="{53225E1B-6BB1-44E9-841B-9EDB316A8799}" dt="2023-12-06T08:41:06.787" v="1508"/>
          <ac:spMkLst>
            <pc:docMk/>
            <pc:sldMk cId="2217438529" sldId="464"/>
            <ac:spMk id="3" creationId="{0E2FC508-1AFD-A957-52F2-FA1DEF2A9D27}"/>
          </ac:spMkLst>
        </pc:spChg>
        <pc:spChg chg="mod">
          <ac:chgData name="Scruel Tao" userId="5ea5c98d59b44d4b" providerId="LiveId" clId="{53225E1B-6BB1-44E9-841B-9EDB316A8799}" dt="2023-12-07T05:05:11.068" v="2415" actId="207"/>
          <ac:spMkLst>
            <pc:docMk/>
            <pc:sldMk cId="2217438529" sldId="464"/>
            <ac:spMk id="10" creationId="{A2995DB2-4965-8C67-67FE-5FC4497711CB}"/>
          </ac:spMkLst>
        </pc:spChg>
      </pc:sldChg>
      <pc:sldChg chg="modSp mod modTransition modAnim">
        <pc:chgData name="Scruel Tao" userId="5ea5c98d59b44d4b" providerId="LiveId" clId="{53225E1B-6BB1-44E9-841B-9EDB316A8799}" dt="2023-12-07T07:45:54.584" v="4113" actId="1035"/>
        <pc:sldMkLst>
          <pc:docMk/>
          <pc:sldMk cId="3122313888" sldId="466"/>
        </pc:sldMkLst>
        <pc:spChg chg="mod">
          <ac:chgData name="Scruel Tao" userId="5ea5c98d59b44d4b" providerId="LiveId" clId="{53225E1B-6BB1-44E9-841B-9EDB316A8799}" dt="2023-12-06T08:41:06.787" v="1508"/>
          <ac:spMkLst>
            <pc:docMk/>
            <pc:sldMk cId="3122313888" sldId="466"/>
            <ac:spMk id="2" creationId="{BAD162F0-2175-84E9-2387-55F669162449}"/>
          </ac:spMkLst>
        </pc:spChg>
        <pc:spChg chg="mod">
          <ac:chgData name="Scruel Tao" userId="5ea5c98d59b44d4b" providerId="LiveId" clId="{53225E1B-6BB1-44E9-841B-9EDB316A8799}" dt="2023-12-07T05:09:39.858" v="2578" actId="207"/>
          <ac:spMkLst>
            <pc:docMk/>
            <pc:sldMk cId="3122313888" sldId="466"/>
            <ac:spMk id="3" creationId="{0E2FC508-1AFD-A957-52F2-FA1DEF2A9D27}"/>
          </ac:spMkLst>
        </pc:spChg>
        <pc:spChg chg="mod">
          <ac:chgData name="Scruel Tao" userId="5ea5c98d59b44d4b" providerId="LiveId" clId="{53225E1B-6BB1-44E9-841B-9EDB316A8799}" dt="2023-12-07T07:45:13.408" v="4091" actId="1035"/>
          <ac:spMkLst>
            <pc:docMk/>
            <pc:sldMk cId="3122313888" sldId="466"/>
            <ac:spMk id="4" creationId="{D89566DE-C19A-9DDD-EA24-070F85BCF3DE}"/>
          </ac:spMkLst>
        </pc:spChg>
        <pc:spChg chg="mod">
          <ac:chgData name="Scruel Tao" userId="5ea5c98d59b44d4b" providerId="LiveId" clId="{53225E1B-6BB1-44E9-841B-9EDB316A8799}" dt="2023-12-07T07:45:17.949" v="4099" actId="1035"/>
          <ac:spMkLst>
            <pc:docMk/>
            <pc:sldMk cId="3122313888" sldId="466"/>
            <ac:spMk id="5" creationId="{94D856D0-752A-7661-DE7E-6B95144F67FC}"/>
          </ac:spMkLst>
        </pc:spChg>
        <pc:spChg chg="mod">
          <ac:chgData name="Scruel Tao" userId="5ea5c98d59b44d4b" providerId="LiveId" clId="{53225E1B-6BB1-44E9-841B-9EDB316A8799}" dt="2023-12-07T07:45:54.584" v="4113" actId="1035"/>
          <ac:spMkLst>
            <pc:docMk/>
            <pc:sldMk cId="3122313888" sldId="466"/>
            <ac:spMk id="6" creationId="{AE135559-3D5B-CB43-FBBE-3163B3975DD9}"/>
          </ac:spMkLst>
        </pc:spChg>
      </pc:sldChg>
      <pc:sldChg chg="modSp mod modTransition modAnim">
        <pc:chgData name="Scruel Tao" userId="5ea5c98d59b44d4b" providerId="LiveId" clId="{53225E1B-6BB1-44E9-841B-9EDB316A8799}" dt="2023-12-07T05:14:15.048" v="2721" actId="1035"/>
        <pc:sldMkLst>
          <pc:docMk/>
          <pc:sldMk cId="1003371394" sldId="467"/>
        </pc:sldMkLst>
        <pc:spChg chg="mod">
          <ac:chgData name="Scruel Tao" userId="5ea5c98d59b44d4b" providerId="LiveId" clId="{53225E1B-6BB1-44E9-841B-9EDB316A8799}" dt="2023-12-06T08:41:06.787" v="1508"/>
          <ac:spMkLst>
            <pc:docMk/>
            <pc:sldMk cId="1003371394" sldId="467"/>
            <ac:spMk id="2" creationId="{BAD162F0-2175-84E9-2387-55F669162449}"/>
          </ac:spMkLst>
        </pc:spChg>
        <pc:spChg chg="mod">
          <ac:chgData name="Scruel Tao" userId="5ea5c98d59b44d4b" providerId="LiveId" clId="{53225E1B-6BB1-44E9-841B-9EDB316A8799}" dt="2023-12-07T05:09:48.678" v="2583"/>
          <ac:spMkLst>
            <pc:docMk/>
            <pc:sldMk cId="1003371394" sldId="467"/>
            <ac:spMk id="3" creationId="{0E2FC508-1AFD-A957-52F2-FA1DEF2A9D27}"/>
          </ac:spMkLst>
        </pc:spChg>
        <pc:spChg chg="mod">
          <ac:chgData name="Scruel Tao" userId="5ea5c98d59b44d4b" providerId="LiveId" clId="{53225E1B-6BB1-44E9-841B-9EDB316A8799}" dt="2023-12-07T05:14:15.048" v="2721" actId="1035"/>
          <ac:spMkLst>
            <pc:docMk/>
            <pc:sldMk cId="1003371394" sldId="467"/>
            <ac:spMk id="4" creationId="{D89566DE-C19A-9DDD-EA24-070F85BCF3DE}"/>
          </ac:spMkLst>
        </pc:spChg>
        <pc:spChg chg="mod">
          <ac:chgData name="Scruel Tao" userId="5ea5c98d59b44d4b" providerId="LiveId" clId="{53225E1B-6BB1-44E9-841B-9EDB316A8799}" dt="2023-12-07T05:14:15.048" v="2721" actId="1035"/>
          <ac:spMkLst>
            <pc:docMk/>
            <pc:sldMk cId="1003371394" sldId="467"/>
            <ac:spMk id="5" creationId="{94D856D0-752A-7661-DE7E-6B95144F67FC}"/>
          </ac:spMkLst>
        </pc:spChg>
        <pc:spChg chg="mod">
          <ac:chgData name="Scruel Tao" userId="5ea5c98d59b44d4b" providerId="LiveId" clId="{53225E1B-6BB1-44E9-841B-9EDB316A8799}" dt="2023-12-07T05:14:15.048" v="2721" actId="1035"/>
          <ac:spMkLst>
            <pc:docMk/>
            <pc:sldMk cId="1003371394" sldId="467"/>
            <ac:spMk id="6" creationId="{AE135559-3D5B-CB43-FBBE-3163B3975DD9}"/>
          </ac:spMkLst>
        </pc:spChg>
      </pc:sldChg>
      <pc:sldChg chg="modSp mod modTransition modAnim">
        <pc:chgData name="Scruel Tao" userId="5ea5c98d59b44d4b" providerId="LiveId" clId="{53225E1B-6BB1-44E9-841B-9EDB316A8799}" dt="2023-12-07T05:14:17.941" v="2723" actId="1035"/>
        <pc:sldMkLst>
          <pc:docMk/>
          <pc:sldMk cId="1881581066" sldId="468"/>
        </pc:sldMkLst>
        <pc:spChg chg="mod">
          <ac:chgData name="Scruel Tao" userId="5ea5c98d59b44d4b" providerId="LiveId" clId="{53225E1B-6BB1-44E9-841B-9EDB316A8799}" dt="2023-12-06T08:41:06.787" v="1508"/>
          <ac:spMkLst>
            <pc:docMk/>
            <pc:sldMk cId="1881581066" sldId="468"/>
            <ac:spMk id="2" creationId="{BAD162F0-2175-84E9-2387-55F669162449}"/>
          </ac:spMkLst>
        </pc:spChg>
        <pc:spChg chg="mod">
          <ac:chgData name="Scruel Tao" userId="5ea5c98d59b44d4b" providerId="LiveId" clId="{53225E1B-6BB1-44E9-841B-9EDB316A8799}" dt="2023-12-07T05:09:49.915" v="2584"/>
          <ac:spMkLst>
            <pc:docMk/>
            <pc:sldMk cId="1881581066" sldId="468"/>
            <ac:spMk id="3" creationId="{0E2FC508-1AFD-A957-52F2-FA1DEF2A9D27}"/>
          </ac:spMkLst>
        </pc:spChg>
        <pc:spChg chg="mod">
          <ac:chgData name="Scruel Tao" userId="5ea5c98d59b44d4b" providerId="LiveId" clId="{53225E1B-6BB1-44E9-841B-9EDB316A8799}" dt="2023-12-07T05:14:17.941" v="2723" actId="1035"/>
          <ac:spMkLst>
            <pc:docMk/>
            <pc:sldMk cId="1881581066" sldId="468"/>
            <ac:spMk id="4" creationId="{D89566DE-C19A-9DDD-EA24-070F85BCF3DE}"/>
          </ac:spMkLst>
        </pc:spChg>
        <pc:spChg chg="mod">
          <ac:chgData name="Scruel Tao" userId="5ea5c98d59b44d4b" providerId="LiveId" clId="{53225E1B-6BB1-44E9-841B-9EDB316A8799}" dt="2023-12-07T05:14:17.941" v="2723" actId="1035"/>
          <ac:spMkLst>
            <pc:docMk/>
            <pc:sldMk cId="1881581066" sldId="468"/>
            <ac:spMk id="5" creationId="{94D856D0-752A-7661-DE7E-6B95144F67FC}"/>
          </ac:spMkLst>
        </pc:spChg>
        <pc:spChg chg="mod">
          <ac:chgData name="Scruel Tao" userId="5ea5c98d59b44d4b" providerId="LiveId" clId="{53225E1B-6BB1-44E9-841B-9EDB316A8799}" dt="2023-12-07T05:14:17.941" v="2723" actId="1035"/>
          <ac:spMkLst>
            <pc:docMk/>
            <pc:sldMk cId="1881581066" sldId="468"/>
            <ac:spMk id="6" creationId="{AE135559-3D5B-CB43-FBBE-3163B3975DD9}"/>
          </ac:spMkLst>
        </pc:spChg>
      </pc:sldChg>
      <pc:sldChg chg="modSp modTransition">
        <pc:chgData name="Scruel Tao" userId="5ea5c98d59b44d4b" providerId="LiveId" clId="{53225E1B-6BB1-44E9-841B-9EDB316A8799}" dt="2023-12-07T05:01:49.667" v="2377"/>
        <pc:sldMkLst>
          <pc:docMk/>
          <pc:sldMk cId="636997018" sldId="469"/>
        </pc:sldMkLst>
        <pc:spChg chg="mod">
          <ac:chgData name="Scruel Tao" userId="5ea5c98d59b44d4b" providerId="LiveId" clId="{53225E1B-6BB1-44E9-841B-9EDB316A8799}" dt="2023-12-06T08:41:06.787" v="1508"/>
          <ac:spMkLst>
            <pc:docMk/>
            <pc:sldMk cId="636997018" sldId="469"/>
            <ac:spMk id="2" creationId="{BAD162F0-2175-84E9-2387-55F669162449}"/>
          </ac:spMkLst>
        </pc:spChg>
        <pc:spChg chg="mod">
          <ac:chgData name="Scruel Tao" userId="5ea5c98d59b44d4b" providerId="LiveId" clId="{53225E1B-6BB1-44E9-841B-9EDB316A8799}" dt="2023-12-06T08:41:06.787" v="1508"/>
          <ac:spMkLst>
            <pc:docMk/>
            <pc:sldMk cId="636997018" sldId="469"/>
            <ac:spMk id="3" creationId="{0E2FC508-1AFD-A957-52F2-FA1DEF2A9D27}"/>
          </ac:spMkLst>
        </pc:spChg>
        <pc:spChg chg="mod">
          <ac:chgData name="Scruel Tao" userId="5ea5c98d59b44d4b" providerId="LiveId" clId="{53225E1B-6BB1-44E9-841B-9EDB316A8799}" dt="2023-12-07T04:47:54.672" v="1833"/>
          <ac:spMkLst>
            <pc:docMk/>
            <pc:sldMk cId="636997018" sldId="469"/>
            <ac:spMk id="4" creationId="{4CAF8C8C-57C6-AB46-AD1B-CC95DF16DAE9}"/>
          </ac:spMkLst>
        </pc:spChg>
      </pc:sldChg>
      <pc:sldChg chg="addSp delSp modSp add del mod modTransition delAnim modAnim">
        <pc:chgData name="Scruel Tao" userId="5ea5c98d59b44d4b" providerId="LiveId" clId="{53225E1B-6BB1-44E9-841B-9EDB316A8799}" dt="2023-12-07T05:03:37.459" v="2398" actId="47"/>
        <pc:sldMkLst>
          <pc:docMk/>
          <pc:sldMk cId="335031275" sldId="470"/>
        </pc:sldMkLst>
        <pc:spChg chg="mod">
          <ac:chgData name="Scruel Tao" userId="5ea5c98d59b44d4b" providerId="LiveId" clId="{53225E1B-6BB1-44E9-841B-9EDB316A8799}" dt="2023-12-06T08:41:06.787" v="1508"/>
          <ac:spMkLst>
            <pc:docMk/>
            <pc:sldMk cId="335031275" sldId="470"/>
            <ac:spMk id="2" creationId="{BAD162F0-2175-84E9-2387-55F669162449}"/>
          </ac:spMkLst>
        </pc:spChg>
        <pc:spChg chg="mod">
          <ac:chgData name="Scruel Tao" userId="5ea5c98d59b44d4b" providerId="LiveId" clId="{53225E1B-6BB1-44E9-841B-9EDB316A8799}" dt="2023-12-06T08:41:06.787" v="1508"/>
          <ac:spMkLst>
            <pc:docMk/>
            <pc:sldMk cId="335031275" sldId="470"/>
            <ac:spMk id="3" creationId="{0E2FC508-1AFD-A957-52F2-FA1DEF2A9D27}"/>
          </ac:spMkLst>
        </pc:spChg>
        <pc:spChg chg="mod">
          <ac:chgData name="Scruel Tao" userId="5ea5c98d59b44d4b" providerId="LiveId" clId="{53225E1B-6BB1-44E9-841B-9EDB316A8799}" dt="2023-12-07T04:49:06.723" v="1843" actId="13926"/>
          <ac:spMkLst>
            <pc:docMk/>
            <pc:sldMk cId="335031275" sldId="470"/>
            <ac:spMk id="4" creationId="{4CAF8C8C-57C6-AB46-AD1B-CC95DF16DAE9}"/>
          </ac:spMkLst>
        </pc:spChg>
        <pc:spChg chg="add mod">
          <ac:chgData name="Scruel Tao" userId="5ea5c98d59b44d4b" providerId="LiveId" clId="{53225E1B-6BB1-44E9-841B-9EDB316A8799}" dt="2023-12-07T04:48:10.051" v="1834"/>
          <ac:spMkLst>
            <pc:docMk/>
            <pc:sldMk cId="335031275" sldId="470"/>
            <ac:spMk id="5" creationId="{6A9A70AD-CCBE-1D62-0372-A2B41CEF8CB1}"/>
          </ac:spMkLst>
        </pc:spChg>
        <pc:spChg chg="mod">
          <ac:chgData name="Scruel Tao" userId="5ea5c98d59b44d4b" providerId="LiveId" clId="{53225E1B-6BB1-44E9-841B-9EDB316A8799}" dt="2023-12-07T04:45:58.146" v="1770" actId="1038"/>
          <ac:spMkLst>
            <pc:docMk/>
            <pc:sldMk cId="335031275" sldId="470"/>
            <ac:spMk id="9" creationId="{8E941914-8D72-50B0-6C66-6B31D80A71C1}"/>
          </ac:spMkLst>
        </pc:spChg>
        <pc:spChg chg="mod">
          <ac:chgData name="Scruel Tao" userId="5ea5c98d59b44d4b" providerId="LiveId" clId="{53225E1B-6BB1-44E9-841B-9EDB316A8799}" dt="2023-12-07T04:44:33.893" v="1696" actId="21"/>
          <ac:spMkLst>
            <pc:docMk/>
            <pc:sldMk cId="335031275" sldId="470"/>
            <ac:spMk id="10" creationId="{A2995DB2-4965-8C67-67FE-5FC4497711CB}"/>
          </ac:spMkLst>
        </pc:spChg>
        <pc:spChg chg="del">
          <ac:chgData name="Scruel Tao" userId="5ea5c98d59b44d4b" providerId="LiveId" clId="{53225E1B-6BB1-44E9-841B-9EDB316A8799}" dt="2023-12-07T04:45:53.794" v="1764" actId="21"/>
          <ac:spMkLst>
            <pc:docMk/>
            <pc:sldMk cId="335031275" sldId="470"/>
            <ac:spMk id="11" creationId="{53AA1398-204A-142C-A96E-B5AFC49F6D07}"/>
          </ac:spMkLst>
        </pc:spChg>
      </pc:sldChg>
      <pc:sldChg chg="addSp delSp modSp add mod modClrScheme chgLayout modNotesTx">
        <pc:chgData name="Scruel Tao" userId="5ea5c98d59b44d4b" providerId="LiveId" clId="{53225E1B-6BB1-44E9-841B-9EDB316A8799}" dt="2023-12-07T04:42:18.735" v="1673" actId="1076"/>
        <pc:sldMkLst>
          <pc:docMk/>
          <pc:sldMk cId="718749562" sldId="471"/>
        </pc:sldMkLst>
        <pc:spChg chg="mod ord">
          <ac:chgData name="Scruel Tao" userId="5ea5c98d59b44d4b" providerId="LiveId" clId="{53225E1B-6BB1-44E9-841B-9EDB316A8799}" dt="2023-12-06T08:41:06.787" v="1508"/>
          <ac:spMkLst>
            <pc:docMk/>
            <pc:sldMk cId="718749562" sldId="471"/>
            <ac:spMk id="2" creationId="{BAD162F0-2175-84E9-2387-55F669162449}"/>
          </ac:spMkLst>
        </pc:spChg>
        <pc:spChg chg="mod ord">
          <ac:chgData name="Scruel Tao" userId="5ea5c98d59b44d4b" providerId="LiveId" clId="{53225E1B-6BB1-44E9-841B-9EDB316A8799}" dt="2023-12-07T04:42:10.040" v="1670" actId="21"/>
          <ac:spMkLst>
            <pc:docMk/>
            <pc:sldMk cId="718749562" sldId="471"/>
            <ac:spMk id="3" creationId="{0E2FC508-1AFD-A957-52F2-FA1DEF2A9D27}"/>
          </ac:spMkLst>
        </pc:spChg>
        <pc:spChg chg="add del mod ord">
          <ac:chgData name="Scruel Tao" userId="5ea5c98d59b44d4b" providerId="LiveId" clId="{53225E1B-6BB1-44E9-841B-9EDB316A8799}" dt="2023-08-12T15:57:33.297" v="495"/>
          <ac:spMkLst>
            <pc:docMk/>
            <pc:sldMk cId="718749562" sldId="471"/>
            <ac:spMk id="14" creationId="{A0FE3429-C9D0-424D-F6FC-CDD53B1A296A}"/>
          </ac:spMkLst>
        </pc:spChg>
        <pc:spChg chg="add del mod">
          <ac:chgData name="Scruel Tao" userId="5ea5c98d59b44d4b" providerId="LiveId" clId="{53225E1B-6BB1-44E9-841B-9EDB316A8799}" dt="2023-08-12T15:59:21.145" v="504" actId="22"/>
          <ac:spMkLst>
            <pc:docMk/>
            <pc:sldMk cId="718749562" sldId="471"/>
            <ac:spMk id="17" creationId="{6B337B89-977A-21B8-B8E3-984DCEF54DB7}"/>
          </ac:spMkLst>
        </pc:spChg>
        <pc:picChg chg="add del mod">
          <ac:chgData name="Scruel Tao" userId="5ea5c98d59b44d4b" providerId="LiveId" clId="{53225E1B-6BB1-44E9-841B-9EDB316A8799}" dt="2023-08-12T14:37:48.281" v="201" actId="478"/>
          <ac:picMkLst>
            <pc:docMk/>
            <pc:sldMk cId="718749562" sldId="471"/>
            <ac:picMk id="5" creationId="{1EFE9A0C-F6D0-3D3A-FF72-0C40C9E03AEB}"/>
          </ac:picMkLst>
        </pc:picChg>
        <pc:picChg chg="add del mod">
          <ac:chgData name="Scruel Tao" userId="5ea5c98d59b44d4b" providerId="LiveId" clId="{53225E1B-6BB1-44E9-841B-9EDB316A8799}" dt="2023-08-12T15:57:32.508" v="494" actId="21"/>
          <ac:picMkLst>
            <pc:docMk/>
            <pc:sldMk cId="718749562" sldId="471"/>
            <ac:picMk id="7" creationId="{3192D369-E58A-1114-BF46-E6C3B334F26D}"/>
          </ac:picMkLst>
        </pc:picChg>
        <pc:picChg chg="add del mod">
          <ac:chgData name="Scruel Tao" userId="5ea5c98d59b44d4b" providerId="LiveId" clId="{53225E1B-6BB1-44E9-841B-9EDB316A8799}" dt="2023-08-12T14:49:48.985" v="210" actId="478"/>
          <ac:picMkLst>
            <pc:docMk/>
            <pc:sldMk cId="718749562" sldId="471"/>
            <ac:picMk id="9" creationId="{37A15F3D-45E7-ADAF-ABFA-427167AAAD8F}"/>
          </ac:picMkLst>
        </pc:picChg>
        <pc:picChg chg="add del mod">
          <ac:chgData name="Scruel Tao" userId="5ea5c98d59b44d4b" providerId="LiveId" clId="{53225E1B-6BB1-44E9-841B-9EDB316A8799}" dt="2023-08-12T14:49:52.296" v="213" actId="21"/>
          <ac:picMkLst>
            <pc:docMk/>
            <pc:sldMk cId="718749562" sldId="471"/>
            <ac:picMk id="11" creationId="{A77676A2-BCCD-818A-2237-74578B656F6D}"/>
          </ac:picMkLst>
        </pc:picChg>
        <pc:picChg chg="add del mod">
          <ac:chgData name="Scruel Tao" userId="5ea5c98d59b44d4b" providerId="LiveId" clId="{53225E1B-6BB1-44E9-841B-9EDB316A8799}" dt="2023-08-12T14:51:10.532" v="229" actId="21"/>
          <ac:picMkLst>
            <pc:docMk/>
            <pc:sldMk cId="718749562" sldId="471"/>
            <ac:picMk id="13" creationId="{190B46A2-83E6-BE6A-7D55-64266FAC4365}"/>
          </ac:picMkLst>
        </pc:picChg>
        <pc:picChg chg="add del mod">
          <ac:chgData name="Scruel Tao" userId="5ea5c98d59b44d4b" providerId="LiveId" clId="{53225E1B-6BB1-44E9-841B-9EDB316A8799}" dt="2023-08-12T15:58:50.942" v="499" actId="478"/>
          <ac:picMkLst>
            <pc:docMk/>
            <pc:sldMk cId="718749562" sldId="471"/>
            <ac:picMk id="15" creationId="{D27501DB-99F4-5F65-65A8-2D3ADDA46C16}"/>
          </ac:picMkLst>
        </pc:picChg>
        <pc:picChg chg="add mod ord">
          <ac:chgData name="Scruel Tao" userId="5ea5c98d59b44d4b" providerId="LiveId" clId="{53225E1B-6BB1-44E9-841B-9EDB316A8799}" dt="2023-12-07T04:42:18.735" v="1673" actId="1076"/>
          <ac:picMkLst>
            <pc:docMk/>
            <pc:sldMk cId="718749562" sldId="471"/>
            <ac:picMk id="19" creationId="{DA2780DC-EDAA-062F-CCF7-56B26BD4FE43}"/>
          </ac:picMkLst>
        </pc:picChg>
        <pc:picChg chg="add mod">
          <ac:chgData name="Scruel Tao" userId="5ea5c98d59b44d4b" providerId="LiveId" clId="{53225E1B-6BB1-44E9-841B-9EDB316A8799}" dt="2023-12-07T04:42:18.735" v="1673" actId="1076"/>
          <ac:picMkLst>
            <pc:docMk/>
            <pc:sldMk cId="718749562" sldId="471"/>
            <ac:picMk id="21" creationId="{0E997811-3C54-9244-55D9-EF01945F971C}"/>
          </ac:picMkLst>
        </pc:picChg>
      </pc:sldChg>
      <pc:sldChg chg="addSp delSp modSp add mod modClrScheme addAnim delAnim modAnim chgLayout modNotesTx">
        <pc:chgData name="Scruel Tao" userId="5ea5c98d59b44d4b" providerId="LiveId" clId="{53225E1B-6BB1-44E9-841B-9EDB316A8799}" dt="2023-12-06T08:41:06.787" v="1508"/>
        <pc:sldMkLst>
          <pc:docMk/>
          <pc:sldMk cId="2345217129" sldId="472"/>
        </pc:sldMkLst>
        <pc:spChg chg="mod ord">
          <ac:chgData name="Scruel Tao" userId="5ea5c98d59b44d4b" providerId="LiveId" clId="{53225E1B-6BB1-44E9-841B-9EDB316A8799}" dt="2023-12-06T08:41:06.787" v="1508"/>
          <ac:spMkLst>
            <pc:docMk/>
            <pc:sldMk cId="2345217129" sldId="472"/>
            <ac:spMk id="2" creationId="{BAD162F0-2175-84E9-2387-55F669162449}"/>
          </ac:spMkLst>
        </pc:spChg>
        <pc:spChg chg="mod ord">
          <ac:chgData name="Scruel Tao" userId="5ea5c98d59b44d4b" providerId="LiveId" clId="{53225E1B-6BB1-44E9-841B-9EDB316A8799}" dt="2023-12-06T08:41:06.787" v="1508"/>
          <ac:spMkLst>
            <pc:docMk/>
            <pc:sldMk cId="2345217129" sldId="472"/>
            <ac:spMk id="3" creationId="{0E2FC508-1AFD-A957-52F2-FA1DEF2A9D27}"/>
          </ac:spMkLst>
        </pc:spChg>
        <pc:spChg chg="add del mod ord">
          <ac:chgData name="Scruel Tao" userId="5ea5c98d59b44d4b" providerId="LiveId" clId="{53225E1B-6BB1-44E9-841B-9EDB316A8799}" dt="2023-08-12T15:57:37.143" v="497"/>
          <ac:spMkLst>
            <pc:docMk/>
            <pc:sldMk cId="2345217129" sldId="472"/>
            <ac:spMk id="4" creationId="{F738596E-B475-1EED-EC16-23D5D14B4AD2}"/>
          </ac:spMkLst>
        </pc:spChg>
        <pc:spChg chg="add del mod">
          <ac:chgData name="Scruel Tao" userId="5ea5c98d59b44d4b" providerId="LiveId" clId="{53225E1B-6BB1-44E9-841B-9EDB316A8799}" dt="2023-08-12T15:59:28.997" v="506" actId="22"/>
          <ac:spMkLst>
            <pc:docMk/>
            <pc:sldMk cId="2345217129" sldId="472"/>
            <ac:spMk id="8" creationId="{B5FAC805-4717-C0EE-C728-C9783464159C}"/>
          </ac:spMkLst>
        </pc:spChg>
        <pc:spChg chg="add del">
          <ac:chgData name="Scruel Tao" userId="5ea5c98d59b44d4b" providerId="LiveId" clId="{53225E1B-6BB1-44E9-841B-9EDB316A8799}" dt="2023-08-12T16:02:02.408" v="514" actId="22"/>
          <ac:spMkLst>
            <pc:docMk/>
            <pc:sldMk cId="2345217129" sldId="472"/>
            <ac:spMk id="14" creationId="{76A3A4A8-195B-F084-D17A-6AB9633CD0BC}"/>
          </ac:spMkLst>
        </pc:spChg>
        <pc:picChg chg="add del mod">
          <ac:chgData name="Scruel Tao" userId="5ea5c98d59b44d4b" providerId="LiveId" clId="{53225E1B-6BB1-44E9-841B-9EDB316A8799}" dt="2023-08-12T15:59:26.383" v="505" actId="478"/>
          <ac:picMkLst>
            <pc:docMk/>
            <pc:sldMk cId="2345217129" sldId="472"/>
            <ac:picMk id="5" creationId="{9B798AE7-2CEA-D10E-5BE5-06436C852DB2}"/>
          </ac:picMkLst>
        </pc:picChg>
        <pc:picChg chg="del">
          <ac:chgData name="Scruel Tao" userId="5ea5c98d59b44d4b" providerId="LiveId" clId="{53225E1B-6BB1-44E9-841B-9EDB316A8799}" dt="2023-08-12T15:57:38.583" v="498" actId="21"/>
          <ac:picMkLst>
            <pc:docMk/>
            <pc:sldMk cId="2345217129" sldId="472"/>
            <ac:picMk id="7" creationId="{3192D369-E58A-1114-BF46-E6C3B334F26D}"/>
          </ac:picMkLst>
        </pc:picChg>
        <pc:picChg chg="add mod ord">
          <ac:chgData name="Scruel Tao" userId="5ea5c98d59b44d4b" providerId="LiveId" clId="{53225E1B-6BB1-44E9-841B-9EDB316A8799}" dt="2023-12-06T08:41:06.787" v="1508"/>
          <ac:picMkLst>
            <pc:docMk/>
            <pc:sldMk cId="2345217129" sldId="472"/>
            <ac:picMk id="10" creationId="{32A517BD-CFC3-D1E9-821E-6EF5ABD40C8B}"/>
          </ac:picMkLst>
        </pc:picChg>
        <pc:picChg chg="add del mod">
          <ac:chgData name="Scruel Tao" userId="5ea5c98d59b44d4b" providerId="LiveId" clId="{53225E1B-6BB1-44E9-841B-9EDB316A8799}" dt="2023-08-12T16:04:16.404" v="530" actId="21"/>
          <ac:picMkLst>
            <pc:docMk/>
            <pc:sldMk cId="2345217129" sldId="472"/>
            <ac:picMk id="11" creationId="{A2CC8C6E-51D7-FE0F-6DF6-0F391A1302AC}"/>
          </ac:picMkLst>
        </pc:picChg>
        <pc:picChg chg="del">
          <ac:chgData name="Scruel Tao" userId="5ea5c98d59b44d4b" providerId="LiveId" clId="{53225E1B-6BB1-44E9-841B-9EDB316A8799}" dt="2023-08-12T15:57:36.285" v="496" actId="21"/>
          <ac:picMkLst>
            <pc:docMk/>
            <pc:sldMk cId="2345217129" sldId="472"/>
            <ac:picMk id="13" creationId="{190B46A2-83E6-BE6A-7D55-64266FAC4365}"/>
          </ac:picMkLst>
        </pc:picChg>
        <pc:picChg chg="add mod">
          <ac:chgData name="Scruel Tao" userId="5ea5c98d59b44d4b" providerId="LiveId" clId="{53225E1B-6BB1-44E9-841B-9EDB316A8799}" dt="2023-08-12T16:04:14.241" v="528" actId="1038"/>
          <ac:picMkLst>
            <pc:docMk/>
            <pc:sldMk cId="2345217129" sldId="472"/>
            <ac:picMk id="16" creationId="{C57EAF48-65A2-83CF-5542-9A33A4D4047B}"/>
          </ac:picMkLst>
        </pc:picChg>
      </pc:sldChg>
      <pc:sldChg chg="addSp delSp modSp add mod modTransition addAnim delAnim modAnim modNotesTx">
        <pc:chgData name="Scruel Tao" userId="5ea5c98d59b44d4b" providerId="LiveId" clId="{53225E1B-6BB1-44E9-841B-9EDB316A8799}" dt="2023-12-07T07:34:51.822" v="3549"/>
        <pc:sldMkLst>
          <pc:docMk/>
          <pc:sldMk cId="1452351313" sldId="473"/>
        </pc:sldMkLst>
        <pc:spChg chg="mod">
          <ac:chgData name="Scruel Tao" userId="5ea5c98d59b44d4b" providerId="LiveId" clId="{53225E1B-6BB1-44E9-841B-9EDB316A8799}" dt="2023-12-06T08:41:06.787" v="1508"/>
          <ac:spMkLst>
            <pc:docMk/>
            <pc:sldMk cId="1452351313" sldId="473"/>
            <ac:spMk id="2" creationId="{BAD162F0-2175-84E9-2387-55F669162449}"/>
          </ac:spMkLst>
        </pc:spChg>
        <pc:spChg chg="del mod">
          <ac:chgData name="Scruel Tao" userId="5ea5c98d59b44d4b" providerId="LiveId" clId="{53225E1B-6BB1-44E9-841B-9EDB316A8799}" dt="2023-12-07T07:23:01.007" v="3011" actId="21"/>
          <ac:spMkLst>
            <pc:docMk/>
            <pc:sldMk cId="1452351313" sldId="473"/>
            <ac:spMk id="3" creationId="{0E2FC508-1AFD-A957-52F2-FA1DEF2A9D27}"/>
          </ac:spMkLst>
        </pc:spChg>
        <pc:spChg chg="del mod">
          <ac:chgData name="Scruel Tao" userId="5ea5c98d59b44d4b" providerId="LiveId" clId="{53225E1B-6BB1-44E9-841B-9EDB316A8799}" dt="2023-08-16T03:25:21.791" v="776" actId="478"/>
          <ac:spMkLst>
            <pc:docMk/>
            <pc:sldMk cId="1452351313" sldId="473"/>
            <ac:spMk id="4" creationId="{2B02CBDE-6A79-FC1F-EA00-0AF32202D20E}"/>
          </ac:spMkLst>
        </pc:spChg>
        <pc:spChg chg="add mod">
          <ac:chgData name="Scruel Tao" userId="5ea5c98d59b44d4b" providerId="LiveId" clId="{53225E1B-6BB1-44E9-841B-9EDB316A8799}" dt="2023-12-07T07:34:51.822" v="3549"/>
          <ac:spMkLst>
            <pc:docMk/>
            <pc:sldMk cId="1452351313" sldId="473"/>
            <ac:spMk id="4" creationId="{5F19A2AC-D971-19B9-E062-BFD2864DD27C}"/>
          </ac:spMkLst>
        </pc:spChg>
        <pc:spChg chg="add del mod">
          <ac:chgData name="Scruel Tao" userId="5ea5c98d59b44d4b" providerId="LiveId" clId="{53225E1B-6BB1-44E9-841B-9EDB316A8799}" dt="2023-12-07T07:23:33.791" v="3040" actId="1038"/>
          <ac:spMkLst>
            <pc:docMk/>
            <pc:sldMk cId="1452351313" sldId="473"/>
            <ac:spMk id="5" creationId="{94D856D0-752A-7661-DE7E-6B95144F67FC}"/>
          </ac:spMkLst>
        </pc:spChg>
        <pc:spChg chg="del mod">
          <ac:chgData name="Scruel Tao" userId="5ea5c98d59b44d4b" providerId="LiveId" clId="{53225E1B-6BB1-44E9-841B-9EDB316A8799}" dt="2023-08-16T03:23:56.243" v="764" actId="478"/>
          <ac:spMkLst>
            <pc:docMk/>
            <pc:sldMk cId="1452351313" sldId="473"/>
            <ac:spMk id="6" creationId="{34AFC372-405C-F2AB-364E-38D330D93CB5}"/>
          </ac:spMkLst>
        </pc:spChg>
        <pc:spChg chg="add mod">
          <ac:chgData name="Scruel Tao" userId="5ea5c98d59b44d4b" providerId="LiveId" clId="{53225E1B-6BB1-44E9-841B-9EDB316A8799}" dt="2023-12-07T07:34:47.493" v="3547" actId="1076"/>
          <ac:spMkLst>
            <pc:docMk/>
            <pc:sldMk cId="1452351313" sldId="473"/>
            <ac:spMk id="6" creationId="{AF4AA57B-C9DE-D194-EC30-FD82F29D5263}"/>
          </ac:spMkLst>
        </pc:spChg>
        <pc:spChg chg="add del mod">
          <ac:chgData name="Scruel Tao" userId="5ea5c98d59b44d4b" providerId="LiveId" clId="{53225E1B-6BB1-44E9-841B-9EDB316A8799}" dt="2023-12-07T07:23:17.161" v="3018" actId="478"/>
          <ac:spMkLst>
            <pc:docMk/>
            <pc:sldMk cId="1452351313" sldId="473"/>
            <ac:spMk id="7" creationId="{989455C0-6172-CD2D-7A48-0EAE760DFF5D}"/>
          </ac:spMkLst>
        </pc:spChg>
        <pc:spChg chg="add del mod">
          <ac:chgData name="Scruel Tao" userId="5ea5c98d59b44d4b" providerId="LiveId" clId="{53225E1B-6BB1-44E9-841B-9EDB316A8799}" dt="2023-08-16T03:24:43.001" v="769"/>
          <ac:spMkLst>
            <pc:docMk/>
            <pc:sldMk cId="1452351313" sldId="473"/>
            <ac:spMk id="8" creationId="{B2509B23-B05C-592F-F2EA-6EA5E601F863}"/>
          </ac:spMkLst>
        </pc:spChg>
      </pc:sldChg>
      <pc:sldChg chg="addSp delSp modSp add mod delAnim modAnim modNotesTx">
        <pc:chgData name="Scruel Tao" userId="5ea5c98d59b44d4b" providerId="LiveId" clId="{53225E1B-6BB1-44E9-841B-9EDB316A8799}" dt="2023-12-06T08:41:06.787" v="1508"/>
        <pc:sldMkLst>
          <pc:docMk/>
          <pc:sldMk cId="4065370773" sldId="474"/>
        </pc:sldMkLst>
        <pc:spChg chg="mod">
          <ac:chgData name="Scruel Tao" userId="5ea5c98d59b44d4b" providerId="LiveId" clId="{53225E1B-6BB1-44E9-841B-9EDB316A8799}" dt="2023-12-06T08:41:06.787" v="1508"/>
          <ac:spMkLst>
            <pc:docMk/>
            <pc:sldMk cId="4065370773" sldId="474"/>
            <ac:spMk id="2" creationId="{BAD162F0-2175-84E9-2387-55F669162449}"/>
          </ac:spMkLst>
        </pc:spChg>
        <pc:spChg chg="mod">
          <ac:chgData name="Scruel Tao" userId="5ea5c98d59b44d4b" providerId="LiveId" clId="{53225E1B-6BB1-44E9-841B-9EDB316A8799}" dt="2023-12-06T08:41:06.787" v="1508"/>
          <ac:spMkLst>
            <pc:docMk/>
            <pc:sldMk cId="4065370773" sldId="474"/>
            <ac:spMk id="3" creationId="{0E2FC508-1AFD-A957-52F2-FA1DEF2A9D27}"/>
          </ac:spMkLst>
        </pc:spChg>
        <pc:spChg chg="del">
          <ac:chgData name="Scruel Tao" userId="5ea5c98d59b44d4b" providerId="LiveId" clId="{53225E1B-6BB1-44E9-841B-9EDB316A8799}" dt="2023-08-16T03:35:12.762" v="1167" actId="21"/>
          <ac:spMkLst>
            <pc:docMk/>
            <pc:sldMk cId="4065370773" sldId="474"/>
            <ac:spMk id="4" creationId="{2B02CBDE-6A79-FC1F-EA00-0AF32202D20E}"/>
          </ac:spMkLst>
        </pc:spChg>
        <pc:spChg chg="del">
          <ac:chgData name="Scruel Tao" userId="5ea5c98d59b44d4b" providerId="LiveId" clId="{53225E1B-6BB1-44E9-841B-9EDB316A8799}" dt="2023-08-16T03:41:34.311" v="1236" actId="21"/>
          <ac:spMkLst>
            <pc:docMk/>
            <pc:sldMk cId="4065370773" sldId="474"/>
            <ac:spMk id="5" creationId="{94D856D0-752A-7661-DE7E-6B95144F67FC}"/>
          </ac:spMkLst>
        </pc:spChg>
        <pc:spChg chg="mod">
          <ac:chgData name="Scruel Tao" userId="5ea5c98d59b44d4b" providerId="LiveId" clId="{53225E1B-6BB1-44E9-841B-9EDB316A8799}" dt="2023-08-16T03:41:29.054" v="1235" actId="14100"/>
          <ac:spMkLst>
            <pc:docMk/>
            <pc:sldMk cId="4065370773" sldId="474"/>
            <ac:spMk id="6" creationId="{34AFC372-405C-F2AB-364E-38D330D93CB5}"/>
          </ac:spMkLst>
        </pc:spChg>
        <pc:spChg chg="add del">
          <ac:chgData name="Scruel Tao" userId="5ea5c98d59b44d4b" providerId="LiveId" clId="{53225E1B-6BB1-44E9-841B-9EDB316A8799}" dt="2023-08-16T03:34:55.869" v="1159"/>
          <ac:spMkLst>
            <pc:docMk/>
            <pc:sldMk cId="4065370773" sldId="474"/>
            <ac:spMk id="7" creationId="{89786852-8523-2DEE-C80F-79BA46F57AF7}"/>
          </ac:spMkLst>
        </pc:spChg>
        <pc:spChg chg="add del">
          <ac:chgData name="Scruel Tao" userId="5ea5c98d59b44d4b" providerId="LiveId" clId="{53225E1B-6BB1-44E9-841B-9EDB316A8799}" dt="2023-08-16T03:36:59.218" v="1205"/>
          <ac:spMkLst>
            <pc:docMk/>
            <pc:sldMk cId="4065370773" sldId="474"/>
            <ac:spMk id="8" creationId="{B306B75B-F6E2-FC11-CA48-F8690FB8A4A5}"/>
          </ac:spMkLst>
        </pc:spChg>
      </pc:sldChg>
      <pc:sldChg chg="addSp delSp modSp add mod delAnim modAnim modNotesTx">
        <pc:chgData name="Scruel Tao" userId="5ea5c98d59b44d4b" providerId="LiveId" clId="{53225E1B-6BB1-44E9-841B-9EDB316A8799}" dt="2023-12-07T07:36:48.081" v="3833" actId="20577"/>
        <pc:sldMkLst>
          <pc:docMk/>
          <pc:sldMk cId="3179544800" sldId="475"/>
        </pc:sldMkLst>
        <pc:spChg chg="mod">
          <ac:chgData name="Scruel Tao" userId="5ea5c98d59b44d4b" providerId="LiveId" clId="{53225E1B-6BB1-44E9-841B-9EDB316A8799}" dt="2023-12-06T08:41:06.787" v="1508"/>
          <ac:spMkLst>
            <pc:docMk/>
            <pc:sldMk cId="3179544800" sldId="475"/>
            <ac:spMk id="2" creationId="{BAD162F0-2175-84E9-2387-55F669162449}"/>
          </ac:spMkLst>
        </pc:spChg>
        <pc:spChg chg="mod">
          <ac:chgData name="Scruel Tao" userId="5ea5c98d59b44d4b" providerId="LiveId" clId="{53225E1B-6BB1-44E9-841B-9EDB316A8799}" dt="2023-12-07T07:35:20.617" v="3575" actId="20577"/>
          <ac:spMkLst>
            <pc:docMk/>
            <pc:sldMk cId="3179544800" sldId="475"/>
            <ac:spMk id="3" creationId="{0E2FC508-1AFD-A957-52F2-FA1DEF2A9D27}"/>
          </ac:spMkLst>
        </pc:spChg>
        <pc:spChg chg="mod">
          <ac:chgData name="Scruel Tao" userId="5ea5c98d59b44d4b" providerId="LiveId" clId="{53225E1B-6BB1-44E9-841B-9EDB316A8799}" dt="2023-08-16T03:30:21.685" v="947" actId="1076"/>
          <ac:spMkLst>
            <pc:docMk/>
            <pc:sldMk cId="3179544800" sldId="475"/>
            <ac:spMk id="4" creationId="{2B02CBDE-6A79-FC1F-EA00-0AF32202D20E}"/>
          </ac:spMkLst>
        </pc:spChg>
        <pc:spChg chg="del">
          <ac:chgData name="Scruel Tao" userId="5ea5c98d59b44d4b" providerId="LiveId" clId="{53225E1B-6BB1-44E9-841B-9EDB316A8799}" dt="2023-08-16T03:27:52.507" v="858" actId="21"/>
          <ac:spMkLst>
            <pc:docMk/>
            <pc:sldMk cId="3179544800" sldId="475"/>
            <ac:spMk id="5" creationId="{94D856D0-752A-7661-DE7E-6B95144F67FC}"/>
          </ac:spMkLst>
        </pc:spChg>
        <pc:spChg chg="del">
          <ac:chgData name="Scruel Tao" userId="5ea5c98d59b44d4b" providerId="LiveId" clId="{53225E1B-6BB1-44E9-841B-9EDB316A8799}" dt="2023-08-16T03:27:15.555" v="794" actId="478"/>
          <ac:spMkLst>
            <pc:docMk/>
            <pc:sldMk cId="3179544800" sldId="475"/>
            <ac:spMk id="7" creationId="{989455C0-6172-CD2D-7A48-0EAE760DFF5D}"/>
          </ac:spMkLst>
        </pc:spChg>
        <pc:spChg chg="add mod">
          <ac:chgData name="Scruel Tao" userId="5ea5c98d59b44d4b" providerId="LiveId" clId="{53225E1B-6BB1-44E9-841B-9EDB316A8799}" dt="2023-12-07T07:33:12.915" v="3522" actId="1076"/>
          <ac:spMkLst>
            <pc:docMk/>
            <pc:sldMk cId="3179544800" sldId="475"/>
            <ac:spMk id="8" creationId="{0617B744-AB84-D73C-11EE-F14AA55A9AFE}"/>
          </ac:spMkLst>
        </pc:spChg>
      </pc:sldChg>
      <pc:sldChg chg="delSp modSp add mod ord delAnim modAnim modNotesTx">
        <pc:chgData name="Scruel Tao" userId="5ea5c98d59b44d4b" providerId="LiveId" clId="{53225E1B-6BB1-44E9-841B-9EDB316A8799}" dt="2023-12-07T07:39:25.900" v="3850" actId="20577"/>
        <pc:sldMkLst>
          <pc:docMk/>
          <pc:sldMk cId="3445798601" sldId="476"/>
        </pc:sldMkLst>
        <pc:spChg chg="mod">
          <ac:chgData name="Scruel Tao" userId="5ea5c98d59b44d4b" providerId="LiveId" clId="{53225E1B-6BB1-44E9-841B-9EDB316A8799}" dt="2023-12-06T08:41:06.787" v="1508"/>
          <ac:spMkLst>
            <pc:docMk/>
            <pc:sldMk cId="3445798601" sldId="476"/>
            <ac:spMk id="2" creationId="{BAD162F0-2175-84E9-2387-55F669162449}"/>
          </ac:spMkLst>
        </pc:spChg>
        <pc:spChg chg="mod">
          <ac:chgData name="Scruel Tao" userId="5ea5c98d59b44d4b" providerId="LiveId" clId="{53225E1B-6BB1-44E9-841B-9EDB316A8799}" dt="2023-12-06T08:41:06.787" v="1508"/>
          <ac:spMkLst>
            <pc:docMk/>
            <pc:sldMk cId="3445798601" sldId="476"/>
            <ac:spMk id="3" creationId="{0E2FC508-1AFD-A957-52F2-FA1DEF2A9D27}"/>
          </ac:spMkLst>
        </pc:spChg>
        <pc:spChg chg="del">
          <ac:chgData name="Scruel Tao" userId="5ea5c98d59b44d4b" providerId="LiveId" clId="{53225E1B-6BB1-44E9-841B-9EDB316A8799}" dt="2023-12-07T07:37:31.459" v="3835" actId="478"/>
          <ac:spMkLst>
            <pc:docMk/>
            <pc:sldMk cId="3445798601" sldId="476"/>
            <ac:spMk id="5" creationId="{94D856D0-752A-7661-DE7E-6B95144F67FC}"/>
          </ac:spMkLst>
        </pc:spChg>
        <pc:spChg chg="mod">
          <ac:chgData name="Scruel Tao" userId="5ea5c98d59b44d4b" providerId="LiveId" clId="{53225E1B-6BB1-44E9-841B-9EDB316A8799}" dt="2023-12-07T07:38:16.883" v="3837" actId="13926"/>
          <ac:spMkLst>
            <pc:docMk/>
            <pc:sldMk cId="3445798601" sldId="476"/>
            <ac:spMk id="6" creationId="{34AFC372-405C-F2AB-364E-38D330D93CB5}"/>
          </ac:spMkLst>
        </pc:spChg>
      </pc:sldChg>
      <pc:sldChg chg="addSp delSp modSp add mod delAnim modAnim">
        <pc:chgData name="Scruel Tao" userId="5ea5c98d59b44d4b" providerId="LiveId" clId="{53225E1B-6BB1-44E9-841B-9EDB316A8799}" dt="2023-12-07T07:42:43.378" v="4018" actId="20577"/>
        <pc:sldMkLst>
          <pc:docMk/>
          <pc:sldMk cId="3478151276" sldId="477"/>
        </pc:sldMkLst>
        <pc:spChg chg="mod">
          <ac:chgData name="Scruel Tao" userId="5ea5c98d59b44d4b" providerId="LiveId" clId="{53225E1B-6BB1-44E9-841B-9EDB316A8799}" dt="2023-12-06T08:41:06.787" v="1508"/>
          <ac:spMkLst>
            <pc:docMk/>
            <pc:sldMk cId="3478151276" sldId="477"/>
            <ac:spMk id="2" creationId="{BAD162F0-2175-84E9-2387-55F669162449}"/>
          </ac:spMkLst>
        </pc:spChg>
        <pc:spChg chg="mod">
          <ac:chgData name="Scruel Tao" userId="5ea5c98d59b44d4b" providerId="LiveId" clId="{53225E1B-6BB1-44E9-841B-9EDB316A8799}" dt="2023-12-07T07:42:43.378" v="4018" actId="20577"/>
          <ac:spMkLst>
            <pc:docMk/>
            <pc:sldMk cId="3478151276" sldId="477"/>
            <ac:spMk id="3" creationId="{0E2FC508-1AFD-A957-52F2-FA1DEF2A9D27}"/>
          </ac:spMkLst>
        </pc:spChg>
        <pc:spChg chg="add mod">
          <ac:chgData name="Scruel Tao" userId="5ea5c98d59b44d4b" providerId="LiveId" clId="{53225E1B-6BB1-44E9-841B-9EDB316A8799}" dt="2023-08-16T03:44:13.173" v="1448" actId="1076"/>
          <ac:spMkLst>
            <pc:docMk/>
            <pc:sldMk cId="3478151276" sldId="477"/>
            <ac:spMk id="4" creationId="{677BC021-CEC9-AFEB-7915-C179AA6893E1}"/>
          </ac:spMkLst>
        </pc:spChg>
        <pc:spChg chg="del">
          <ac:chgData name="Scruel Tao" userId="5ea5c98d59b44d4b" providerId="LiveId" clId="{53225E1B-6BB1-44E9-841B-9EDB316A8799}" dt="2023-08-16T03:42:28.449" v="1266" actId="21"/>
          <ac:spMkLst>
            <pc:docMk/>
            <pc:sldMk cId="3478151276" sldId="477"/>
            <ac:spMk id="6" creationId="{34AFC372-405C-F2AB-364E-38D330D93CB5}"/>
          </ac:spMkLst>
        </pc:spChg>
      </pc:sldChg>
      <pc:sldChg chg="add del">
        <pc:chgData name="Scruel Tao" userId="5ea5c98d59b44d4b" providerId="LiveId" clId="{53225E1B-6BB1-44E9-841B-9EDB316A8799}" dt="2023-08-16T03:42:17.826" v="1262"/>
        <pc:sldMkLst>
          <pc:docMk/>
          <pc:sldMk cId="3717693739" sldId="478"/>
        </pc:sldMkLst>
      </pc:sldChg>
      <pc:sldChg chg="modSp add mod modAnim">
        <pc:chgData name="Scruel Tao" userId="5ea5c98d59b44d4b" providerId="LiveId" clId="{53225E1B-6BB1-44E9-841B-9EDB316A8799}" dt="2023-12-07T04:35:56.843" v="1616"/>
        <pc:sldMkLst>
          <pc:docMk/>
          <pc:sldMk cId="4108709859" sldId="478"/>
        </pc:sldMkLst>
        <pc:spChg chg="mod">
          <ac:chgData name="Scruel Tao" userId="5ea5c98d59b44d4b" providerId="LiveId" clId="{53225E1B-6BB1-44E9-841B-9EDB316A8799}" dt="2023-12-07T04:35:16.861" v="1604" actId="207"/>
          <ac:spMkLst>
            <pc:docMk/>
            <pc:sldMk cId="4108709859" sldId="478"/>
            <ac:spMk id="3" creationId="{0E2FC508-1AFD-A957-52F2-FA1DEF2A9D27}"/>
          </ac:spMkLst>
        </pc:spChg>
        <pc:spChg chg="mod">
          <ac:chgData name="Scruel Tao" userId="5ea5c98d59b44d4b" providerId="LiveId" clId="{53225E1B-6BB1-44E9-841B-9EDB316A8799}" dt="2023-12-07T04:35:21.272" v="1606"/>
          <ac:spMkLst>
            <pc:docMk/>
            <pc:sldMk cId="4108709859" sldId="478"/>
            <ac:spMk id="5" creationId="{03AF550D-B197-3CA7-CF7C-09D1DD4BAA82}"/>
          </ac:spMkLst>
        </pc:spChg>
        <pc:spChg chg="mod">
          <ac:chgData name="Scruel Tao" userId="5ea5c98d59b44d4b" providerId="LiveId" clId="{53225E1B-6BB1-44E9-841B-9EDB316A8799}" dt="2023-12-07T04:35:33.661" v="1614" actId="313"/>
          <ac:spMkLst>
            <pc:docMk/>
            <pc:sldMk cId="4108709859" sldId="478"/>
            <ac:spMk id="10" creationId="{A2995DB2-4965-8C67-67FE-5FC4497711CB}"/>
          </ac:spMkLst>
        </pc:spChg>
        <pc:spChg chg="mod">
          <ac:chgData name="Scruel Tao" userId="5ea5c98d59b44d4b" providerId="LiveId" clId="{53225E1B-6BB1-44E9-841B-9EDB316A8799}" dt="2023-12-07T04:35:26.782" v="1607" actId="1076"/>
          <ac:spMkLst>
            <pc:docMk/>
            <pc:sldMk cId="4108709859" sldId="478"/>
            <ac:spMk id="11" creationId="{D0072181-9D36-207C-A731-2A5EB9557833}"/>
          </ac:spMkLst>
        </pc:spChg>
      </pc:sldChg>
      <pc:sldChg chg="modSp add modTransition modAnim">
        <pc:chgData name="Scruel Tao" userId="5ea5c98d59b44d4b" providerId="LiveId" clId="{53225E1B-6BB1-44E9-841B-9EDB316A8799}" dt="2023-12-07T04:39:44.246" v="1660" actId="20577"/>
        <pc:sldMkLst>
          <pc:docMk/>
          <pc:sldMk cId="49749104" sldId="479"/>
        </pc:sldMkLst>
        <pc:spChg chg="mod">
          <ac:chgData name="Scruel Tao" userId="5ea5c98d59b44d4b" providerId="LiveId" clId="{53225E1B-6BB1-44E9-841B-9EDB316A8799}" dt="2023-12-07T04:39:44.246" v="1660" actId="20577"/>
          <ac:spMkLst>
            <pc:docMk/>
            <pc:sldMk cId="49749104" sldId="479"/>
            <ac:spMk id="10" creationId="{A2995DB2-4965-8C67-67FE-5FC4497711CB}"/>
          </ac:spMkLst>
        </pc:spChg>
      </pc:sldChg>
      <pc:sldChg chg="add modTransition">
        <pc:chgData name="Scruel Tao" userId="5ea5c98d59b44d4b" providerId="LiveId" clId="{53225E1B-6BB1-44E9-841B-9EDB316A8799}" dt="2023-12-07T04:42:45.336" v="1677"/>
        <pc:sldMkLst>
          <pc:docMk/>
          <pc:sldMk cId="2860068651" sldId="480"/>
        </pc:sldMkLst>
      </pc:sldChg>
      <pc:sldChg chg="addSp delSp modSp add del mod ord modTransition modAnim">
        <pc:chgData name="Scruel Tao" userId="5ea5c98d59b44d4b" providerId="LiveId" clId="{53225E1B-6BB1-44E9-841B-9EDB316A8799}" dt="2023-12-07T05:04:17.707" v="2405" actId="47"/>
        <pc:sldMkLst>
          <pc:docMk/>
          <pc:sldMk cId="926187806" sldId="481"/>
        </pc:sldMkLst>
        <pc:spChg chg="del mod">
          <ac:chgData name="Scruel Tao" userId="5ea5c98d59b44d4b" providerId="LiveId" clId="{53225E1B-6BB1-44E9-841B-9EDB316A8799}" dt="2023-12-07T04:46:24.044" v="1774" actId="478"/>
          <ac:spMkLst>
            <pc:docMk/>
            <pc:sldMk cId="926187806" sldId="481"/>
            <ac:spMk id="4" creationId="{4CAF8C8C-57C6-AB46-AD1B-CC95DF16DAE9}"/>
          </ac:spMkLst>
        </pc:spChg>
        <pc:spChg chg="add mod">
          <ac:chgData name="Scruel Tao" userId="5ea5c98d59b44d4b" providerId="LiveId" clId="{53225E1B-6BB1-44E9-841B-9EDB316A8799}" dt="2023-12-07T04:47:23.534" v="1817"/>
          <ac:spMkLst>
            <pc:docMk/>
            <pc:sldMk cId="926187806" sldId="481"/>
            <ac:spMk id="7" creationId="{55808931-7CF0-7D90-20F8-06A7FD559C37}"/>
          </ac:spMkLst>
        </pc:spChg>
        <pc:spChg chg="mod">
          <ac:chgData name="Scruel Tao" userId="5ea5c98d59b44d4b" providerId="LiveId" clId="{53225E1B-6BB1-44E9-841B-9EDB316A8799}" dt="2023-12-07T04:47:24.957" v="1818"/>
          <ac:spMkLst>
            <pc:docMk/>
            <pc:sldMk cId="926187806" sldId="481"/>
            <ac:spMk id="8" creationId="{4C4A9BA1-1DC7-359E-5300-38C323700D54}"/>
          </ac:spMkLst>
        </pc:spChg>
        <pc:spChg chg="mod">
          <ac:chgData name="Scruel Tao" userId="5ea5c98d59b44d4b" providerId="LiveId" clId="{53225E1B-6BB1-44E9-841B-9EDB316A8799}" dt="2023-12-07T04:52:30.816" v="1873" actId="21"/>
          <ac:spMkLst>
            <pc:docMk/>
            <pc:sldMk cId="926187806" sldId="481"/>
            <ac:spMk id="10" creationId="{A2995DB2-4965-8C67-67FE-5FC4497711CB}"/>
          </ac:spMkLst>
        </pc:spChg>
      </pc:sldChg>
      <pc:sldChg chg="addSp delSp modSp add mod ord modTransition addAnim delAnim modAnim modNotesTx">
        <pc:chgData name="Scruel Tao" userId="5ea5c98d59b44d4b" providerId="LiveId" clId="{53225E1B-6BB1-44E9-841B-9EDB316A8799}" dt="2023-12-07T05:01:52.732" v="2379"/>
        <pc:sldMkLst>
          <pc:docMk/>
          <pc:sldMk cId="3143376841" sldId="482"/>
        </pc:sldMkLst>
        <pc:spChg chg="del">
          <ac:chgData name="Scruel Tao" userId="5ea5c98d59b44d4b" providerId="LiveId" clId="{53225E1B-6BB1-44E9-841B-9EDB316A8799}" dt="2023-12-07T04:46:39.823" v="1777" actId="478"/>
          <ac:spMkLst>
            <pc:docMk/>
            <pc:sldMk cId="3143376841" sldId="482"/>
            <ac:spMk id="4" creationId="{4CAF8C8C-57C6-AB46-AD1B-CC95DF16DAE9}"/>
          </ac:spMkLst>
        </pc:spChg>
        <pc:spChg chg="add del mod">
          <ac:chgData name="Scruel Tao" userId="5ea5c98d59b44d4b" providerId="LiveId" clId="{53225E1B-6BB1-44E9-841B-9EDB316A8799}" dt="2023-12-07T04:52:36.147" v="1875" actId="478"/>
          <ac:spMkLst>
            <pc:docMk/>
            <pc:sldMk cId="3143376841" sldId="482"/>
            <ac:spMk id="5" creationId="{63864C84-96AB-DAFF-3054-08EE510C1EAC}"/>
          </ac:spMkLst>
        </pc:spChg>
        <pc:spChg chg="add mod">
          <ac:chgData name="Scruel Tao" userId="5ea5c98d59b44d4b" providerId="LiveId" clId="{53225E1B-6BB1-44E9-841B-9EDB316A8799}" dt="2023-12-07T04:50:28.355" v="1859" actId="13926"/>
          <ac:spMkLst>
            <pc:docMk/>
            <pc:sldMk cId="3143376841" sldId="482"/>
            <ac:spMk id="6" creationId="{3E450F14-EDCA-BDA6-D4F8-CB5D94CD6BD4}"/>
          </ac:spMkLst>
        </pc:spChg>
        <pc:spChg chg="add mod">
          <ac:chgData name="Scruel Tao" userId="5ea5c98d59b44d4b" providerId="LiveId" clId="{53225E1B-6BB1-44E9-841B-9EDB316A8799}" dt="2023-12-07T04:50:14.085" v="1856" actId="1076"/>
          <ac:spMkLst>
            <pc:docMk/>
            <pc:sldMk cId="3143376841" sldId="482"/>
            <ac:spMk id="7" creationId="{1EE1B8B2-15A1-C37E-D93F-04F4E970B671}"/>
          </ac:spMkLst>
        </pc:spChg>
        <pc:spChg chg="add mod">
          <ac:chgData name="Scruel Tao" userId="5ea5c98d59b44d4b" providerId="LiveId" clId="{53225E1B-6BB1-44E9-841B-9EDB316A8799}" dt="2023-12-07T04:50:42.692" v="1866" actId="1035"/>
          <ac:spMkLst>
            <pc:docMk/>
            <pc:sldMk cId="3143376841" sldId="482"/>
            <ac:spMk id="8" creationId="{B0F32225-52D8-9606-E63B-B61DAEF9D0A5}"/>
          </ac:spMkLst>
        </pc:spChg>
        <pc:spChg chg="del mod">
          <ac:chgData name="Scruel Tao" userId="5ea5c98d59b44d4b" providerId="LiveId" clId="{53225E1B-6BB1-44E9-841B-9EDB316A8799}" dt="2023-12-07T04:50:09.801" v="1853" actId="478"/>
          <ac:spMkLst>
            <pc:docMk/>
            <pc:sldMk cId="3143376841" sldId="482"/>
            <ac:spMk id="9" creationId="{8E941914-8D72-50B0-6C66-6B31D80A71C1}"/>
          </ac:spMkLst>
        </pc:spChg>
        <pc:spChg chg="mod">
          <ac:chgData name="Scruel Tao" userId="5ea5c98d59b44d4b" providerId="LiveId" clId="{53225E1B-6BB1-44E9-841B-9EDB316A8799}" dt="2023-12-07T04:48:18.789" v="1837" actId="207"/>
          <ac:spMkLst>
            <pc:docMk/>
            <pc:sldMk cId="3143376841" sldId="482"/>
            <ac:spMk id="10" creationId="{A2995DB2-4965-8C67-67FE-5FC4497711CB}"/>
          </ac:spMkLst>
        </pc:spChg>
        <pc:spChg chg="add del mod">
          <ac:chgData name="Scruel Tao" userId="5ea5c98d59b44d4b" providerId="LiveId" clId="{53225E1B-6BB1-44E9-841B-9EDB316A8799}" dt="2023-12-07T04:50:10.524" v="1854" actId="478"/>
          <ac:spMkLst>
            <pc:docMk/>
            <pc:sldMk cId="3143376841" sldId="482"/>
            <ac:spMk id="11" creationId="{53AA1398-204A-142C-A96E-B5AFC49F6D07}"/>
          </ac:spMkLst>
        </pc:spChg>
      </pc:sldChg>
      <pc:sldChg chg="addSp delSp modSp add mod modTransition modAnim modNotesTx">
        <pc:chgData name="Scruel Tao" userId="5ea5c98d59b44d4b" providerId="LiveId" clId="{53225E1B-6BB1-44E9-841B-9EDB316A8799}" dt="2023-12-07T05:04:21.306" v="2406"/>
        <pc:sldMkLst>
          <pc:docMk/>
          <pc:sldMk cId="923075480" sldId="483"/>
        </pc:sldMkLst>
        <pc:spChg chg="add mod">
          <ac:chgData name="Scruel Tao" userId="5ea5c98d59b44d4b" providerId="LiveId" clId="{53225E1B-6BB1-44E9-841B-9EDB316A8799}" dt="2023-12-07T04:54:08.423" v="1879"/>
          <ac:spMkLst>
            <pc:docMk/>
            <pc:sldMk cId="923075480" sldId="483"/>
            <ac:spMk id="4" creationId="{A34CE432-2859-E38F-6E68-504898A18D93}"/>
          </ac:spMkLst>
        </pc:spChg>
        <pc:spChg chg="mod">
          <ac:chgData name="Scruel Tao" userId="5ea5c98d59b44d4b" providerId="LiveId" clId="{53225E1B-6BB1-44E9-841B-9EDB316A8799}" dt="2023-12-07T05:04:21.306" v="2406"/>
          <ac:spMkLst>
            <pc:docMk/>
            <pc:sldMk cId="923075480" sldId="483"/>
            <ac:spMk id="5" creationId="{63864C84-96AB-DAFF-3054-08EE510C1EAC}"/>
          </ac:spMkLst>
        </pc:spChg>
        <pc:spChg chg="del">
          <ac:chgData name="Scruel Tao" userId="5ea5c98d59b44d4b" providerId="LiveId" clId="{53225E1B-6BB1-44E9-841B-9EDB316A8799}" dt="2023-12-07T04:54:04.352" v="1878" actId="21"/>
          <ac:spMkLst>
            <pc:docMk/>
            <pc:sldMk cId="923075480" sldId="483"/>
            <ac:spMk id="6" creationId="{3E450F14-EDCA-BDA6-D4F8-CB5D94CD6BD4}"/>
          </ac:spMkLst>
        </pc:spChg>
        <pc:spChg chg="del">
          <ac:chgData name="Scruel Tao" userId="5ea5c98d59b44d4b" providerId="LiveId" clId="{53225E1B-6BB1-44E9-841B-9EDB316A8799}" dt="2023-12-07T04:54:14.024" v="1880" actId="478"/>
          <ac:spMkLst>
            <pc:docMk/>
            <pc:sldMk cId="923075480" sldId="483"/>
            <ac:spMk id="8" creationId="{B0F32225-52D8-9606-E63B-B61DAEF9D0A5}"/>
          </ac:spMkLst>
        </pc:spChg>
        <pc:spChg chg="mod">
          <ac:chgData name="Scruel Tao" userId="5ea5c98d59b44d4b" providerId="LiveId" clId="{53225E1B-6BB1-44E9-841B-9EDB316A8799}" dt="2023-12-07T04:55:59.824" v="1886" actId="20577"/>
          <ac:spMkLst>
            <pc:docMk/>
            <pc:sldMk cId="923075480" sldId="483"/>
            <ac:spMk id="10" creationId="{A2995DB2-4965-8C67-67FE-5FC4497711CB}"/>
          </ac:spMkLst>
        </pc:spChg>
      </pc:sldChg>
      <pc:sldChg chg="add modTransition modAnim">
        <pc:chgData name="Scruel Tao" userId="5ea5c98d59b44d4b" providerId="LiveId" clId="{53225E1B-6BB1-44E9-841B-9EDB316A8799}" dt="2023-12-07T05:06:31.835" v="2428"/>
        <pc:sldMkLst>
          <pc:docMk/>
          <pc:sldMk cId="266204509" sldId="484"/>
        </pc:sldMkLst>
      </pc:sldChg>
      <pc:sldChg chg="add del">
        <pc:chgData name="Scruel Tao" userId="5ea5c98d59b44d4b" providerId="LiveId" clId="{53225E1B-6BB1-44E9-841B-9EDB316A8799}" dt="2023-12-07T05:09:15.242" v="2568" actId="2696"/>
        <pc:sldMkLst>
          <pc:docMk/>
          <pc:sldMk cId="3703832985" sldId="485"/>
        </pc:sldMkLst>
      </pc:sldChg>
      <pc:sldChg chg="modSp add mod modTransition">
        <pc:chgData name="Scruel Tao" userId="5ea5c98d59b44d4b" providerId="LiveId" clId="{53225E1B-6BB1-44E9-841B-9EDB316A8799}" dt="2023-12-07T05:14:07.053" v="2719" actId="1035"/>
        <pc:sldMkLst>
          <pc:docMk/>
          <pc:sldMk cId="2499202656" sldId="486"/>
        </pc:sldMkLst>
        <pc:spChg chg="mod">
          <ac:chgData name="Scruel Tao" userId="5ea5c98d59b44d4b" providerId="LiveId" clId="{53225E1B-6BB1-44E9-841B-9EDB316A8799}" dt="2023-12-07T05:09:47.145" v="2582"/>
          <ac:spMkLst>
            <pc:docMk/>
            <pc:sldMk cId="2499202656" sldId="486"/>
            <ac:spMk id="3" creationId="{0E2FC508-1AFD-A957-52F2-FA1DEF2A9D27}"/>
          </ac:spMkLst>
        </pc:spChg>
        <pc:spChg chg="mod">
          <ac:chgData name="Scruel Tao" userId="5ea5c98d59b44d4b" providerId="LiveId" clId="{53225E1B-6BB1-44E9-841B-9EDB316A8799}" dt="2023-12-07T05:14:07.053" v="2719" actId="1035"/>
          <ac:spMkLst>
            <pc:docMk/>
            <pc:sldMk cId="2499202656" sldId="486"/>
            <ac:spMk id="4" creationId="{D89566DE-C19A-9DDD-EA24-070F85BCF3DE}"/>
          </ac:spMkLst>
        </pc:spChg>
        <pc:spChg chg="mod">
          <ac:chgData name="Scruel Tao" userId="5ea5c98d59b44d4b" providerId="LiveId" clId="{53225E1B-6BB1-44E9-841B-9EDB316A8799}" dt="2023-12-07T05:14:07.053" v="2719" actId="1035"/>
          <ac:spMkLst>
            <pc:docMk/>
            <pc:sldMk cId="2499202656" sldId="486"/>
            <ac:spMk id="5" creationId="{94D856D0-752A-7661-DE7E-6B95144F67FC}"/>
          </ac:spMkLst>
        </pc:spChg>
        <pc:spChg chg="mod">
          <ac:chgData name="Scruel Tao" userId="5ea5c98d59b44d4b" providerId="LiveId" clId="{53225E1B-6BB1-44E9-841B-9EDB316A8799}" dt="2023-12-07T05:14:07.053" v="2719" actId="1035"/>
          <ac:spMkLst>
            <pc:docMk/>
            <pc:sldMk cId="2499202656" sldId="486"/>
            <ac:spMk id="6" creationId="{AE135559-3D5B-CB43-FBBE-3163B3975DD9}"/>
          </ac:spMkLst>
        </pc:spChg>
      </pc:sldChg>
      <pc:sldChg chg="addSp delSp modSp add mod ord modTransition delAnim modAnim modNotesTx">
        <pc:chgData name="Scruel Tao" userId="5ea5c98d59b44d4b" providerId="LiveId" clId="{53225E1B-6BB1-44E9-841B-9EDB316A8799}" dt="2023-12-07T07:17:27.655" v="2953"/>
        <pc:sldMkLst>
          <pc:docMk/>
          <pc:sldMk cId="3332740260" sldId="487"/>
        </pc:sldMkLst>
        <pc:spChg chg="add del mod">
          <ac:chgData name="Scruel Tao" userId="5ea5c98d59b44d4b" providerId="LiveId" clId="{53225E1B-6BB1-44E9-841B-9EDB316A8799}" dt="2023-12-07T07:06:58.284" v="2827" actId="21"/>
          <ac:spMkLst>
            <pc:docMk/>
            <pc:sldMk cId="3332740260" sldId="487"/>
            <ac:spMk id="4" creationId="{8E7D4B2E-6100-A9E7-A239-658A77CDDE71}"/>
          </ac:spMkLst>
        </pc:spChg>
        <pc:spChg chg="del">
          <ac:chgData name="Scruel Tao" userId="5ea5c98d59b44d4b" providerId="LiveId" clId="{53225E1B-6BB1-44E9-841B-9EDB316A8799}" dt="2023-12-07T05:16:19.014" v="2745" actId="21"/>
          <ac:spMkLst>
            <pc:docMk/>
            <pc:sldMk cId="3332740260" sldId="487"/>
            <ac:spMk id="5" creationId="{94D856D0-752A-7661-DE7E-6B95144F67FC}"/>
          </ac:spMkLst>
        </pc:spChg>
        <pc:spChg chg="mod">
          <ac:chgData name="Scruel Tao" userId="5ea5c98d59b44d4b" providerId="LiveId" clId="{53225E1B-6BB1-44E9-841B-9EDB316A8799}" dt="2023-12-07T07:14:36.134" v="2909" actId="1076"/>
          <ac:spMkLst>
            <pc:docMk/>
            <pc:sldMk cId="3332740260" sldId="487"/>
            <ac:spMk id="6" creationId="{34AFC372-405C-F2AB-364E-38D330D93CB5}"/>
          </ac:spMkLst>
        </pc:spChg>
        <pc:spChg chg="add del mod">
          <ac:chgData name="Scruel Tao" userId="5ea5c98d59b44d4b" providerId="LiveId" clId="{53225E1B-6BB1-44E9-841B-9EDB316A8799}" dt="2023-12-07T07:06:59.322" v="2828" actId="21"/>
          <ac:spMkLst>
            <pc:docMk/>
            <pc:sldMk cId="3332740260" sldId="487"/>
            <ac:spMk id="7" creationId="{73C92AAE-396C-F77B-41EB-5495F6645D66}"/>
          </ac:spMkLst>
        </pc:spChg>
        <pc:spChg chg="add del mod">
          <ac:chgData name="Scruel Tao" userId="5ea5c98d59b44d4b" providerId="LiveId" clId="{53225E1B-6BB1-44E9-841B-9EDB316A8799}" dt="2023-12-07T07:07:21.438" v="2830"/>
          <ac:spMkLst>
            <pc:docMk/>
            <pc:sldMk cId="3332740260" sldId="487"/>
            <ac:spMk id="8" creationId="{6472E7FE-90A6-E131-40D4-E0E80BE40356}"/>
          </ac:spMkLst>
        </pc:spChg>
        <pc:spChg chg="add del mod">
          <ac:chgData name="Scruel Tao" userId="5ea5c98d59b44d4b" providerId="LiveId" clId="{53225E1B-6BB1-44E9-841B-9EDB316A8799}" dt="2023-12-07T07:14:27.200" v="2905" actId="21"/>
          <ac:spMkLst>
            <pc:docMk/>
            <pc:sldMk cId="3332740260" sldId="487"/>
            <ac:spMk id="9" creationId="{C1529A60-0076-66A8-BEC7-EA9B521151A2}"/>
          </ac:spMkLst>
        </pc:spChg>
        <pc:spChg chg="add mod">
          <ac:chgData name="Scruel Tao" userId="5ea5c98d59b44d4b" providerId="LiveId" clId="{53225E1B-6BB1-44E9-841B-9EDB316A8799}" dt="2023-12-07T07:14:44.228" v="2911" actId="14100"/>
          <ac:spMkLst>
            <pc:docMk/>
            <pc:sldMk cId="3332740260" sldId="487"/>
            <ac:spMk id="11" creationId="{F16D6969-45DD-A4A2-AF35-076DB625595D}"/>
          </ac:spMkLst>
        </pc:spChg>
        <pc:spChg chg="add mod">
          <ac:chgData name="Scruel Tao" userId="5ea5c98d59b44d4b" providerId="LiveId" clId="{53225E1B-6BB1-44E9-841B-9EDB316A8799}" dt="2023-12-07T07:16:06.204" v="2945" actId="20577"/>
          <ac:spMkLst>
            <pc:docMk/>
            <pc:sldMk cId="3332740260" sldId="487"/>
            <ac:spMk id="13" creationId="{DFEE9C30-4094-1AFD-A69D-195C70A2335E}"/>
          </ac:spMkLst>
        </pc:spChg>
      </pc:sldChg>
      <pc:sldChg chg="delSp add mod modTransition delAnim">
        <pc:chgData name="Scruel Tao" userId="5ea5c98d59b44d4b" providerId="LiveId" clId="{53225E1B-6BB1-44E9-841B-9EDB316A8799}" dt="2023-12-07T07:09:22.926" v="2856" actId="21"/>
        <pc:sldMkLst>
          <pc:docMk/>
          <pc:sldMk cId="4124326960" sldId="488"/>
        </pc:sldMkLst>
        <pc:spChg chg="del">
          <ac:chgData name="Scruel Tao" userId="5ea5c98d59b44d4b" providerId="LiveId" clId="{53225E1B-6BB1-44E9-841B-9EDB316A8799}" dt="2023-12-07T07:09:22.926" v="2856" actId="21"/>
          <ac:spMkLst>
            <pc:docMk/>
            <pc:sldMk cId="4124326960" sldId="488"/>
            <ac:spMk id="5" creationId="{94D856D0-752A-7661-DE7E-6B95144F67FC}"/>
          </ac:spMkLst>
        </pc:spChg>
      </pc:sldChg>
      <pc:sldChg chg="delSp add del mod delAnim">
        <pc:chgData name="Scruel Tao" userId="5ea5c98d59b44d4b" providerId="LiveId" clId="{53225E1B-6BB1-44E9-841B-9EDB316A8799}" dt="2023-12-07T07:05:35.875" v="2802" actId="2696"/>
        <pc:sldMkLst>
          <pc:docMk/>
          <pc:sldMk cId="2364656916" sldId="489"/>
        </pc:sldMkLst>
        <pc:spChg chg="del">
          <ac:chgData name="Scruel Tao" userId="5ea5c98d59b44d4b" providerId="LiveId" clId="{53225E1B-6BB1-44E9-841B-9EDB316A8799}" dt="2023-12-07T07:05:20.030" v="2801" actId="21"/>
          <ac:spMkLst>
            <pc:docMk/>
            <pc:sldMk cId="2364656916" sldId="489"/>
            <ac:spMk id="5" creationId="{94D856D0-752A-7661-DE7E-6B95144F67FC}"/>
          </ac:spMkLst>
        </pc:spChg>
      </pc:sldChg>
      <pc:sldChg chg="addSp delSp modSp add mod modTransition delAnim modNotesTx">
        <pc:chgData name="Scruel Tao" userId="5ea5c98d59b44d4b" providerId="LiveId" clId="{53225E1B-6BB1-44E9-841B-9EDB316A8799}" dt="2023-12-07T07:13:47.329" v="2901" actId="21"/>
        <pc:sldMkLst>
          <pc:docMk/>
          <pc:sldMk cId="4015332447" sldId="489"/>
        </pc:sldMkLst>
        <pc:spChg chg="mod">
          <ac:chgData name="Scruel Tao" userId="5ea5c98d59b44d4b" providerId="LiveId" clId="{53225E1B-6BB1-44E9-841B-9EDB316A8799}" dt="2023-12-07T07:12:24.866" v="2880"/>
          <ac:spMkLst>
            <pc:docMk/>
            <pc:sldMk cId="4015332447" sldId="489"/>
            <ac:spMk id="3" creationId="{0E2FC508-1AFD-A957-52F2-FA1DEF2A9D27}"/>
          </ac:spMkLst>
        </pc:spChg>
        <pc:spChg chg="del mod">
          <ac:chgData name="Scruel Tao" userId="5ea5c98d59b44d4b" providerId="LiveId" clId="{53225E1B-6BB1-44E9-841B-9EDB316A8799}" dt="2023-12-07T07:11:16.475" v="2872" actId="21"/>
          <ac:spMkLst>
            <pc:docMk/>
            <pc:sldMk cId="4015332447" sldId="489"/>
            <ac:spMk id="4" creationId="{8E7D4B2E-6100-A9E7-A239-658A77CDDE71}"/>
          </ac:spMkLst>
        </pc:spChg>
        <pc:spChg chg="mod">
          <ac:chgData name="Scruel Tao" userId="5ea5c98d59b44d4b" providerId="LiveId" clId="{53225E1B-6BB1-44E9-841B-9EDB316A8799}" dt="2023-12-07T07:13:44.846" v="2900" actId="13926"/>
          <ac:spMkLst>
            <pc:docMk/>
            <pc:sldMk cId="4015332447" sldId="489"/>
            <ac:spMk id="6" creationId="{34AFC372-405C-F2AB-364E-38D330D93CB5}"/>
          </ac:spMkLst>
        </pc:spChg>
        <pc:spChg chg="del">
          <ac:chgData name="Scruel Tao" userId="5ea5c98d59b44d4b" providerId="LiveId" clId="{53225E1B-6BB1-44E9-841B-9EDB316A8799}" dt="2023-12-07T07:07:53.896" v="2838" actId="21"/>
          <ac:spMkLst>
            <pc:docMk/>
            <pc:sldMk cId="4015332447" sldId="489"/>
            <ac:spMk id="7" creationId="{73C92AAE-396C-F77B-41EB-5495F6645D66}"/>
          </ac:spMkLst>
        </pc:spChg>
        <pc:spChg chg="add del mod">
          <ac:chgData name="Scruel Tao" userId="5ea5c98d59b44d4b" providerId="LiveId" clId="{53225E1B-6BB1-44E9-841B-9EDB316A8799}" dt="2023-12-07T07:13:47.329" v="2901" actId="21"/>
          <ac:spMkLst>
            <pc:docMk/>
            <pc:sldMk cId="4015332447" sldId="489"/>
            <ac:spMk id="8" creationId="{650D6539-36A2-4242-77ED-E7A5C952E1F6}"/>
          </ac:spMkLst>
        </pc:spChg>
        <pc:spChg chg="add del">
          <ac:chgData name="Scruel Tao" userId="5ea5c98d59b44d4b" providerId="LiveId" clId="{53225E1B-6BB1-44E9-841B-9EDB316A8799}" dt="2023-12-07T07:06:40.057" v="2821" actId="22"/>
          <ac:spMkLst>
            <pc:docMk/>
            <pc:sldMk cId="4015332447" sldId="489"/>
            <ac:spMk id="11" creationId="{704BF32E-623A-7EA7-9AB0-F0BB1AA42CD9}"/>
          </ac:spMkLst>
        </pc:spChg>
        <pc:spChg chg="add mod">
          <ac:chgData name="Scruel Tao" userId="5ea5c98d59b44d4b" providerId="LiveId" clId="{53225E1B-6BB1-44E9-841B-9EDB316A8799}" dt="2023-12-07T07:11:13.919" v="2871"/>
          <ac:spMkLst>
            <pc:docMk/>
            <pc:sldMk cId="4015332447" sldId="489"/>
            <ac:spMk id="12" creationId="{89C6C535-1E55-609A-D95E-EA7BFA028CA6}"/>
          </ac:spMkLst>
        </pc:spChg>
      </pc:sldChg>
      <pc:sldChg chg="modSp add del mod ord modTransition">
        <pc:chgData name="Scruel Tao" userId="5ea5c98d59b44d4b" providerId="LiveId" clId="{53225E1B-6BB1-44E9-841B-9EDB316A8799}" dt="2023-12-07T07:12:26.621" v="2881" actId="47"/>
        <pc:sldMkLst>
          <pc:docMk/>
          <pc:sldMk cId="1225173914" sldId="490"/>
        </pc:sldMkLst>
        <pc:spChg chg="mod">
          <ac:chgData name="Scruel Tao" userId="5ea5c98d59b44d4b" providerId="LiveId" clId="{53225E1B-6BB1-44E9-841B-9EDB316A8799}" dt="2023-12-07T07:10:52.952" v="2870" actId="21"/>
          <ac:spMkLst>
            <pc:docMk/>
            <pc:sldMk cId="1225173914" sldId="490"/>
            <ac:spMk id="3" creationId="{0E2FC508-1AFD-A957-52F2-FA1DEF2A9D27}"/>
          </ac:spMkLst>
        </pc:spChg>
      </pc:sldChg>
      <pc:sldChg chg="modSp add mod">
        <pc:chgData name="Scruel Tao" userId="5ea5c98d59b44d4b" providerId="LiveId" clId="{53225E1B-6BB1-44E9-841B-9EDB316A8799}" dt="2023-12-07T07:14:17.184" v="2903" actId="115"/>
        <pc:sldMkLst>
          <pc:docMk/>
          <pc:sldMk cId="3845754547" sldId="490"/>
        </pc:sldMkLst>
        <pc:spChg chg="mod">
          <ac:chgData name="Scruel Tao" userId="5ea5c98d59b44d4b" providerId="LiveId" clId="{53225E1B-6BB1-44E9-841B-9EDB316A8799}" dt="2023-12-07T07:14:17.184" v="2903" actId="115"/>
          <ac:spMkLst>
            <pc:docMk/>
            <pc:sldMk cId="3845754547" sldId="490"/>
            <ac:spMk id="8" creationId="{650D6539-36A2-4242-77ED-E7A5C952E1F6}"/>
          </ac:spMkLst>
        </pc:spChg>
      </pc:sldChg>
      <pc:sldChg chg="modSp add del mod modTransition">
        <pc:chgData name="Scruel Tao" userId="5ea5c98d59b44d4b" providerId="LiveId" clId="{53225E1B-6BB1-44E9-841B-9EDB316A8799}" dt="2023-12-07T07:28:17.884" v="3148" actId="2696"/>
        <pc:sldMkLst>
          <pc:docMk/>
          <pc:sldMk cId="472357119" sldId="491"/>
        </pc:sldMkLst>
        <pc:spChg chg="mod">
          <ac:chgData name="Scruel Tao" userId="5ea5c98d59b44d4b" providerId="LiveId" clId="{53225E1B-6BB1-44E9-841B-9EDB316A8799}" dt="2023-12-07T07:20:05.141" v="2986" actId="20577"/>
          <ac:spMkLst>
            <pc:docMk/>
            <pc:sldMk cId="472357119" sldId="491"/>
            <ac:spMk id="7" creationId="{989455C0-6172-CD2D-7A48-0EAE760DFF5D}"/>
          </ac:spMkLst>
        </pc:spChg>
      </pc:sldChg>
      <pc:sldChg chg="addSp delSp modSp add mod modTransition delAnim modNotesTx">
        <pc:chgData name="Scruel Tao" userId="5ea5c98d59b44d4b" providerId="LiveId" clId="{53225E1B-6BB1-44E9-841B-9EDB316A8799}" dt="2023-12-08T09:45:56.045" v="8035"/>
        <pc:sldMkLst>
          <pc:docMk/>
          <pc:sldMk cId="2821573677" sldId="492"/>
        </pc:sldMkLst>
        <pc:spChg chg="del mod">
          <ac:chgData name="Scruel Tao" userId="5ea5c98d59b44d4b" providerId="LiveId" clId="{53225E1B-6BB1-44E9-841B-9EDB316A8799}" dt="2023-12-07T07:21:00.539" v="2991" actId="21"/>
          <ac:spMkLst>
            <pc:docMk/>
            <pc:sldMk cId="2821573677" sldId="492"/>
            <ac:spMk id="3" creationId="{0E2FC508-1AFD-A957-52F2-FA1DEF2A9D27}"/>
          </ac:spMkLst>
        </pc:spChg>
        <pc:spChg chg="del">
          <ac:chgData name="Scruel Tao" userId="5ea5c98d59b44d4b" providerId="LiveId" clId="{53225E1B-6BB1-44E9-841B-9EDB316A8799}" dt="2023-12-07T07:21:01.674" v="2992" actId="21"/>
          <ac:spMkLst>
            <pc:docMk/>
            <pc:sldMk cId="2821573677" sldId="492"/>
            <ac:spMk id="4" creationId="{2B02CBDE-6A79-FC1F-EA00-0AF32202D20E}"/>
          </ac:spMkLst>
        </pc:spChg>
        <pc:spChg chg="del">
          <ac:chgData name="Scruel Tao" userId="5ea5c98d59b44d4b" providerId="LiveId" clId="{53225E1B-6BB1-44E9-841B-9EDB316A8799}" dt="2023-12-07T07:21:02.677" v="2993" actId="21"/>
          <ac:spMkLst>
            <pc:docMk/>
            <pc:sldMk cId="2821573677" sldId="492"/>
            <ac:spMk id="5" creationId="{94D856D0-752A-7661-DE7E-6B95144F67FC}"/>
          </ac:spMkLst>
        </pc:spChg>
        <pc:spChg chg="del mod">
          <ac:chgData name="Scruel Tao" userId="5ea5c98d59b44d4b" providerId="LiveId" clId="{53225E1B-6BB1-44E9-841B-9EDB316A8799}" dt="2023-12-07T07:24:09.704" v="3051" actId="478"/>
          <ac:spMkLst>
            <pc:docMk/>
            <pc:sldMk cId="2821573677" sldId="492"/>
            <ac:spMk id="6" creationId="{34AFC372-405C-F2AB-364E-38D330D93CB5}"/>
          </ac:spMkLst>
        </pc:spChg>
        <pc:spChg chg="add mod">
          <ac:chgData name="Scruel Tao" userId="5ea5c98d59b44d4b" providerId="LiveId" clId="{53225E1B-6BB1-44E9-841B-9EDB316A8799}" dt="2023-12-07T07:24:39.297" v="3059" actId="1076"/>
          <ac:spMkLst>
            <pc:docMk/>
            <pc:sldMk cId="2821573677" sldId="492"/>
            <ac:spMk id="7" creationId="{845AC0EC-DB9A-C2B2-28E5-CA4461FED4A9}"/>
          </ac:spMkLst>
        </pc:spChg>
        <pc:spChg chg="add mod">
          <ac:chgData name="Scruel Tao" userId="5ea5c98d59b44d4b" providerId="LiveId" clId="{53225E1B-6BB1-44E9-841B-9EDB316A8799}" dt="2023-12-07T07:25:11.616" v="3062" actId="20577"/>
          <ac:spMkLst>
            <pc:docMk/>
            <pc:sldMk cId="2821573677" sldId="492"/>
            <ac:spMk id="9" creationId="{9B641184-0F83-7005-A17E-2463CE508721}"/>
          </ac:spMkLst>
        </pc:spChg>
      </pc:sldChg>
      <pc:sldChg chg="add del">
        <pc:chgData name="Scruel Tao" userId="5ea5c98d59b44d4b" providerId="LiveId" clId="{53225E1B-6BB1-44E9-841B-9EDB316A8799}" dt="2023-12-07T07:27:47.024" v="3144" actId="47"/>
        <pc:sldMkLst>
          <pc:docMk/>
          <pc:sldMk cId="2666905746" sldId="493"/>
        </pc:sldMkLst>
      </pc:sldChg>
      <pc:sldChg chg="modSp add mod modTransition modNotesTx">
        <pc:chgData name="Scruel Tao" userId="5ea5c98d59b44d4b" providerId="LiveId" clId="{53225E1B-6BB1-44E9-841B-9EDB316A8799}" dt="2023-12-08T09:46:01.253" v="8037"/>
        <pc:sldMkLst>
          <pc:docMk/>
          <pc:sldMk cId="910587083" sldId="494"/>
        </pc:sldMkLst>
        <pc:spChg chg="mod">
          <ac:chgData name="Scruel Tao" userId="5ea5c98d59b44d4b" providerId="LiveId" clId="{53225E1B-6BB1-44E9-841B-9EDB316A8799}" dt="2023-12-07T07:34:18.648" v="3539" actId="20577"/>
          <ac:spMkLst>
            <pc:docMk/>
            <pc:sldMk cId="910587083" sldId="494"/>
            <ac:spMk id="6" creationId="{34AFC372-405C-F2AB-364E-38D330D93CB5}"/>
          </ac:spMkLst>
        </pc:spChg>
      </pc:sldChg>
      <pc:sldChg chg="addSp modSp add mod modAnim modNotesTx">
        <pc:chgData name="Scruel Tao" userId="5ea5c98d59b44d4b" providerId="LiveId" clId="{53225E1B-6BB1-44E9-841B-9EDB316A8799}" dt="2023-12-07T07:34:55.470" v="3550"/>
        <pc:sldMkLst>
          <pc:docMk/>
          <pc:sldMk cId="3758599318" sldId="495"/>
        </pc:sldMkLst>
        <pc:spChg chg="add mod">
          <ac:chgData name="Scruel Tao" userId="5ea5c98d59b44d4b" providerId="LiveId" clId="{53225E1B-6BB1-44E9-841B-9EDB316A8799}" dt="2023-12-07T07:33:33.879" v="3525" actId="21"/>
          <ac:spMkLst>
            <pc:docMk/>
            <pc:sldMk cId="3758599318" sldId="495"/>
            <ac:spMk id="3" creationId="{9B0DBADB-28B7-515E-487A-D4A001DD1647}"/>
          </ac:spMkLst>
        </pc:spChg>
        <pc:spChg chg="mod">
          <ac:chgData name="Scruel Tao" userId="5ea5c98d59b44d4b" providerId="LiveId" clId="{53225E1B-6BB1-44E9-841B-9EDB316A8799}" dt="2023-12-07T07:34:55.470" v="3550"/>
          <ac:spMkLst>
            <pc:docMk/>
            <pc:sldMk cId="3758599318" sldId="495"/>
            <ac:spMk id="4" creationId="{5F19A2AC-D971-19B9-E062-BFD2864DD27C}"/>
          </ac:spMkLst>
        </pc:spChg>
        <pc:spChg chg="mod">
          <ac:chgData name="Scruel Tao" userId="5ea5c98d59b44d4b" providerId="LiveId" clId="{53225E1B-6BB1-44E9-841B-9EDB316A8799}" dt="2023-12-07T07:25:06.383" v="3061" actId="1076"/>
          <ac:spMkLst>
            <pc:docMk/>
            <pc:sldMk cId="3758599318" sldId="495"/>
            <ac:spMk id="5" creationId="{94D856D0-752A-7661-DE7E-6B95144F67FC}"/>
          </ac:spMkLst>
        </pc:spChg>
      </pc:sldChg>
      <pc:sldChg chg="addSp modSp add mod modAnim">
        <pc:chgData name="Scruel Tao" userId="5ea5c98d59b44d4b" providerId="LiveId" clId="{53225E1B-6BB1-44E9-841B-9EDB316A8799}" dt="2023-12-07T07:35:09.682" v="3564" actId="20577"/>
        <pc:sldMkLst>
          <pc:docMk/>
          <pc:sldMk cId="3721946219" sldId="496"/>
        </pc:sldMkLst>
        <pc:spChg chg="mod">
          <ac:chgData name="Scruel Tao" userId="5ea5c98d59b44d4b" providerId="LiveId" clId="{53225E1B-6BB1-44E9-841B-9EDB316A8799}" dt="2023-12-07T07:35:09.682" v="3564" actId="20577"/>
          <ac:spMkLst>
            <pc:docMk/>
            <pc:sldMk cId="3721946219" sldId="496"/>
            <ac:spMk id="3" creationId="{9B0DBADB-28B7-515E-487A-D4A001DD1647}"/>
          </ac:spMkLst>
        </pc:spChg>
        <pc:spChg chg="mod">
          <ac:chgData name="Scruel Tao" userId="5ea5c98d59b44d4b" providerId="LiveId" clId="{53225E1B-6BB1-44E9-841B-9EDB316A8799}" dt="2023-12-07T07:34:57.630" v="3551"/>
          <ac:spMkLst>
            <pc:docMk/>
            <pc:sldMk cId="3721946219" sldId="496"/>
            <ac:spMk id="4" creationId="{5F19A2AC-D971-19B9-E062-BFD2864DD27C}"/>
          </ac:spMkLst>
        </pc:spChg>
        <pc:spChg chg="mod">
          <ac:chgData name="Scruel Tao" userId="5ea5c98d59b44d4b" providerId="LiveId" clId="{53225E1B-6BB1-44E9-841B-9EDB316A8799}" dt="2023-12-07T07:29:18.683" v="3179" actId="1076"/>
          <ac:spMkLst>
            <pc:docMk/>
            <pc:sldMk cId="3721946219" sldId="496"/>
            <ac:spMk id="5" creationId="{94D856D0-752A-7661-DE7E-6B95144F67FC}"/>
          </ac:spMkLst>
        </pc:spChg>
        <pc:spChg chg="add mod">
          <ac:chgData name="Scruel Tao" userId="5ea5c98d59b44d4b" providerId="LiveId" clId="{53225E1B-6BB1-44E9-841B-9EDB316A8799}" dt="2023-12-07T07:31:30.702" v="3478" actId="1035"/>
          <ac:spMkLst>
            <pc:docMk/>
            <pc:sldMk cId="3721946219" sldId="496"/>
            <ac:spMk id="6" creationId="{FBDA085F-B283-3853-872D-75DC5135EF40}"/>
          </ac:spMkLst>
        </pc:spChg>
      </pc:sldChg>
      <pc:sldChg chg="modSp add modAnim">
        <pc:chgData name="Scruel Tao" userId="5ea5c98d59b44d4b" providerId="LiveId" clId="{53225E1B-6BB1-44E9-841B-9EDB316A8799}" dt="2023-12-07T07:38:45.173" v="3841"/>
        <pc:sldMkLst>
          <pc:docMk/>
          <pc:sldMk cId="3330177411" sldId="497"/>
        </pc:sldMkLst>
        <pc:spChg chg="mod">
          <ac:chgData name="Scruel Tao" userId="5ea5c98d59b44d4b" providerId="LiveId" clId="{53225E1B-6BB1-44E9-841B-9EDB316A8799}" dt="2023-12-07T07:38:21.431" v="3838" actId="13926"/>
          <ac:spMkLst>
            <pc:docMk/>
            <pc:sldMk cId="3330177411" sldId="497"/>
            <ac:spMk id="6" creationId="{34AFC372-405C-F2AB-364E-38D330D93CB5}"/>
          </ac:spMkLst>
        </pc:spChg>
      </pc:sldChg>
      <pc:sldChg chg="add del">
        <pc:chgData name="Scruel Tao" userId="5ea5c98d59b44d4b" providerId="LiveId" clId="{53225E1B-6BB1-44E9-841B-9EDB316A8799}" dt="2023-12-07T07:31:22.223" v="3474"/>
        <pc:sldMkLst>
          <pc:docMk/>
          <pc:sldMk cId="3455768553" sldId="497"/>
        </pc:sldMkLst>
      </pc:sldChg>
      <pc:sldChg chg="addSp delSp modSp add mod modTransition modAnim">
        <pc:chgData name="Scruel Tao" userId="5ea5c98d59b44d4b" providerId="LiveId" clId="{53225E1B-6BB1-44E9-841B-9EDB316A8799}" dt="2023-12-07T07:48:54.774" v="4295"/>
        <pc:sldMkLst>
          <pc:docMk/>
          <pc:sldMk cId="1999174209" sldId="498"/>
        </pc:sldMkLst>
        <pc:spChg chg="add del mod">
          <ac:chgData name="Scruel Tao" userId="5ea5c98d59b44d4b" providerId="LiveId" clId="{53225E1B-6BB1-44E9-841B-9EDB316A8799}" dt="2023-12-07T07:39:48.164" v="3857" actId="21"/>
          <ac:spMkLst>
            <pc:docMk/>
            <pc:sldMk cId="1999174209" sldId="498"/>
            <ac:spMk id="3" creationId="{0E2FC508-1AFD-A957-52F2-FA1DEF2A9D27}"/>
          </ac:spMkLst>
        </pc:spChg>
        <pc:spChg chg="add mod">
          <ac:chgData name="Scruel Tao" userId="5ea5c98d59b44d4b" providerId="LiveId" clId="{53225E1B-6BB1-44E9-841B-9EDB316A8799}" dt="2023-12-07T07:41:25.161" v="3978" actId="20577"/>
          <ac:spMkLst>
            <pc:docMk/>
            <pc:sldMk cId="1999174209" sldId="498"/>
            <ac:spMk id="4" creationId="{573D53C8-07B2-89FB-0168-14A96E18E868}"/>
          </ac:spMkLst>
        </pc:spChg>
        <pc:spChg chg="mod">
          <ac:chgData name="Scruel Tao" userId="5ea5c98d59b44d4b" providerId="LiveId" clId="{53225E1B-6BB1-44E9-841B-9EDB316A8799}" dt="2023-12-07T07:40:12.475" v="3912" actId="1035"/>
          <ac:spMkLst>
            <pc:docMk/>
            <pc:sldMk cId="1999174209" sldId="498"/>
            <ac:spMk id="6" creationId="{34AFC372-405C-F2AB-364E-38D330D93CB5}"/>
          </ac:spMkLst>
        </pc:spChg>
      </pc:sldChg>
      <pc:sldChg chg="addSp delSp modSp add mod modTransition modAnim">
        <pc:chgData name="Scruel Tao" userId="5ea5c98d59b44d4b" providerId="LiveId" clId="{53225E1B-6BB1-44E9-841B-9EDB316A8799}" dt="2023-12-07T07:50:06.820" v="4304"/>
        <pc:sldMkLst>
          <pc:docMk/>
          <pc:sldMk cId="757161471" sldId="499"/>
        </pc:sldMkLst>
        <pc:spChg chg="del mod">
          <ac:chgData name="Scruel Tao" userId="5ea5c98d59b44d4b" providerId="LiveId" clId="{53225E1B-6BB1-44E9-841B-9EDB316A8799}" dt="2023-12-07T07:42:50.502" v="4021" actId="21"/>
          <ac:spMkLst>
            <pc:docMk/>
            <pc:sldMk cId="757161471" sldId="499"/>
            <ac:spMk id="3" creationId="{0E2FC508-1AFD-A957-52F2-FA1DEF2A9D27}"/>
          </ac:spMkLst>
        </pc:spChg>
        <pc:spChg chg="mod">
          <ac:chgData name="Scruel Tao" userId="5ea5c98d59b44d4b" providerId="LiveId" clId="{53225E1B-6BB1-44E9-841B-9EDB316A8799}" dt="2023-12-07T07:42:53.467" v="4022" actId="1076"/>
          <ac:spMkLst>
            <pc:docMk/>
            <pc:sldMk cId="757161471" sldId="499"/>
            <ac:spMk id="4" creationId="{677BC021-CEC9-AFEB-7915-C179AA6893E1}"/>
          </ac:spMkLst>
        </pc:spChg>
        <pc:spChg chg="add">
          <ac:chgData name="Scruel Tao" userId="5ea5c98d59b44d4b" providerId="LiveId" clId="{53225E1B-6BB1-44E9-841B-9EDB316A8799}" dt="2023-12-07T07:43:01.712" v="4024" actId="11529"/>
          <ac:spMkLst>
            <pc:docMk/>
            <pc:sldMk cId="757161471" sldId="499"/>
            <ac:spMk id="5" creationId="{03B5CDF2-798E-5399-1E89-33E0065E786C}"/>
          </ac:spMkLst>
        </pc:spChg>
        <pc:spChg chg="add mod">
          <ac:chgData name="Scruel Tao" userId="5ea5c98d59b44d4b" providerId="LiveId" clId="{53225E1B-6BB1-44E9-841B-9EDB316A8799}" dt="2023-12-07T07:48:07.145" v="4288" actId="1076"/>
          <ac:spMkLst>
            <pc:docMk/>
            <pc:sldMk cId="757161471" sldId="499"/>
            <ac:spMk id="6" creationId="{175374DF-A568-3BAF-AC8F-052134A71D00}"/>
          </ac:spMkLst>
        </pc:spChg>
      </pc:sldChg>
      <pc:sldChg chg="modSp add mod modAnim modNotesTx">
        <pc:chgData name="Scruel Tao" userId="5ea5c98d59b44d4b" providerId="LiveId" clId="{53225E1B-6BB1-44E9-841B-9EDB316A8799}" dt="2023-12-07T07:50:57.834" v="4332" actId="20577"/>
        <pc:sldMkLst>
          <pc:docMk/>
          <pc:sldMk cId="795205364" sldId="500"/>
        </pc:sldMkLst>
        <pc:spChg chg="mod">
          <ac:chgData name="Scruel Tao" userId="5ea5c98d59b44d4b" providerId="LiveId" clId="{53225E1B-6BB1-44E9-841B-9EDB316A8799}" dt="2023-12-07T07:50:54.857" v="4331" actId="20577"/>
          <ac:spMkLst>
            <pc:docMk/>
            <pc:sldMk cId="795205364" sldId="500"/>
            <ac:spMk id="6" creationId="{175374DF-A568-3BAF-AC8F-052134A71D00}"/>
          </ac:spMkLst>
        </pc:spChg>
      </pc:sldChg>
      <pc:sldChg chg="modSp add mod">
        <pc:chgData name="Scruel Tao" userId="5ea5c98d59b44d4b" providerId="LiveId" clId="{53225E1B-6BB1-44E9-841B-9EDB316A8799}" dt="2023-12-07T07:48:27.416" v="4293" actId="21"/>
        <pc:sldMkLst>
          <pc:docMk/>
          <pc:sldMk cId="1732823548" sldId="501"/>
        </pc:sldMkLst>
        <pc:spChg chg="mod">
          <ac:chgData name="Scruel Tao" userId="5ea5c98d59b44d4b" providerId="LiveId" clId="{53225E1B-6BB1-44E9-841B-9EDB316A8799}" dt="2023-12-07T07:48:27.416" v="4293" actId="21"/>
          <ac:spMkLst>
            <pc:docMk/>
            <pc:sldMk cId="1732823548" sldId="501"/>
            <ac:spMk id="6" creationId="{175374DF-A568-3BAF-AC8F-052134A71D00}"/>
          </ac:spMkLst>
        </pc:spChg>
      </pc:sldChg>
      <pc:sldChg chg="modSp add mod">
        <pc:chgData name="Scruel Tao" userId="5ea5c98d59b44d4b" providerId="LiveId" clId="{53225E1B-6BB1-44E9-841B-9EDB316A8799}" dt="2023-12-07T07:50:26.822" v="4312" actId="20577"/>
        <pc:sldMkLst>
          <pc:docMk/>
          <pc:sldMk cId="762676922" sldId="502"/>
        </pc:sldMkLst>
        <pc:spChg chg="mod">
          <ac:chgData name="Scruel Tao" userId="5ea5c98d59b44d4b" providerId="LiveId" clId="{53225E1B-6BB1-44E9-841B-9EDB316A8799}" dt="2023-12-07T07:50:26.822" v="4312" actId="20577"/>
          <ac:spMkLst>
            <pc:docMk/>
            <pc:sldMk cId="762676922" sldId="502"/>
            <ac:spMk id="6" creationId="{175374DF-A568-3BAF-AC8F-052134A71D00}"/>
          </ac:spMkLst>
        </pc:spChg>
      </pc:sldChg>
      <pc:sldChg chg="modSp add modAnim">
        <pc:chgData name="Scruel Tao" userId="5ea5c98d59b44d4b" providerId="LiveId" clId="{53225E1B-6BB1-44E9-841B-9EDB316A8799}" dt="2023-12-10T15:51:25.557" v="8865" actId="207"/>
        <pc:sldMkLst>
          <pc:docMk/>
          <pc:sldMk cId="952330669" sldId="503"/>
        </pc:sldMkLst>
        <pc:spChg chg="mod">
          <ac:chgData name="Scruel Tao" userId="5ea5c98d59b44d4b" providerId="LiveId" clId="{53225E1B-6BB1-44E9-841B-9EDB316A8799}" dt="2023-12-10T15:51:25.557" v="8865" actId="207"/>
          <ac:spMkLst>
            <pc:docMk/>
            <pc:sldMk cId="952330669" sldId="503"/>
            <ac:spMk id="3" creationId="{0E2FC508-1AFD-A957-52F2-FA1DEF2A9D27}"/>
          </ac:spMkLst>
        </pc:spChg>
      </pc:sldChg>
      <pc:sldChg chg="modSp add mod modAnim">
        <pc:chgData name="Scruel Tao" userId="5ea5c98d59b44d4b" providerId="LiveId" clId="{53225E1B-6BB1-44E9-841B-9EDB316A8799}" dt="2023-12-08T07:46:44.661" v="4760" actId="20577"/>
        <pc:sldMkLst>
          <pc:docMk/>
          <pc:sldMk cId="245696686" sldId="504"/>
        </pc:sldMkLst>
        <pc:spChg chg="mod">
          <ac:chgData name="Scruel Tao" userId="5ea5c98d59b44d4b" providerId="LiveId" clId="{53225E1B-6BB1-44E9-841B-9EDB316A8799}" dt="2023-12-08T07:46:44.661" v="4760" actId="20577"/>
          <ac:spMkLst>
            <pc:docMk/>
            <pc:sldMk cId="245696686" sldId="504"/>
            <ac:spMk id="3" creationId="{0E2FC508-1AFD-A957-52F2-FA1DEF2A9D27}"/>
          </ac:spMkLst>
        </pc:spChg>
      </pc:sldChg>
      <pc:sldChg chg="addSp delSp modSp add mod ord addAnim delAnim modAnim">
        <pc:chgData name="Scruel Tao" userId="5ea5c98d59b44d4b" providerId="LiveId" clId="{53225E1B-6BB1-44E9-841B-9EDB316A8799}" dt="2023-12-08T08:07:49.902" v="5354" actId="478"/>
        <pc:sldMkLst>
          <pc:docMk/>
          <pc:sldMk cId="4197383344" sldId="505"/>
        </pc:sldMkLst>
        <pc:spChg chg="mod">
          <ac:chgData name="Scruel Tao" userId="5ea5c98d59b44d4b" providerId="LiveId" clId="{53225E1B-6BB1-44E9-841B-9EDB316A8799}" dt="2023-12-08T07:59:42.203" v="4964"/>
          <ac:spMkLst>
            <pc:docMk/>
            <pc:sldMk cId="4197383344" sldId="505"/>
            <ac:spMk id="2" creationId="{BAD162F0-2175-84E9-2387-55F669162449}"/>
          </ac:spMkLst>
        </pc:spChg>
        <pc:spChg chg="mod">
          <ac:chgData name="Scruel Tao" userId="5ea5c98d59b44d4b" providerId="LiveId" clId="{53225E1B-6BB1-44E9-841B-9EDB316A8799}" dt="2023-12-08T08:06:35.292" v="5316" actId="21"/>
          <ac:spMkLst>
            <pc:docMk/>
            <pc:sldMk cId="4197383344" sldId="505"/>
            <ac:spMk id="3" creationId="{0E2FC508-1AFD-A957-52F2-FA1DEF2A9D27}"/>
          </ac:spMkLst>
        </pc:spChg>
        <pc:spChg chg="add del">
          <ac:chgData name="Scruel Tao" userId="5ea5c98d59b44d4b" providerId="LiveId" clId="{53225E1B-6BB1-44E9-841B-9EDB316A8799}" dt="2023-12-08T08:07:49.902" v="5354" actId="478"/>
          <ac:spMkLst>
            <pc:docMk/>
            <pc:sldMk cId="4197383344" sldId="505"/>
            <ac:spMk id="4" creationId="{4E6C3868-11A9-6A00-23E5-1CEDD3975468}"/>
          </ac:spMkLst>
        </pc:spChg>
        <pc:spChg chg="mod">
          <ac:chgData name="Scruel Tao" userId="5ea5c98d59b44d4b" providerId="LiveId" clId="{53225E1B-6BB1-44E9-841B-9EDB316A8799}" dt="2023-12-08T07:58:31.657" v="4857" actId="368"/>
          <ac:spMkLst>
            <pc:docMk/>
            <pc:sldMk cId="4197383344" sldId="505"/>
            <ac:spMk id="5" creationId="{33BD2D4D-8E08-CB2B-9427-F09ADB38EB07}"/>
          </ac:spMkLst>
        </pc:spChg>
      </pc:sldChg>
      <pc:sldChg chg="addSp delSp modSp add mod modTransition modAnim modNotesTx">
        <pc:chgData name="Scruel Tao" userId="5ea5c98d59b44d4b" providerId="LiveId" clId="{53225E1B-6BB1-44E9-841B-9EDB316A8799}" dt="2023-12-08T08:04:59.933" v="5288"/>
        <pc:sldMkLst>
          <pc:docMk/>
          <pc:sldMk cId="129791962" sldId="506"/>
        </pc:sldMkLst>
        <pc:spChg chg="del mod">
          <ac:chgData name="Scruel Tao" userId="5ea5c98d59b44d4b" providerId="LiveId" clId="{53225E1B-6BB1-44E9-841B-9EDB316A8799}" dt="2023-12-08T08:00:36.434" v="4978" actId="478"/>
          <ac:spMkLst>
            <pc:docMk/>
            <pc:sldMk cId="129791962" sldId="506"/>
            <ac:spMk id="3" creationId="{0E2FC508-1AFD-A957-52F2-FA1DEF2A9D27}"/>
          </ac:spMkLst>
        </pc:spChg>
        <pc:spChg chg="mod">
          <ac:chgData name="Scruel Tao" userId="5ea5c98d59b44d4b" providerId="LiveId" clId="{53225E1B-6BB1-44E9-841B-9EDB316A8799}" dt="2023-12-08T08:04:16.060" v="5274" actId="1076"/>
          <ac:spMkLst>
            <pc:docMk/>
            <pc:sldMk cId="129791962" sldId="506"/>
            <ac:spMk id="4" creationId="{4E6C3868-11A9-6A00-23E5-1CEDD3975468}"/>
          </ac:spMkLst>
        </pc:spChg>
        <pc:spChg chg="mod">
          <ac:chgData name="Scruel Tao" userId="5ea5c98d59b44d4b" providerId="LiveId" clId="{53225E1B-6BB1-44E9-841B-9EDB316A8799}" dt="2023-12-08T08:00:39.051" v="4979" actId="1076"/>
          <ac:spMkLst>
            <pc:docMk/>
            <pc:sldMk cId="129791962" sldId="506"/>
            <ac:spMk id="5" creationId="{33BD2D4D-8E08-CB2B-9427-F09ADB38EB07}"/>
          </ac:spMkLst>
        </pc:spChg>
        <pc:spChg chg="add mod">
          <ac:chgData name="Scruel Tao" userId="5ea5c98d59b44d4b" providerId="LiveId" clId="{53225E1B-6BB1-44E9-841B-9EDB316A8799}" dt="2023-12-08T08:03:50.671" v="5273" actId="20577"/>
          <ac:spMkLst>
            <pc:docMk/>
            <pc:sldMk cId="129791962" sldId="506"/>
            <ac:spMk id="6" creationId="{37F52D96-FFE0-2154-93B8-A6F174C4DD5E}"/>
          </ac:spMkLst>
        </pc:spChg>
      </pc:sldChg>
      <pc:sldChg chg="addSp delSp modSp add mod modTransition addAnim delAnim modAnim modNotesTx">
        <pc:chgData name="Scruel Tao" userId="5ea5c98d59b44d4b" providerId="LiveId" clId="{53225E1B-6BB1-44E9-841B-9EDB316A8799}" dt="2023-12-08T09:40:19.141" v="7882"/>
        <pc:sldMkLst>
          <pc:docMk/>
          <pc:sldMk cId="1705167654" sldId="507"/>
        </pc:sldMkLst>
        <pc:spChg chg="del">
          <ac:chgData name="Scruel Tao" userId="5ea5c98d59b44d4b" providerId="LiveId" clId="{53225E1B-6BB1-44E9-841B-9EDB316A8799}" dt="2023-12-08T08:05:38.374" v="5290" actId="21"/>
          <ac:spMkLst>
            <pc:docMk/>
            <pc:sldMk cId="1705167654" sldId="507"/>
            <ac:spMk id="3" creationId="{0E2FC508-1AFD-A957-52F2-FA1DEF2A9D27}"/>
          </ac:spMkLst>
        </pc:spChg>
        <pc:spChg chg="mod">
          <ac:chgData name="Scruel Tao" userId="5ea5c98d59b44d4b" providerId="LiveId" clId="{53225E1B-6BB1-44E9-841B-9EDB316A8799}" dt="2023-12-08T08:07:55.757" v="5356" actId="1076"/>
          <ac:spMkLst>
            <pc:docMk/>
            <pc:sldMk cId="1705167654" sldId="507"/>
            <ac:spMk id="4" creationId="{4E6C3868-11A9-6A00-23E5-1CEDD3975468}"/>
          </ac:spMkLst>
        </pc:spChg>
        <pc:spChg chg="mod">
          <ac:chgData name="Scruel Tao" userId="5ea5c98d59b44d4b" providerId="LiveId" clId="{53225E1B-6BB1-44E9-841B-9EDB316A8799}" dt="2023-12-08T08:07:10.624" v="5324" actId="21"/>
          <ac:spMkLst>
            <pc:docMk/>
            <pc:sldMk cId="1705167654" sldId="507"/>
            <ac:spMk id="5" creationId="{33BD2D4D-8E08-CB2B-9427-F09ADB38EB07}"/>
          </ac:spMkLst>
        </pc:spChg>
        <pc:spChg chg="add del mod">
          <ac:chgData name="Scruel Tao" userId="5ea5c98d59b44d4b" providerId="LiveId" clId="{53225E1B-6BB1-44E9-841B-9EDB316A8799}" dt="2023-12-08T08:05:40.460" v="5291" actId="21"/>
          <ac:spMkLst>
            <pc:docMk/>
            <pc:sldMk cId="1705167654" sldId="507"/>
            <ac:spMk id="7" creationId="{27118C7B-4D1C-017D-9C66-91118AA8C8A2}"/>
          </ac:spMkLst>
        </pc:spChg>
        <pc:spChg chg="add del mod">
          <ac:chgData name="Scruel Tao" userId="5ea5c98d59b44d4b" providerId="LiveId" clId="{53225E1B-6BB1-44E9-841B-9EDB316A8799}" dt="2023-12-08T08:10:39.794" v="5624" actId="20577"/>
          <ac:spMkLst>
            <pc:docMk/>
            <pc:sldMk cId="1705167654" sldId="507"/>
            <ac:spMk id="8" creationId="{C5A86A01-AD2A-50C7-0419-69B2846AF147}"/>
          </ac:spMkLst>
        </pc:spChg>
      </pc:sldChg>
      <pc:sldChg chg="modSp add mod modAnim">
        <pc:chgData name="Scruel Tao" userId="5ea5c98d59b44d4b" providerId="LiveId" clId="{53225E1B-6BB1-44E9-841B-9EDB316A8799}" dt="2023-12-08T09:40:43.532" v="7884"/>
        <pc:sldMkLst>
          <pc:docMk/>
          <pc:sldMk cId="2542099542" sldId="508"/>
        </pc:sldMkLst>
        <pc:spChg chg="mod">
          <ac:chgData name="Scruel Tao" userId="5ea5c98d59b44d4b" providerId="LiveId" clId="{53225E1B-6BB1-44E9-841B-9EDB316A8799}" dt="2023-12-08T08:11:47.297" v="5739" actId="1076"/>
          <ac:spMkLst>
            <pc:docMk/>
            <pc:sldMk cId="2542099542" sldId="508"/>
            <ac:spMk id="4" creationId="{4E6C3868-11A9-6A00-23E5-1CEDD3975468}"/>
          </ac:spMkLst>
        </pc:spChg>
        <pc:spChg chg="mod">
          <ac:chgData name="Scruel Tao" userId="5ea5c98d59b44d4b" providerId="LiveId" clId="{53225E1B-6BB1-44E9-841B-9EDB316A8799}" dt="2023-12-08T08:11:43.552" v="5738" actId="13926"/>
          <ac:spMkLst>
            <pc:docMk/>
            <pc:sldMk cId="2542099542" sldId="508"/>
            <ac:spMk id="5" creationId="{33BD2D4D-8E08-CB2B-9427-F09ADB38EB07}"/>
          </ac:spMkLst>
        </pc:spChg>
        <pc:spChg chg="mod">
          <ac:chgData name="Scruel Tao" userId="5ea5c98d59b44d4b" providerId="LiveId" clId="{53225E1B-6BB1-44E9-841B-9EDB316A8799}" dt="2023-12-08T08:11:56.510" v="5743" actId="1076"/>
          <ac:spMkLst>
            <pc:docMk/>
            <pc:sldMk cId="2542099542" sldId="508"/>
            <ac:spMk id="8" creationId="{C5A86A01-AD2A-50C7-0419-69B2846AF147}"/>
          </ac:spMkLst>
        </pc:spChg>
      </pc:sldChg>
      <pc:sldChg chg="delSp modSp add mod modTransition delAnim modAnim modNotesTx">
        <pc:chgData name="Scruel Tao" userId="5ea5c98d59b44d4b" providerId="LiveId" clId="{53225E1B-6BB1-44E9-841B-9EDB316A8799}" dt="2023-12-08T09:41:11.419" v="7886"/>
        <pc:sldMkLst>
          <pc:docMk/>
          <pc:sldMk cId="2657964244" sldId="509"/>
        </pc:sldMkLst>
        <pc:spChg chg="del">
          <ac:chgData name="Scruel Tao" userId="5ea5c98d59b44d4b" providerId="LiveId" clId="{53225E1B-6BB1-44E9-841B-9EDB316A8799}" dt="2023-12-08T08:56:56.301" v="5745" actId="21"/>
          <ac:spMkLst>
            <pc:docMk/>
            <pc:sldMk cId="2657964244" sldId="509"/>
            <ac:spMk id="4" creationId="{4E6C3868-11A9-6A00-23E5-1CEDD3975468}"/>
          </ac:spMkLst>
        </pc:spChg>
        <pc:spChg chg="mod">
          <ac:chgData name="Scruel Tao" userId="5ea5c98d59b44d4b" providerId="LiveId" clId="{53225E1B-6BB1-44E9-841B-9EDB316A8799}" dt="2023-12-08T09:41:01.667" v="7885" actId="113"/>
          <ac:spMkLst>
            <pc:docMk/>
            <pc:sldMk cId="2657964244" sldId="509"/>
            <ac:spMk id="8" creationId="{C5A86A01-AD2A-50C7-0419-69B2846AF147}"/>
          </ac:spMkLst>
        </pc:spChg>
      </pc:sldChg>
      <pc:sldChg chg="addSp delSp modSp add mod modTransition delAnim modAnim">
        <pc:chgData name="Scruel Tao" userId="5ea5c98d59b44d4b" providerId="LiveId" clId="{53225E1B-6BB1-44E9-841B-9EDB316A8799}" dt="2023-12-08T09:42:06.625" v="7892"/>
        <pc:sldMkLst>
          <pc:docMk/>
          <pc:sldMk cId="821707730" sldId="510"/>
        </pc:sldMkLst>
        <pc:spChg chg="add del">
          <ac:chgData name="Scruel Tao" userId="5ea5c98d59b44d4b" providerId="LiveId" clId="{53225E1B-6BB1-44E9-841B-9EDB316A8799}" dt="2023-12-08T09:03:32.573" v="6008"/>
          <ac:spMkLst>
            <pc:docMk/>
            <pc:sldMk cId="821707730" sldId="510"/>
            <ac:spMk id="3" creationId="{6E3D408D-0C0E-72E2-3069-5D36DE46FA02}"/>
          </ac:spMkLst>
        </pc:spChg>
        <pc:spChg chg="del">
          <ac:chgData name="Scruel Tao" userId="5ea5c98d59b44d4b" providerId="LiveId" clId="{53225E1B-6BB1-44E9-841B-9EDB316A8799}" dt="2023-12-08T09:14:57.228" v="6480" actId="478"/>
          <ac:spMkLst>
            <pc:docMk/>
            <pc:sldMk cId="821707730" sldId="510"/>
            <ac:spMk id="4" creationId="{4E6C3868-11A9-6A00-23E5-1CEDD3975468}"/>
          </ac:spMkLst>
        </pc:spChg>
        <pc:spChg chg="mod">
          <ac:chgData name="Scruel Tao" userId="5ea5c98d59b44d4b" providerId="LiveId" clId="{53225E1B-6BB1-44E9-841B-9EDB316A8799}" dt="2023-12-08T09:36:45.580" v="7676" actId="1076"/>
          <ac:spMkLst>
            <pc:docMk/>
            <pc:sldMk cId="821707730" sldId="510"/>
            <ac:spMk id="5" creationId="{33BD2D4D-8E08-CB2B-9427-F09ADB38EB07}"/>
          </ac:spMkLst>
        </pc:spChg>
        <pc:spChg chg="add del">
          <ac:chgData name="Scruel Tao" userId="5ea5c98d59b44d4b" providerId="LiveId" clId="{53225E1B-6BB1-44E9-841B-9EDB316A8799}" dt="2023-12-08T09:03:38.340" v="6010"/>
          <ac:spMkLst>
            <pc:docMk/>
            <pc:sldMk cId="821707730" sldId="510"/>
            <ac:spMk id="6" creationId="{5917559E-B80C-2516-5F8D-57734A118779}"/>
          </ac:spMkLst>
        </pc:spChg>
        <pc:spChg chg="add mod">
          <ac:chgData name="Scruel Tao" userId="5ea5c98d59b44d4b" providerId="LiveId" clId="{53225E1B-6BB1-44E9-841B-9EDB316A8799}" dt="2023-12-08T09:15:28.053" v="6535" actId="20577"/>
          <ac:spMkLst>
            <pc:docMk/>
            <pc:sldMk cId="821707730" sldId="510"/>
            <ac:spMk id="7" creationId="{A3B31F01-4F3F-0413-8387-70492409BE1B}"/>
          </ac:spMkLst>
        </pc:spChg>
        <pc:spChg chg="del mod">
          <ac:chgData name="Scruel Tao" userId="5ea5c98d59b44d4b" providerId="LiveId" clId="{53225E1B-6BB1-44E9-841B-9EDB316A8799}" dt="2023-12-08T09:14:47.281" v="6444" actId="478"/>
          <ac:spMkLst>
            <pc:docMk/>
            <pc:sldMk cId="821707730" sldId="510"/>
            <ac:spMk id="8" creationId="{C5A86A01-AD2A-50C7-0419-69B2846AF147}"/>
          </ac:spMkLst>
        </pc:spChg>
      </pc:sldChg>
      <pc:sldChg chg="add del">
        <pc:chgData name="Scruel Tao" userId="5ea5c98d59b44d4b" providerId="LiveId" clId="{53225E1B-6BB1-44E9-841B-9EDB316A8799}" dt="2023-12-08T08:58:52.697" v="5769" actId="2696"/>
        <pc:sldMkLst>
          <pc:docMk/>
          <pc:sldMk cId="2087354804" sldId="510"/>
        </pc:sldMkLst>
      </pc:sldChg>
      <pc:sldChg chg="add del">
        <pc:chgData name="Scruel Tao" userId="5ea5c98d59b44d4b" providerId="LiveId" clId="{53225E1B-6BB1-44E9-841B-9EDB316A8799}" dt="2023-12-08T09:00:58.571" v="5966" actId="2696"/>
        <pc:sldMkLst>
          <pc:docMk/>
          <pc:sldMk cId="2652079033" sldId="510"/>
        </pc:sldMkLst>
      </pc:sldChg>
      <pc:sldChg chg="add del">
        <pc:chgData name="Scruel Tao" userId="5ea5c98d59b44d4b" providerId="LiveId" clId="{53225E1B-6BB1-44E9-841B-9EDB316A8799}" dt="2023-12-08T09:21:28.709" v="6858" actId="47"/>
        <pc:sldMkLst>
          <pc:docMk/>
          <pc:sldMk cId="3555805423" sldId="511"/>
        </pc:sldMkLst>
      </pc:sldChg>
      <pc:sldChg chg="addSp modSp add mod modTransition modAnim modNotesTx">
        <pc:chgData name="Scruel Tao" userId="5ea5c98d59b44d4b" providerId="LiveId" clId="{53225E1B-6BB1-44E9-841B-9EDB316A8799}" dt="2023-12-08T09:45:48.292" v="8034"/>
        <pc:sldMkLst>
          <pc:docMk/>
          <pc:sldMk cId="3513727206" sldId="512"/>
        </pc:sldMkLst>
        <pc:spChg chg="mod">
          <ac:chgData name="Scruel Tao" userId="5ea5c98d59b44d4b" providerId="LiveId" clId="{53225E1B-6BB1-44E9-841B-9EDB316A8799}" dt="2023-12-08T09:08:44.028" v="6314" actId="20577"/>
          <ac:spMkLst>
            <pc:docMk/>
            <pc:sldMk cId="3513727206" sldId="512"/>
            <ac:spMk id="3" creationId="{0E2FC508-1AFD-A957-52F2-FA1DEF2A9D27}"/>
          </ac:spMkLst>
        </pc:spChg>
        <pc:spChg chg="add mod">
          <ac:chgData name="Scruel Tao" userId="5ea5c98d59b44d4b" providerId="LiveId" clId="{53225E1B-6BB1-44E9-841B-9EDB316A8799}" dt="2023-12-08T09:42:18.053" v="7895" actId="1076"/>
          <ac:spMkLst>
            <pc:docMk/>
            <pc:sldMk cId="3513727206" sldId="512"/>
            <ac:spMk id="4" creationId="{326593A5-3AC3-FAE0-AC5F-5C71D5E81392}"/>
          </ac:spMkLst>
        </pc:spChg>
        <pc:spChg chg="mod">
          <ac:chgData name="Scruel Tao" userId="5ea5c98d59b44d4b" providerId="LiveId" clId="{53225E1B-6BB1-44E9-841B-9EDB316A8799}" dt="2023-12-08T09:25:39.120" v="7031" actId="2711"/>
          <ac:spMkLst>
            <pc:docMk/>
            <pc:sldMk cId="3513727206" sldId="512"/>
            <ac:spMk id="5" creationId="{33BD2D4D-8E08-CB2B-9427-F09ADB38EB07}"/>
          </ac:spMkLst>
        </pc:spChg>
      </pc:sldChg>
      <pc:sldChg chg="addSp delSp modSp add mod modTransition">
        <pc:chgData name="Scruel Tao" userId="5ea5c98d59b44d4b" providerId="LiveId" clId="{53225E1B-6BB1-44E9-841B-9EDB316A8799}" dt="2023-12-08T09:42:47.175" v="7899"/>
        <pc:sldMkLst>
          <pc:docMk/>
          <pc:sldMk cId="2197916339" sldId="513"/>
        </pc:sldMkLst>
        <pc:spChg chg="add del">
          <ac:chgData name="Scruel Tao" userId="5ea5c98d59b44d4b" providerId="LiveId" clId="{53225E1B-6BB1-44E9-841B-9EDB316A8799}" dt="2023-12-08T09:17:16.671" v="6773"/>
          <ac:spMkLst>
            <pc:docMk/>
            <pc:sldMk cId="2197916339" sldId="513"/>
            <ac:spMk id="3" creationId="{40E6C98D-C408-9DC5-E8EF-DC8313B28572}"/>
          </ac:spMkLst>
        </pc:spChg>
        <pc:spChg chg="mod">
          <ac:chgData name="Scruel Tao" userId="5ea5c98d59b44d4b" providerId="LiveId" clId="{53225E1B-6BB1-44E9-841B-9EDB316A8799}" dt="2023-12-08T09:26:03.969" v="7033" actId="2711"/>
          <ac:spMkLst>
            <pc:docMk/>
            <pc:sldMk cId="2197916339" sldId="513"/>
            <ac:spMk id="5" creationId="{33BD2D4D-8E08-CB2B-9427-F09ADB38EB07}"/>
          </ac:spMkLst>
        </pc:spChg>
        <pc:spChg chg="mod">
          <ac:chgData name="Scruel Tao" userId="5ea5c98d59b44d4b" providerId="LiveId" clId="{53225E1B-6BB1-44E9-841B-9EDB316A8799}" dt="2023-12-08T09:16:44.993" v="6771" actId="20577"/>
          <ac:spMkLst>
            <pc:docMk/>
            <pc:sldMk cId="2197916339" sldId="513"/>
            <ac:spMk id="7" creationId="{A3B31F01-4F3F-0413-8387-70492409BE1B}"/>
          </ac:spMkLst>
        </pc:spChg>
      </pc:sldChg>
      <pc:sldChg chg="addSp delSp modSp add mod modTransition modAnim modNotesTx">
        <pc:chgData name="Scruel Tao" userId="5ea5c98d59b44d4b" providerId="LiveId" clId="{53225E1B-6BB1-44E9-841B-9EDB316A8799}" dt="2023-12-08T09:45:46.320" v="8033"/>
        <pc:sldMkLst>
          <pc:docMk/>
          <pc:sldMk cId="2080533409" sldId="514"/>
        </pc:sldMkLst>
        <pc:spChg chg="mod">
          <ac:chgData name="Scruel Tao" userId="5ea5c98d59b44d4b" providerId="LiveId" clId="{53225E1B-6BB1-44E9-841B-9EDB316A8799}" dt="2023-12-08T09:18:17.621" v="6801" actId="20577"/>
          <ac:spMkLst>
            <pc:docMk/>
            <pc:sldMk cId="2080533409" sldId="514"/>
            <ac:spMk id="3" creationId="{0E2FC508-1AFD-A957-52F2-FA1DEF2A9D27}"/>
          </ac:spMkLst>
        </pc:spChg>
        <pc:spChg chg="mod">
          <ac:chgData name="Scruel Tao" userId="5ea5c98d59b44d4b" providerId="LiveId" clId="{53225E1B-6BB1-44E9-841B-9EDB316A8799}" dt="2023-12-08T09:20:37.588" v="6850" actId="1076"/>
          <ac:spMkLst>
            <pc:docMk/>
            <pc:sldMk cId="2080533409" sldId="514"/>
            <ac:spMk id="4" creationId="{326593A5-3AC3-FAE0-AC5F-5C71D5E81392}"/>
          </ac:spMkLst>
        </pc:spChg>
        <pc:spChg chg="mod">
          <ac:chgData name="Scruel Tao" userId="5ea5c98d59b44d4b" providerId="LiveId" clId="{53225E1B-6BB1-44E9-841B-9EDB316A8799}" dt="2023-12-08T09:38:21.268" v="7848"/>
          <ac:spMkLst>
            <pc:docMk/>
            <pc:sldMk cId="2080533409" sldId="514"/>
            <ac:spMk id="5" creationId="{33BD2D4D-8E08-CB2B-9427-F09ADB38EB07}"/>
          </ac:spMkLst>
        </pc:spChg>
        <pc:spChg chg="add del">
          <ac:chgData name="Scruel Tao" userId="5ea5c98d59b44d4b" providerId="LiveId" clId="{53225E1B-6BB1-44E9-841B-9EDB316A8799}" dt="2023-12-08T09:19:31.135" v="6812"/>
          <ac:spMkLst>
            <pc:docMk/>
            <pc:sldMk cId="2080533409" sldId="514"/>
            <ac:spMk id="6" creationId="{F45F2EF9-9C9F-9A02-87B3-F1CCDCE790E4}"/>
          </ac:spMkLst>
        </pc:spChg>
        <pc:spChg chg="add del">
          <ac:chgData name="Scruel Tao" userId="5ea5c98d59b44d4b" providerId="LiveId" clId="{53225E1B-6BB1-44E9-841B-9EDB316A8799}" dt="2023-12-08T09:19:49.516" v="6822"/>
          <ac:spMkLst>
            <pc:docMk/>
            <pc:sldMk cId="2080533409" sldId="514"/>
            <ac:spMk id="7" creationId="{8549372B-13E0-6853-A846-423E1C10AD2A}"/>
          </ac:spMkLst>
        </pc:spChg>
        <pc:spChg chg="add mod">
          <ac:chgData name="Scruel Tao" userId="5ea5c98d59b44d4b" providerId="LiveId" clId="{53225E1B-6BB1-44E9-841B-9EDB316A8799}" dt="2023-12-08T09:44:54.072" v="7984" actId="1076"/>
          <ac:spMkLst>
            <pc:docMk/>
            <pc:sldMk cId="2080533409" sldId="514"/>
            <ac:spMk id="8" creationId="{CB79946F-AD41-2714-DE14-D87669B0B8B6}"/>
          </ac:spMkLst>
        </pc:spChg>
      </pc:sldChg>
      <pc:sldChg chg="addSp delSp modSp add mod">
        <pc:chgData name="Scruel Tao" userId="5ea5c98d59b44d4b" providerId="LiveId" clId="{53225E1B-6BB1-44E9-841B-9EDB316A8799}" dt="2023-12-08T09:45:22.554" v="8029" actId="20577"/>
        <pc:sldMkLst>
          <pc:docMk/>
          <pc:sldMk cId="833359333" sldId="515"/>
        </pc:sldMkLst>
        <pc:spChg chg="mod">
          <ac:chgData name="Scruel Tao" userId="5ea5c98d59b44d4b" providerId="LiveId" clId="{53225E1B-6BB1-44E9-841B-9EDB316A8799}" dt="2023-12-08T09:45:22.554" v="8029" actId="20577"/>
          <ac:spMkLst>
            <pc:docMk/>
            <pc:sldMk cId="833359333" sldId="515"/>
            <ac:spMk id="3" creationId="{0E2FC508-1AFD-A957-52F2-FA1DEF2A9D27}"/>
          </ac:spMkLst>
        </pc:spChg>
        <pc:spChg chg="add del">
          <ac:chgData name="Scruel Tao" userId="5ea5c98d59b44d4b" providerId="LiveId" clId="{53225E1B-6BB1-44E9-841B-9EDB316A8799}" dt="2023-12-08T09:23:47.516" v="6972"/>
          <ac:spMkLst>
            <pc:docMk/>
            <pc:sldMk cId="833359333" sldId="515"/>
            <ac:spMk id="4" creationId="{EEFBD8D7-E2AE-5BAA-A686-8FFD03424902}"/>
          </ac:spMkLst>
        </pc:spChg>
        <pc:spChg chg="mod">
          <ac:chgData name="Scruel Tao" userId="5ea5c98d59b44d4b" providerId="LiveId" clId="{53225E1B-6BB1-44E9-841B-9EDB316A8799}" dt="2023-12-08T09:30:33.766" v="7214" actId="2711"/>
          <ac:spMkLst>
            <pc:docMk/>
            <pc:sldMk cId="833359333" sldId="515"/>
            <ac:spMk id="5" creationId="{33BD2D4D-8E08-CB2B-9427-F09ADB38EB07}"/>
          </ac:spMkLst>
        </pc:spChg>
        <pc:spChg chg="add del mod">
          <ac:chgData name="Scruel Tao" userId="5ea5c98d59b44d4b" providerId="LiveId" clId="{53225E1B-6BB1-44E9-841B-9EDB316A8799}" dt="2023-12-08T09:30:12.476" v="7205" actId="21"/>
          <ac:spMkLst>
            <pc:docMk/>
            <pc:sldMk cId="833359333" sldId="515"/>
            <ac:spMk id="6" creationId="{62E8B630-F0E8-C52F-6D81-F16EF9746D95}"/>
          </ac:spMkLst>
        </pc:spChg>
      </pc:sldChg>
      <pc:sldChg chg="addSp delSp modSp add mod modTransition addAnim delAnim modAnim">
        <pc:chgData name="Scruel Tao" userId="5ea5c98d59b44d4b" providerId="LiveId" clId="{53225E1B-6BB1-44E9-841B-9EDB316A8799}" dt="2023-12-08T09:57:20.979" v="8144"/>
        <pc:sldMkLst>
          <pc:docMk/>
          <pc:sldMk cId="143615857" sldId="516"/>
        </pc:sldMkLst>
        <pc:spChg chg="del mod">
          <ac:chgData name="Scruel Tao" userId="5ea5c98d59b44d4b" providerId="LiveId" clId="{53225E1B-6BB1-44E9-841B-9EDB316A8799}" dt="2023-12-08T09:35:50.563" v="7526" actId="21"/>
          <ac:spMkLst>
            <pc:docMk/>
            <pc:sldMk cId="143615857" sldId="516"/>
            <ac:spMk id="3" creationId="{0E2FC508-1AFD-A957-52F2-FA1DEF2A9D27}"/>
          </ac:spMkLst>
        </pc:spChg>
        <pc:spChg chg="mod">
          <ac:chgData name="Scruel Tao" userId="5ea5c98d59b44d4b" providerId="LiveId" clId="{53225E1B-6BB1-44E9-841B-9EDB316A8799}" dt="2023-12-08T09:38:30.916" v="7854" actId="20577"/>
          <ac:spMkLst>
            <pc:docMk/>
            <pc:sldMk cId="143615857" sldId="516"/>
            <ac:spMk id="5" creationId="{33BD2D4D-8E08-CB2B-9427-F09ADB38EB07}"/>
          </ac:spMkLst>
        </pc:spChg>
        <pc:spChg chg="add del mod">
          <ac:chgData name="Scruel Tao" userId="5ea5c98d59b44d4b" providerId="LiveId" clId="{53225E1B-6BB1-44E9-841B-9EDB316A8799}" dt="2023-12-08T09:36:01.169" v="7527" actId="478"/>
          <ac:spMkLst>
            <pc:docMk/>
            <pc:sldMk cId="143615857" sldId="516"/>
            <ac:spMk id="6" creationId="{0BE534AC-125E-7E5A-EC82-E4EDAFE1F768}"/>
          </ac:spMkLst>
        </pc:spChg>
        <pc:spChg chg="add del mod">
          <ac:chgData name="Scruel Tao" userId="5ea5c98d59b44d4b" providerId="LiveId" clId="{53225E1B-6BB1-44E9-841B-9EDB316A8799}" dt="2023-12-08T09:37:15.351" v="7681" actId="478"/>
          <ac:spMkLst>
            <pc:docMk/>
            <pc:sldMk cId="143615857" sldId="516"/>
            <ac:spMk id="7" creationId="{553B4B59-537B-91F6-492D-B172A64B29F9}"/>
          </ac:spMkLst>
        </pc:spChg>
        <pc:spChg chg="add mod">
          <ac:chgData name="Scruel Tao" userId="5ea5c98d59b44d4b" providerId="LiveId" clId="{53225E1B-6BB1-44E9-841B-9EDB316A8799}" dt="2023-12-08T09:56:58.771" v="8141" actId="20577"/>
          <ac:spMkLst>
            <pc:docMk/>
            <pc:sldMk cId="143615857" sldId="516"/>
            <ac:spMk id="8" creationId="{E8740CFB-74B3-F103-87CA-84BD7B740108}"/>
          </ac:spMkLst>
        </pc:spChg>
      </pc:sldChg>
      <pc:sldChg chg="addSp delSp modSp add mod modTransition">
        <pc:chgData name="Scruel Tao" userId="5ea5c98d59b44d4b" providerId="LiveId" clId="{53225E1B-6BB1-44E9-841B-9EDB316A8799}" dt="2023-12-08T09:57:37.447" v="8147" actId="20577"/>
        <pc:sldMkLst>
          <pc:docMk/>
          <pc:sldMk cId="2704815063" sldId="517"/>
        </pc:sldMkLst>
        <pc:spChg chg="mod">
          <ac:chgData name="Scruel Tao" userId="5ea5c98d59b44d4b" providerId="LiveId" clId="{53225E1B-6BB1-44E9-841B-9EDB316A8799}" dt="2023-12-08T09:57:37.447" v="8147" actId="20577"/>
          <ac:spMkLst>
            <pc:docMk/>
            <pc:sldMk cId="2704815063" sldId="517"/>
            <ac:spMk id="3" creationId="{0E2FC508-1AFD-A957-52F2-FA1DEF2A9D27}"/>
          </ac:spMkLst>
        </pc:spChg>
        <pc:spChg chg="add del">
          <ac:chgData name="Scruel Tao" userId="5ea5c98d59b44d4b" providerId="LiveId" clId="{53225E1B-6BB1-44E9-841B-9EDB316A8799}" dt="2023-12-08T09:31:48.016" v="7269" actId="21"/>
          <ac:spMkLst>
            <pc:docMk/>
            <pc:sldMk cId="2704815063" sldId="517"/>
            <ac:spMk id="4" creationId="{A7CE407B-89D4-A7C7-5B26-DEBEB5477E5E}"/>
          </ac:spMkLst>
        </pc:spChg>
        <pc:spChg chg="mod">
          <ac:chgData name="Scruel Tao" userId="5ea5c98d59b44d4b" providerId="LiveId" clId="{53225E1B-6BB1-44E9-841B-9EDB316A8799}" dt="2023-12-08T09:32:31.545" v="7359" actId="2711"/>
          <ac:spMkLst>
            <pc:docMk/>
            <pc:sldMk cId="2704815063" sldId="517"/>
            <ac:spMk id="5" creationId="{33BD2D4D-8E08-CB2B-9427-F09ADB38EB07}"/>
          </ac:spMkLst>
        </pc:spChg>
      </pc:sldChg>
      <pc:sldChg chg="modSp add del mod ord modTransition">
        <pc:chgData name="Scruel Tao" userId="5ea5c98d59b44d4b" providerId="LiveId" clId="{53225E1B-6BB1-44E9-841B-9EDB316A8799}" dt="2023-12-08T09:56:09.231" v="8116" actId="47"/>
        <pc:sldMkLst>
          <pc:docMk/>
          <pc:sldMk cId="903253161" sldId="518"/>
        </pc:sldMkLst>
        <pc:spChg chg="mod">
          <ac:chgData name="Scruel Tao" userId="5ea5c98d59b44d4b" providerId="LiveId" clId="{53225E1B-6BB1-44E9-841B-9EDB316A8799}" dt="2023-12-08T09:34:44.501" v="7480"/>
          <ac:spMkLst>
            <pc:docMk/>
            <pc:sldMk cId="903253161" sldId="518"/>
            <ac:spMk id="3" creationId="{0E2FC508-1AFD-A957-52F2-FA1DEF2A9D27}"/>
          </ac:spMkLst>
        </pc:spChg>
      </pc:sldChg>
      <pc:sldChg chg="modSp add del mod">
        <pc:chgData name="Scruel Tao" userId="5ea5c98d59b44d4b" providerId="LiveId" clId="{53225E1B-6BB1-44E9-841B-9EDB316A8799}" dt="2023-12-08T09:36:54.897" v="7677" actId="47"/>
        <pc:sldMkLst>
          <pc:docMk/>
          <pc:sldMk cId="1130803975" sldId="519"/>
        </pc:sldMkLst>
        <pc:spChg chg="mod">
          <ac:chgData name="Scruel Tao" userId="5ea5c98d59b44d4b" providerId="LiveId" clId="{53225E1B-6BB1-44E9-841B-9EDB316A8799}" dt="2023-12-08T09:35:11.401" v="7490" actId="20577"/>
          <ac:spMkLst>
            <pc:docMk/>
            <pc:sldMk cId="1130803975" sldId="519"/>
            <ac:spMk id="3" creationId="{0E2FC508-1AFD-A957-52F2-FA1DEF2A9D27}"/>
          </ac:spMkLst>
        </pc:spChg>
        <pc:spChg chg="mod">
          <ac:chgData name="Scruel Tao" userId="5ea5c98d59b44d4b" providerId="LiveId" clId="{53225E1B-6BB1-44E9-841B-9EDB316A8799}" dt="2023-12-08T09:35:21.312" v="7505" actId="207"/>
          <ac:spMkLst>
            <pc:docMk/>
            <pc:sldMk cId="1130803975" sldId="519"/>
            <ac:spMk id="5" creationId="{33BD2D4D-8E08-CB2B-9427-F09ADB38EB07}"/>
          </ac:spMkLst>
        </pc:spChg>
      </pc:sldChg>
      <pc:sldChg chg="addSp delSp modSp add mod ord modTransition modNotesTx">
        <pc:chgData name="Scruel Tao" userId="5ea5c98d59b44d4b" providerId="LiveId" clId="{53225E1B-6BB1-44E9-841B-9EDB316A8799}" dt="2023-12-08T11:40:59.921" v="8604" actId="20577"/>
        <pc:sldMkLst>
          <pc:docMk/>
          <pc:sldMk cId="4293794962" sldId="519"/>
        </pc:sldMkLst>
        <pc:spChg chg="add del mod">
          <ac:chgData name="Scruel Tao" userId="5ea5c98d59b44d4b" providerId="LiveId" clId="{53225E1B-6BB1-44E9-841B-9EDB316A8799}" dt="2023-12-08T09:49:50.216" v="8068" actId="478"/>
          <ac:spMkLst>
            <pc:docMk/>
            <pc:sldMk cId="4293794962" sldId="519"/>
            <ac:spMk id="4" creationId="{1C371067-C6CC-A73D-C507-4E085E548F25}"/>
          </ac:spMkLst>
        </pc:spChg>
        <pc:spChg chg="mod">
          <ac:chgData name="Scruel Tao" userId="5ea5c98d59b44d4b" providerId="LiveId" clId="{53225E1B-6BB1-44E9-841B-9EDB316A8799}" dt="2023-12-08T09:54:48.113" v="8106" actId="113"/>
          <ac:spMkLst>
            <pc:docMk/>
            <pc:sldMk cId="4293794962" sldId="519"/>
            <ac:spMk id="5" creationId="{33BD2D4D-8E08-CB2B-9427-F09ADB38EB07}"/>
          </ac:spMkLst>
        </pc:spChg>
      </pc:sldChg>
      <pc:sldMasterChg chg="modTransition modSldLayout">
        <pc:chgData name="Scruel Tao" userId="5ea5c98d59b44d4b" providerId="LiveId" clId="{53225E1B-6BB1-44E9-841B-9EDB316A8799}" dt="2023-12-06T08:40:42.619" v="1496"/>
        <pc:sldMasterMkLst>
          <pc:docMk/>
          <pc:sldMasterMk cId="744295838" sldId="2147483661"/>
        </pc:sldMasterMkLst>
        <pc:sldLayoutChg chg="modTransition">
          <pc:chgData name="Scruel Tao" userId="5ea5c98d59b44d4b" providerId="LiveId" clId="{53225E1B-6BB1-44E9-841B-9EDB316A8799}" dt="2023-12-06T08:40:42.619" v="1496"/>
          <pc:sldLayoutMkLst>
            <pc:docMk/>
            <pc:sldMasterMk cId="744295838" sldId="2147483661"/>
            <pc:sldLayoutMk cId="806158155" sldId="2147483662"/>
          </pc:sldLayoutMkLst>
        </pc:sldLayoutChg>
        <pc:sldLayoutChg chg="addSp modTransition">
          <pc:chgData name="Scruel Tao" userId="5ea5c98d59b44d4b" providerId="LiveId" clId="{53225E1B-6BB1-44E9-841B-9EDB316A8799}" dt="2023-12-06T08:40:42.619" v="1496"/>
          <pc:sldLayoutMkLst>
            <pc:docMk/>
            <pc:sldMasterMk cId="744295838" sldId="2147483661"/>
            <pc:sldLayoutMk cId="527115937" sldId="2147483663"/>
          </pc:sldLayoutMkLst>
          <pc:spChg chg="add">
            <ac:chgData name="Scruel Tao" userId="5ea5c98d59b44d4b" providerId="LiveId" clId="{53225E1B-6BB1-44E9-841B-9EDB316A8799}" dt="2023-12-06T08:40:32.425" v="1487"/>
            <ac:spMkLst>
              <pc:docMk/>
              <pc:sldMasterMk cId="744295838" sldId="2147483661"/>
              <pc:sldLayoutMk cId="527115937" sldId="2147483663"/>
              <ac:spMk id="7" creationId="{BFD8CD21-D1D0-E8AE-C308-D7297BF39939}"/>
            </ac:spMkLst>
          </pc:spChg>
        </pc:sldLayoutChg>
        <pc:sldLayoutChg chg="modTransition">
          <pc:chgData name="Scruel Tao" userId="5ea5c98d59b44d4b" providerId="LiveId" clId="{53225E1B-6BB1-44E9-841B-9EDB316A8799}" dt="2023-12-06T08:40:42.619" v="1496"/>
          <pc:sldLayoutMkLst>
            <pc:docMk/>
            <pc:sldMasterMk cId="744295838" sldId="2147483661"/>
            <pc:sldLayoutMk cId="2616083507" sldId="2147483664"/>
          </pc:sldLayoutMkLst>
        </pc:sldLayoutChg>
        <pc:sldLayoutChg chg="addSp modTransition">
          <pc:chgData name="Scruel Tao" userId="5ea5c98d59b44d4b" providerId="LiveId" clId="{53225E1B-6BB1-44E9-841B-9EDB316A8799}" dt="2023-12-06T08:40:42.619" v="1496"/>
          <pc:sldLayoutMkLst>
            <pc:docMk/>
            <pc:sldMasterMk cId="744295838" sldId="2147483661"/>
            <pc:sldLayoutMk cId="2593358245" sldId="2147483665"/>
          </pc:sldLayoutMkLst>
          <pc:spChg chg="add">
            <ac:chgData name="Scruel Tao" userId="5ea5c98d59b44d4b" providerId="LiveId" clId="{53225E1B-6BB1-44E9-841B-9EDB316A8799}" dt="2023-12-06T08:40:32.425" v="1487"/>
            <ac:spMkLst>
              <pc:docMk/>
              <pc:sldMasterMk cId="744295838" sldId="2147483661"/>
              <pc:sldLayoutMk cId="2593358245" sldId="2147483665"/>
              <ac:spMk id="8" creationId="{9145A3E2-86A3-7394-6E92-96E9F2753E02}"/>
            </ac:spMkLst>
          </pc:spChg>
        </pc:sldLayoutChg>
        <pc:sldLayoutChg chg="modTransition">
          <pc:chgData name="Scruel Tao" userId="5ea5c98d59b44d4b" providerId="LiveId" clId="{53225E1B-6BB1-44E9-841B-9EDB316A8799}" dt="2023-12-06T08:40:42.619" v="1496"/>
          <pc:sldLayoutMkLst>
            <pc:docMk/>
            <pc:sldMasterMk cId="744295838" sldId="2147483661"/>
            <pc:sldLayoutMk cId="544837842" sldId="2147483666"/>
          </pc:sldLayoutMkLst>
        </pc:sldLayoutChg>
        <pc:sldLayoutChg chg="modTransition">
          <pc:chgData name="Scruel Tao" userId="5ea5c98d59b44d4b" providerId="LiveId" clId="{53225E1B-6BB1-44E9-841B-9EDB316A8799}" dt="2023-12-06T08:40:42.619" v="1496"/>
          <pc:sldLayoutMkLst>
            <pc:docMk/>
            <pc:sldMasterMk cId="744295838" sldId="2147483661"/>
            <pc:sldLayoutMk cId="2759556054" sldId="2147483667"/>
          </pc:sldLayoutMkLst>
        </pc:sldLayoutChg>
        <pc:sldLayoutChg chg="modTransition">
          <pc:chgData name="Scruel Tao" userId="5ea5c98d59b44d4b" providerId="LiveId" clId="{53225E1B-6BB1-44E9-841B-9EDB316A8799}" dt="2023-12-06T08:40:42.619" v="1496"/>
          <pc:sldLayoutMkLst>
            <pc:docMk/>
            <pc:sldMasterMk cId="744295838" sldId="2147483661"/>
            <pc:sldLayoutMk cId="1781142368" sldId="2147483668"/>
          </pc:sldLayoutMkLst>
        </pc:sldLayoutChg>
        <pc:sldLayoutChg chg="modTransition">
          <pc:chgData name="Scruel Tao" userId="5ea5c98d59b44d4b" providerId="LiveId" clId="{53225E1B-6BB1-44E9-841B-9EDB316A8799}" dt="2023-12-06T08:40:42.619" v="1496"/>
          <pc:sldLayoutMkLst>
            <pc:docMk/>
            <pc:sldMasterMk cId="744295838" sldId="2147483661"/>
            <pc:sldLayoutMk cId="2758654104" sldId="2147483669"/>
          </pc:sldLayoutMkLst>
        </pc:sldLayoutChg>
        <pc:sldLayoutChg chg="modTransition">
          <pc:chgData name="Scruel Tao" userId="5ea5c98d59b44d4b" providerId="LiveId" clId="{53225E1B-6BB1-44E9-841B-9EDB316A8799}" dt="2023-12-06T08:40:42.619" v="1496"/>
          <pc:sldLayoutMkLst>
            <pc:docMk/>
            <pc:sldMasterMk cId="744295838" sldId="2147483661"/>
            <pc:sldLayoutMk cId="3660312000" sldId="2147483670"/>
          </pc:sldLayoutMkLst>
        </pc:sldLayoutChg>
        <pc:sldLayoutChg chg="modTransition">
          <pc:chgData name="Scruel Tao" userId="5ea5c98d59b44d4b" providerId="LiveId" clId="{53225E1B-6BB1-44E9-841B-9EDB316A8799}" dt="2023-12-06T08:40:42.619" v="1496"/>
          <pc:sldLayoutMkLst>
            <pc:docMk/>
            <pc:sldMasterMk cId="744295838" sldId="2147483661"/>
            <pc:sldLayoutMk cId="856590338" sldId="2147483671"/>
          </pc:sldLayoutMkLst>
        </pc:sldLayoutChg>
        <pc:sldLayoutChg chg="modTransition">
          <pc:chgData name="Scruel Tao" userId="5ea5c98d59b44d4b" providerId="LiveId" clId="{53225E1B-6BB1-44E9-841B-9EDB316A8799}" dt="2023-12-06T08:40:42.619" v="1496"/>
          <pc:sldLayoutMkLst>
            <pc:docMk/>
            <pc:sldMasterMk cId="744295838" sldId="2147483661"/>
            <pc:sldLayoutMk cId="3334996769" sldId="2147483672"/>
          </pc:sldLayoutMkLst>
        </pc:sldLayoutChg>
      </pc:sldMasterChg>
      <pc:sldMasterChg chg="modTransition modSldLayout">
        <pc:chgData name="Scruel Tao" userId="5ea5c98d59b44d4b" providerId="LiveId" clId="{53225E1B-6BB1-44E9-841B-9EDB316A8799}" dt="2023-12-06T08:40:58.912" v="1500"/>
        <pc:sldMasterMkLst>
          <pc:docMk/>
          <pc:sldMasterMk cId="2171149658" sldId="2147483661"/>
        </pc:sldMasterMkLst>
        <pc:sldLayoutChg chg="modTransition">
          <pc:chgData name="Scruel Tao" userId="5ea5c98d59b44d4b" providerId="LiveId" clId="{53225E1B-6BB1-44E9-841B-9EDB316A8799}" dt="2023-12-06T08:40:58.912" v="1500"/>
          <pc:sldLayoutMkLst>
            <pc:docMk/>
            <pc:sldMasterMk cId="2171149658" sldId="2147483661"/>
            <pc:sldLayoutMk cId="3312630458" sldId="2147483662"/>
          </pc:sldLayoutMkLst>
        </pc:sldLayoutChg>
        <pc:sldLayoutChg chg="addSp modTransition">
          <pc:chgData name="Scruel Tao" userId="5ea5c98d59b44d4b" providerId="LiveId" clId="{53225E1B-6BB1-44E9-841B-9EDB316A8799}" dt="2023-12-06T08:40:58.912" v="1500"/>
          <pc:sldLayoutMkLst>
            <pc:docMk/>
            <pc:sldMasterMk cId="2171149658" sldId="2147483661"/>
            <pc:sldLayoutMk cId="3003845982" sldId="2147483663"/>
          </pc:sldLayoutMkLst>
          <pc:spChg chg="add">
            <ac:chgData name="Scruel Tao" userId="5ea5c98d59b44d4b" providerId="LiveId" clId="{53225E1B-6BB1-44E9-841B-9EDB316A8799}" dt="2023-12-06T08:40:54.073" v="1497"/>
            <ac:spMkLst>
              <pc:docMk/>
              <pc:sldMasterMk cId="2171149658" sldId="2147483661"/>
              <pc:sldLayoutMk cId="3003845982" sldId="2147483663"/>
              <ac:spMk id="7" creationId="{785A7BD5-57D1-9EC4-1F57-425E4B76A402}"/>
            </ac:spMkLst>
          </pc:spChg>
        </pc:sldLayoutChg>
        <pc:sldLayoutChg chg="modTransition">
          <pc:chgData name="Scruel Tao" userId="5ea5c98d59b44d4b" providerId="LiveId" clId="{53225E1B-6BB1-44E9-841B-9EDB316A8799}" dt="2023-12-06T08:40:58.912" v="1500"/>
          <pc:sldLayoutMkLst>
            <pc:docMk/>
            <pc:sldMasterMk cId="2171149658" sldId="2147483661"/>
            <pc:sldLayoutMk cId="1846308205" sldId="2147483664"/>
          </pc:sldLayoutMkLst>
        </pc:sldLayoutChg>
        <pc:sldLayoutChg chg="addSp modTransition">
          <pc:chgData name="Scruel Tao" userId="5ea5c98d59b44d4b" providerId="LiveId" clId="{53225E1B-6BB1-44E9-841B-9EDB316A8799}" dt="2023-12-06T08:40:58.912" v="1500"/>
          <pc:sldLayoutMkLst>
            <pc:docMk/>
            <pc:sldMasterMk cId="2171149658" sldId="2147483661"/>
            <pc:sldLayoutMk cId="2260401760" sldId="2147483665"/>
          </pc:sldLayoutMkLst>
          <pc:spChg chg="add">
            <ac:chgData name="Scruel Tao" userId="5ea5c98d59b44d4b" providerId="LiveId" clId="{53225E1B-6BB1-44E9-841B-9EDB316A8799}" dt="2023-12-06T08:40:54.073" v="1497"/>
            <ac:spMkLst>
              <pc:docMk/>
              <pc:sldMasterMk cId="2171149658" sldId="2147483661"/>
              <pc:sldLayoutMk cId="2260401760" sldId="2147483665"/>
              <ac:spMk id="8" creationId="{B23A67AE-C29D-8653-C099-53400C38E2B0}"/>
            </ac:spMkLst>
          </pc:spChg>
        </pc:sldLayoutChg>
        <pc:sldLayoutChg chg="modTransition">
          <pc:chgData name="Scruel Tao" userId="5ea5c98d59b44d4b" providerId="LiveId" clId="{53225E1B-6BB1-44E9-841B-9EDB316A8799}" dt="2023-12-06T08:40:58.912" v="1500"/>
          <pc:sldLayoutMkLst>
            <pc:docMk/>
            <pc:sldMasterMk cId="2171149658" sldId="2147483661"/>
            <pc:sldLayoutMk cId="3187929603" sldId="2147483666"/>
          </pc:sldLayoutMkLst>
        </pc:sldLayoutChg>
        <pc:sldLayoutChg chg="modTransition">
          <pc:chgData name="Scruel Tao" userId="5ea5c98d59b44d4b" providerId="LiveId" clId="{53225E1B-6BB1-44E9-841B-9EDB316A8799}" dt="2023-12-06T08:40:58.912" v="1500"/>
          <pc:sldLayoutMkLst>
            <pc:docMk/>
            <pc:sldMasterMk cId="2171149658" sldId="2147483661"/>
            <pc:sldLayoutMk cId="3558725290" sldId="2147483667"/>
          </pc:sldLayoutMkLst>
        </pc:sldLayoutChg>
        <pc:sldLayoutChg chg="modTransition">
          <pc:chgData name="Scruel Tao" userId="5ea5c98d59b44d4b" providerId="LiveId" clId="{53225E1B-6BB1-44E9-841B-9EDB316A8799}" dt="2023-12-06T08:40:58.912" v="1500"/>
          <pc:sldLayoutMkLst>
            <pc:docMk/>
            <pc:sldMasterMk cId="2171149658" sldId="2147483661"/>
            <pc:sldLayoutMk cId="3763773844" sldId="2147483668"/>
          </pc:sldLayoutMkLst>
        </pc:sldLayoutChg>
        <pc:sldLayoutChg chg="modTransition">
          <pc:chgData name="Scruel Tao" userId="5ea5c98d59b44d4b" providerId="LiveId" clId="{53225E1B-6BB1-44E9-841B-9EDB316A8799}" dt="2023-12-06T08:40:58.912" v="1500"/>
          <pc:sldLayoutMkLst>
            <pc:docMk/>
            <pc:sldMasterMk cId="2171149658" sldId="2147483661"/>
            <pc:sldLayoutMk cId="3587282877" sldId="2147483669"/>
          </pc:sldLayoutMkLst>
        </pc:sldLayoutChg>
        <pc:sldLayoutChg chg="modTransition">
          <pc:chgData name="Scruel Tao" userId="5ea5c98d59b44d4b" providerId="LiveId" clId="{53225E1B-6BB1-44E9-841B-9EDB316A8799}" dt="2023-12-06T08:40:58.912" v="1500"/>
          <pc:sldLayoutMkLst>
            <pc:docMk/>
            <pc:sldMasterMk cId="2171149658" sldId="2147483661"/>
            <pc:sldLayoutMk cId="3181273691" sldId="2147483670"/>
          </pc:sldLayoutMkLst>
        </pc:sldLayoutChg>
        <pc:sldLayoutChg chg="modTransition">
          <pc:chgData name="Scruel Tao" userId="5ea5c98d59b44d4b" providerId="LiveId" clId="{53225E1B-6BB1-44E9-841B-9EDB316A8799}" dt="2023-12-06T08:40:58.912" v="1500"/>
          <pc:sldLayoutMkLst>
            <pc:docMk/>
            <pc:sldMasterMk cId="2171149658" sldId="2147483661"/>
            <pc:sldLayoutMk cId="2325988762" sldId="2147483671"/>
          </pc:sldLayoutMkLst>
        </pc:sldLayoutChg>
        <pc:sldLayoutChg chg="modTransition">
          <pc:chgData name="Scruel Tao" userId="5ea5c98d59b44d4b" providerId="LiveId" clId="{53225E1B-6BB1-44E9-841B-9EDB316A8799}" dt="2023-12-06T08:40:58.912" v="1500"/>
          <pc:sldLayoutMkLst>
            <pc:docMk/>
            <pc:sldMasterMk cId="2171149658" sldId="2147483661"/>
            <pc:sldLayoutMk cId="2881856766" sldId="2147483672"/>
          </pc:sldLayoutMkLst>
        </pc:sldLayoutChg>
      </pc:sldMasterChg>
      <pc:sldMasterChg chg="modTransition modSldLayout">
        <pc:chgData name="Scruel Tao" userId="5ea5c98d59b44d4b" providerId="LiveId" clId="{53225E1B-6BB1-44E9-841B-9EDB316A8799}" dt="2023-12-06T08:41:06.787" v="1508"/>
        <pc:sldMasterMkLst>
          <pc:docMk/>
          <pc:sldMasterMk cId="2736355990" sldId="2147483661"/>
        </pc:sldMasterMkLst>
        <pc:sldLayoutChg chg="modTransition">
          <pc:chgData name="Scruel Tao" userId="5ea5c98d59b44d4b" providerId="LiveId" clId="{53225E1B-6BB1-44E9-841B-9EDB316A8799}" dt="2023-12-06T08:41:06.787" v="1508"/>
          <pc:sldLayoutMkLst>
            <pc:docMk/>
            <pc:sldMasterMk cId="2736355990" sldId="2147483661"/>
            <pc:sldLayoutMk cId="1725532311" sldId="2147483662"/>
          </pc:sldLayoutMkLst>
        </pc:sldLayoutChg>
        <pc:sldLayoutChg chg="addSp modTransition">
          <pc:chgData name="Scruel Tao" userId="5ea5c98d59b44d4b" providerId="LiveId" clId="{53225E1B-6BB1-44E9-841B-9EDB316A8799}" dt="2023-12-06T08:41:06.787" v="1508"/>
          <pc:sldLayoutMkLst>
            <pc:docMk/>
            <pc:sldMasterMk cId="2736355990" sldId="2147483661"/>
            <pc:sldLayoutMk cId="548866358" sldId="2147483663"/>
          </pc:sldLayoutMkLst>
          <pc:spChg chg="add">
            <ac:chgData name="Scruel Tao" userId="5ea5c98d59b44d4b" providerId="LiveId" clId="{53225E1B-6BB1-44E9-841B-9EDB316A8799}" dt="2023-12-06T08:41:03.853" v="1501"/>
            <ac:spMkLst>
              <pc:docMk/>
              <pc:sldMasterMk cId="2736355990" sldId="2147483661"/>
              <pc:sldLayoutMk cId="548866358" sldId="2147483663"/>
              <ac:spMk id="7" creationId="{25FBF07D-6480-FFA3-8EE3-A7B507129ACA}"/>
            </ac:spMkLst>
          </pc:spChg>
        </pc:sldLayoutChg>
        <pc:sldLayoutChg chg="modTransition">
          <pc:chgData name="Scruel Tao" userId="5ea5c98d59b44d4b" providerId="LiveId" clId="{53225E1B-6BB1-44E9-841B-9EDB316A8799}" dt="2023-12-06T08:41:06.787" v="1508"/>
          <pc:sldLayoutMkLst>
            <pc:docMk/>
            <pc:sldMasterMk cId="2736355990" sldId="2147483661"/>
            <pc:sldLayoutMk cId="492044856" sldId="2147483664"/>
          </pc:sldLayoutMkLst>
        </pc:sldLayoutChg>
        <pc:sldLayoutChg chg="addSp modTransition">
          <pc:chgData name="Scruel Tao" userId="5ea5c98d59b44d4b" providerId="LiveId" clId="{53225E1B-6BB1-44E9-841B-9EDB316A8799}" dt="2023-12-06T08:41:06.787" v="1508"/>
          <pc:sldLayoutMkLst>
            <pc:docMk/>
            <pc:sldMasterMk cId="2736355990" sldId="2147483661"/>
            <pc:sldLayoutMk cId="2612968550" sldId="2147483665"/>
          </pc:sldLayoutMkLst>
          <pc:spChg chg="add">
            <ac:chgData name="Scruel Tao" userId="5ea5c98d59b44d4b" providerId="LiveId" clId="{53225E1B-6BB1-44E9-841B-9EDB316A8799}" dt="2023-12-06T08:41:03.853" v="1501"/>
            <ac:spMkLst>
              <pc:docMk/>
              <pc:sldMasterMk cId="2736355990" sldId="2147483661"/>
              <pc:sldLayoutMk cId="2612968550" sldId="2147483665"/>
              <ac:spMk id="8" creationId="{8703EC36-0BF1-CB55-D0EF-630A9972BDCD}"/>
            </ac:spMkLst>
          </pc:spChg>
        </pc:sldLayoutChg>
        <pc:sldLayoutChg chg="modTransition">
          <pc:chgData name="Scruel Tao" userId="5ea5c98d59b44d4b" providerId="LiveId" clId="{53225E1B-6BB1-44E9-841B-9EDB316A8799}" dt="2023-12-06T08:41:06.787" v="1508"/>
          <pc:sldLayoutMkLst>
            <pc:docMk/>
            <pc:sldMasterMk cId="2736355990" sldId="2147483661"/>
            <pc:sldLayoutMk cId="1960688815" sldId="2147483666"/>
          </pc:sldLayoutMkLst>
        </pc:sldLayoutChg>
        <pc:sldLayoutChg chg="modTransition">
          <pc:chgData name="Scruel Tao" userId="5ea5c98d59b44d4b" providerId="LiveId" clId="{53225E1B-6BB1-44E9-841B-9EDB316A8799}" dt="2023-12-06T08:41:06.787" v="1508"/>
          <pc:sldLayoutMkLst>
            <pc:docMk/>
            <pc:sldMasterMk cId="2736355990" sldId="2147483661"/>
            <pc:sldLayoutMk cId="3064551966" sldId="2147483667"/>
          </pc:sldLayoutMkLst>
        </pc:sldLayoutChg>
        <pc:sldLayoutChg chg="modTransition">
          <pc:chgData name="Scruel Tao" userId="5ea5c98d59b44d4b" providerId="LiveId" clId="{53225E1B-6BB1-44E9-841B-9EDB316A8799}" dt="2023-12-06T08:41:06.787" v="1508"/>
          <pc:sldLayoutMkLst>
            <pc:docMk/>
            <pc:sldMasterMk cId="2736355990" sldId="2147483661"/>
            <pc:sldLayoutMk cId="3435028991" sldId="2147483668"/>
          </pc:sldLayoutMkLst>
        </pc:sldLayoutChg>
        <pc:sldLayoutChg chg="modTransition">
          <pc:chgData name="Scruel Tao" userId="5ea5c98d59b44d4b" providerId="LiveId" clId="{53225E1B-6BB1-44E9-841B-9EDB316A8799}" dt="2023-12-06T08:41:06.787" v="1508"/>
          <pc:sldLayoutMkLst>
            <pc:docMk/>
            <pc:sldMasterMk cId="2736355990" sldId="2147483661"/>
            <pc:sldLayoutMk cId="2708066385" sldId="2147483669"/>
          </pc:sldLayoutMkLst>
        </pc:sldLayoutChg>
        <pc:sldLayoutChg chg="modTransition">
          <pc:chgData name="Scruel Tao" userId="5ea5c98d59b44d4b" providerId="LiveId" clId="{53225E1B-6BB1-44E9-841B-9EDB316A8799}" dt="2023-12-06T08:41:06.787" v="1508"/>
          <pc:sldLayoutMkLst>
            <pc:docMk/>
            <pc:sldMasterMk cId="2736355990" sldId="2147483661"/>
            <pc:sldLayoutMk cId="4129242380" sldId="2147483670"/>
          </pc:sldLayoutMkLst>
        </pc:sldLayoutChg>
        <pc:sldLayoutChg chg="modTransition">
          <pc:chgData name="Scruel Tao" userId="5ea5c98d59b44d4b" providerId="LiveId" clId="{53225E1B-6BB1-44E9-841B-9EDB316A8799}" dt="2023-12-06T08:41:06.787" v="1508"/>
          <pc:sldLayoutMkLst>
            <pc:docMk/>
            <pc:sldMasterMk cId="2736355990" sldId="2147483661"/>
            <pc:sldLayoutMk cId="1163567612" sldId="2147483677"/>
          </pc:sldLayoutMkLst>
        </pc:sldLayoutChg>
        <pc:sldLayoutChg chg="modTransition">
          <pc:chgData name="Scruel Tao" userId="5ea5c98d59b44d4b" providerId="LiveId" clId="{53225E1B-6BB1-44E9-841B-9EDB316A8799}" dt="2023-12-06T08:41:06.787" v="1508"/>
          <pc:sldLayoutMkLst>
            <pc:docMk/>
            <pc:sldMasterMk cId="2736355990" sldId="2147483661"/>
            <pc:sldLayoutMk cId="1530175965" sldId="2147483678"/>
          </pc:sldLayoutMkLst>
        </pc:sldLayoutChg>
      </pc:sldMasterChg>
      <pc:sldMasterChg chg="modTransition modSldLayout">
        <pc:chgData name="Scruel Tao" userId="5ea5c98d59b44d4b" providerId="LiveId" clId="{53225E1B-6BB1-44E9-841B-9EDB316A8799}" dt="2023-12-06T08:40:58.457" v="1499"/>
        <pc:sldMasterMkLst>
          <pc:docMk/>
          <pc:sldMasterMk cId="1016375428" sldId="2147483674"/>
        </pc:sldMasterMkLst>
        <pc:sldLayoutChg chg="modTransition">
          <pc:chgData name="Scruel Tao" userId="5ea5c98d59b44d4b" providerId="LiveId" clId="{53225E1B-6BB1-44E9-841B-9EDB316A8799}" dt="2023-12-06T08:40:58.457" v="1499"/>
          <pc:sldLayoutMkLst>
            <pc:docMk/>
            <pc:sldMasterMk cId="1016375428" sldId="2147483674"/>
            <pc:sldLayoutMk cId="1400007321" sldId="2147483675"/>
          </pc:sldLayoutMkLst>
        </pc:sldLayoutChg>
        <pc:sldLayoutChg chg="addSp modTransition">
          <pc:chgData name="Scruel Tao" userId="5ea5c98d59b44d4b" providerId="LiveId" clId="{53225E1B-6BB1-44E9-841B-9EDB316A8799}" dt="2023-12-06T08:40:58.457" v="1499"/>
          <pc:sldLayoutMkLst>
            <pc:docMk/>
            <pc:sldMasterMk cId="1016375428" sldId="2147483674"/>
            <pc:sldLayoutMk cId="4149445499" sldId="2147483676"/>
          </pc:sldLayoutMkLst>
          <pc:spChg chg="add">
            <ac:chgData name="Scruel Tao" userId="5ea5c98d59b44d4b" providerId="LiveId" clId="{53225E1B-6BB1-44E9-841B-9EDB316A8799}" dt="2023-12-06T08:40:56.872" v="1498"/>
            <ac:spMkLst>
              <pc:docMk/>
              <pc:sldMasterMk cId="1016375428" sldId="2147483674"/>
              <pc:sldLayoutMk cId="4149445499" sldId="2147483676"/>
              <ac:spMk id="7" creationId="{8B5A3E0F-F2FF-A803-5AAB-0F83CDE9A49B}"/>
            </ac:spMkLst>
          </pc:spChg>
        </pc:sldLayoutChg>
        <pc:sldLayoutChg chg="modTransition">
          <pc:chgData name="Scruel Tao" userId="5ea5c98d59b44d4b" providerId="LiveId" clId="{53225E1B-6BB1-44E9-841B-9EDB316A8799}" dt="2023-12-06T08:40:58.457" v="1499"/>
          <pc:sldLayoutMkLst>
            <pc:docMk/>
            <pc:sldMasterMk cId="1016375428" sldId="2147483674"/>
            <pc:sldLayoutMk cId="232500270" sldId="2147483677"/>
          </pc:sldLayoutMkLst>
        </pc:sldLayoutChg>
        <pc:sldLayoutChg chg="addSp modTransition">
          <pc:chgData name="Scruel Tao" userId="5ea5c98d59b44d4b" providerId="LiveId" clId="{53225E1B-6BB1-44E9-841B-9EDB316A8799}" dt="2023-12-06T08:40:58.457" v="1499"/>
          <pc:sldLayoutMkLst>
            <pc:docMk/>
            <pc:sldMasterMk cId="1016375428" sldId="2147483674"/>
            <pc:sldLayoutMk cId="2154756243" sldId="2147483678"/>
          </pc:sldLayoutMkLst>
          <pc:spChg chg="add">
            <ac:chgData name="Scruel Tao" userId="5ea5c98d59b44d4b" providerId="LiveId" clId="{53225E1B-6BB1-44E9-841B-9EDB316A8799}" dt="2023-12-06T08:40:56.872" v="1498"/>
            <ac:spMkLst>
              <pc:docMk/>
              <pc:sldMasterMk cId="1016375428" sldId="2147483674"/>
              <pc:sldLayoutMk cId="2154756243" sldId="2147483678"/>
              <ac:spMk id="8" creationId="{72784A81-8978-948F-F75C-D390C0937F6F}"/>
            </ac:spMkLst>
          </pc:spChg>
        </pc:sldLayoutChg>
        <pc:sldLayoutChg chg="modTransition">
          <pc:chgData name="Scruel Tao" userId="5ea5c98d59b44d4b" providerId="LiveId" clId="{53225E1B-6BB1-44E9-841B-9EDB316A8799}" dt="2023-12-06T08:40:58.457" v="1499"/>
          <pc:sldLayoutMkLst>
            <pc:docMk/>
            <pc:sldMasterMk cId="1016375428" sldId="2147483674"/>
            <pc:sldLayoutMk cId="2033913542" sldId="2147483679"/>
          </pc:sldLayoutMkLst>
        </pc:sldLayoutChg>
        <pc:sldLayoutChg chg="modTransition">
          <pc:chgData name="Scruel Tao" userId="5ea5c98d59b44d4b" providerId="LiveId" clId="{53225E1B-6BB1-44E9-841B-9EDB316A8799}" dt="2023-12-06T08:40:58.457" v="1499"/>
          <pc:sldLayoutMkLst>
            <pc:docMk/>
            <pc:sldMasterMk cId="1016375428" sldId="2147483674"/>
            <pc:sldLayoutMk cId="812172666" sldId="2147483680"/>
          </pc:sldLayoutMkLst>
        </pc:sldLayoutChg>
        <pc:sldLayoutChg chg="modTransition">
          <pc:chgData name="Scruel Tao" userId="5ea5c98d59b44d4b" providerId="LiveId" clId="{53225E1B-6BB1-44E9-841B-9EDB316A8799}" dt="2023-12-06T08:40:58.457" v="1499"/>
          <pc:sldLayoutMkLst>
            <pc:docMk/>
            <pc:sldMasterMk cId="1016375428" sldId="2147483674"/>
            <pc:sldLayoutMk cId="3204690831" sldId="2147483681"/>
          </pc:sldLayoutMkLst>
        </pc:sldLayoutChg>
        <pc:sldLayoutChg chg="modTransition">
          <pc:chgData name="Scruel Tao" userId="5ea5c98d59b44d4b" providerId="LiveId" clId="{53225E1B-6BB1-44E9-841B-9EDB316A8799}" dt="2023-12-06T08:40:58.457" v="1499"/>
          <pc:sldLayoutMkLst>
            <pc:docMk/>
            <pc:sldMasterMk cId="1016375428" sldId="2147483674"/>
            <pc:sldLayoutMk cId="2844079514" sldId="2147483682"/>
          </pc:sldLayoutMkLst>
        </pc:sldLayoutChg>
        <pc:sldLayoutChg chg="modTransition">
          <pc:chgData name="Scruel Tao" userId="5ea5c98d59b44d4b" providerId="LiveId" clId="{53225E1B-6BB1-44E9-841B-9EDB316A8799}" dt="2023-12-06T08:40:58.457" v="1499"/>
          <pc:sldLayoutMkLst>
            <pc:docMk/>
            <pc:sldMasterMk cId="1016375428" sldId="2147483674"/>
            <pc:sldLayoutMk cId="2240717033" sldId="2147483683"/>
          </pc:sldLayoutMkLst>
        </pc:sldLayoutChg>
        <pc:sldLayoutChg chg="modTransition">
          <pc:chgData name="Scruel Tao" userId="5ea5c98d59b44d4b" providerId="LiveId" clId="{53225E1B-6BB1-44E9-841B-9EDB316A8799}" dt="2023-12-06T08:40:58.457" v="1499"/>
          <pc:sldLayoutMkLst>
            <pc:docMk/>
            <pc:sldMasterMk cId="1016375428" sldId="2147483674"/>
            <pc:sldLayoutMk cId="3755616288" sldId="2147483684"/>
          </pc:sldLayoutMkLst>
        </pc:sldLayoutChg>
        <pc:sldLayoutChg chg="modTransition">
          <pc:chgData name="Scruel Tao" userId="5ea5c98d59b44d4b" providerId="LiveId" clId="{53225E1B-6BB1-44E9-841B-9EDB316A8799}" dt="2023-12-06T08:40:58.457" v="1499"/>
          <pc:sldLayoutMkLst>
            <pc:docMk/>
            <pc:sldMasterMk cId="1016375428" sldId="2147483674"/>
            <pc:sldLayoutMk cId="3271302169" sldId="2147483685"/>
          </pc:sldLayoutMkLst>
        </pc:sldLayoutChg>
      </pc:sldMasterChg>
      <pc:sldMasterChg chg="modTransition modSldLayout">
        <pc:chgData name="Scruel Tao" userId="5ea5c98d59b44d4b" providerId="LiveId" clId="{53225E1B-6BB1-44E9-841B-9EDB316A8799}" dt="2023-12-06T08:40:42.599" v="1495"/>
        <pc:sldMasterMkLst>
          <pc:docMk/>
          <pc:sldMasterMk cId="1172600381" sldId="2147483674"/>
        </pc:sldMasterMkLst>
        <pc:sldLayoutChg chg="modTransition">
          <pc:chgData name="Scruel Tao" userId="5ea5c98d59b44d4b" providerId="LiveId" clId="{53225E1B-6BB1-44E9-841B-9EDB316A8799}" dt="2023-12-06T08:40:42.599" v="1495"/>
          <pc:sldLayoutMkLst>
            <pc:docMk/>
            <pc:sldMasterMk cId="1172600381" sldId="2147483674"/>
            <pc:sldLayoutMk cId="1286541460" sldId="2147483675"/>
          </pc:sldLayoutMkLst>
        </pc:sldLayoutChg>
        <pc:sldLayoutChg chg="addSp modTransition">
          <pc:chgData name="Scruel Tao" userId="5ea5c98d59b44d4b" providerId="LiveId" clId="{53225E1B-6BB1-44E9-841B-9EDB316A8799}" dt="2023-12-06T08:40:42.599" v="1495"/>
          <pc:sldLayoutMkLst>
            <pc:docMk/>
            <pc:sldMasterMk cId="1172600381" sldId="2147483674"/>
            <pc:sldLayoutMk cId="172271796" sldId="2147483676"/>
          </pc:sldLayoutMkLst>
          <pc:spChg chg="add">
            <ac:chgData name="Scruel Tao" userId="5ea5c98d59b44d4b" providerId="LiveId" clId="{53225E1B-6BB1-44E9-841B-9EDB316A8799}" dt="2023-12-06T08:40:34.249" v="1488"/>
            <ac:spMkLst>
              <pc:docMk/>
              <pc:sldMasterMk cId="1172600381" sldId="2147483674"/>
              <pc:sldLayoutMk cId="172271796" sldId="2147483676"/>
              <ac:spMk id="7" creationId="{8B362209-46EE-A074-18E9-AA9164D51B4A}"/>
            </ac:spMkLst>
          </pc:spChg>
        </pc:sldLayoutChg>
        <pc:sldLayoutChg chg="modTransition">
          <pc:chgData name="Scruel Tao" userId="5ea5c98d59b44d4b" providerId="LiveId" clId="{53225E1B-6BB1-44E9-841B-9EDB316A8799}" dt="2023-12-06T08:40:42.599" v="1495"/>
          <pc:sldLayoutMkLst>
            <pc:docMk/>
            <pc:sldMasterMk cId="1172600381" sldId="2147483674"/>
            <pc:sldLayoutMk cId="518219588" sldId="2147483677"/>
          </pc:sldLayoutMkLst>
        </pc:sldLayoutChg>
        <pc:sldLayoutChg chg="addSp modTransition">
          <pc:chgData name="Scruel Tao" userId="5ea5c98d59b44d4b" providerId="LiveId" clId="{53225E1B-6BB1-44E9-841B-9EDB316A8799}" dt="2023-12-06T08:40:42.599" v="1495"/>
          <pc:sldLayoutMkLst>
            <pc:docMk/>
            <pc:sldMasterMk cId="1172600381" sldId="2147483674"/>
            <pc:sldLayoutMk cId="1399145796" sldId="2147483678"/>
          </pc:sldLayoutMkLst>
          <pc:spChg chg="add">
            <ac:chgData name="Scruel Tao" userId="5ea5c98d59b44d4b" providerId="LiveId" clId="{53225E1B-6BB1-44E9-841B-9EDB316A8799}" dt="2023-12-06T08:40:34.249" v="1488"/>
            <ac:spMkLst>
              <pc:docMk/>
              <pc:sldMasterMk cId="1172600381" sldId="2147483674"/>
              <pc:sldLayoutMk cId="1399145796" sldId="2147483678"/>
              <ac:spMk id="8" creationId="{30C4141D-3BF4-0721-D0BE-EEF270B6A768}"/>
            </ac:spMkLst>
          </pc:spChg>
        </pc:sldLayoutChg>
        <pc:sldLayoutChg chg="modTransition">
          <pc:chgData name="Scruel Tao" userId="5ea5c98d59b44d4b" providerId="LiveId" clId="{53225E1B-6BB1-44E9-841B-9EDB316A8799}" dt="2023-12-06T08:40:42.599" v="1495"/>
          <pc:sldLayoutMkLst>
            <pc:docMk/>
            <pc:sldMasterMk cId="1172600381" sldId="2147483674"/>
            <pc:sldLayoutMk cId="1004325224" sldId="2147483679"/>
          </pc:sldLayoutMkLst>
        </pc:sldLayoutChg>
        <pc:sldLayoutChg chg="modTransition">
          <pc:chgData name="Scruel Tao" userId="5ea5c98d59b44d4b" providerId="LiveId" clId="{53225E1B-6BB1-44E9-841B-9EDB316A8799}" dt="2023-12-06T08:40:42.599" v="1495"/>
          <pc:sldLayoutMkLst>
            <pc:docMk/>
            <pc:sldMasterMk cId="1172600381" sldId="2147483674"/>
            <pc:sldLayoutMk cId="1958596467" sldId="2147483680"/>
          </pc:sldLayoutMkLst>
        </pc:sldLayoutChg>
        <pc:sldLayoutChg chg="modTransition">
          <pc:chgData name="Scruel Tao" userId="5ea5c98d59b44d4b" providerId="LiveId" clId="{53225E1B-6BB1-44E9-841B-9EDB316A8799}" dt="2023-12-06T08:40:42.599" v="1495"/>
          <pc:sldLayoutMkLst>
            <pc:docMk/>
            <pc:sldMasterMk cId="1172600381" sldId="2147483674"/>
            <pc:sldLayoutMk cId="3649717665" sldId="2147483681"/>
          </pc:sldLayoutMkLst>
        </pc:sldLayoutChg>
        <pc:sldLayoutChg chg="modTransition">
          <pc:chgData name="Scruel Tao" userId="5ea5c98d59b44d4b" providerId="LiveId" clId="{53225E1B-6BB1-44E9-841B-9EDB316A8799}" dt="2023-12-06T08:40:42.599" v="1495"/>
          <pc:sldLayoutMkLst>
            <pc:docMk/>
            <pc:sldMasterMk cId="1172600381" sldId="2147483674"/>
            <pc:sldLayoutMk cId="416104754" sldId="2147483682"/>
          </pc:sldLayoutMkLst>
        </pc:sldLayoutChg>
        <pc:sldLayoutChg chg="modTransition">
          <pc:chgData name="Scruel Tao" userId="5ea5c98d59b44d4b" providerId="LiveId" clId="{53225E1B-6BB1-44E9-841B-9EDB316A8799}" dt="2023-12-06T08:40:42.599" v="1495"/>
          <pc:sldLayoutMkLst>
            <pc:docMk/>
            <pc:sldMasterMk cId="1172600381" sldId="2147483674"/>
            <pc:sldLayoutMk cId="4025258821" sldId="2147483683"/>
          </pc:sldLayoutMkLst>
        </pc:sldLayoutChg>
        <pc:sldLayoutChg chg="modTransition">
          <pc:chgData name="Scruel Tao" userId="5ea5c98d59b44d4b" providerId="LiveId" clId="{53225E1B-6BB1-44E9-841B-9EDB316A8799}" dt="2023-12-06T08:40:42.599" v="1495"/>
          <pc:sldLayoutMkLst>
            <pc:docMk/>
            <pc:sldMasterMk cId="1172600381" sldId="2147483674"/>
            <pc:sldLayoutMk cId="3904753886" sldId="2147483684"/>
          </pc:sldLayoutMkLst>
        </pc:sldLayoutChg>
        <pc:sldLayoutChg chg="modTransition">
          <pc:chgData name="Scruel Tao" userId="5ea5c98d59b44d4b" providerId="LiveId" clId="{53225E1B-6BB1-44E9-841B-9EDB316A8799}" dt="2023-12-06T08:40:42.599" v="1495"/>
          <pc:sldLayoutMkLst>
            <pc:docMk/>
            <pc:sldMasterMk cId="1172600381" sldId="2147483674"/>
            <pc:sldLayoutMk cId="2217300327" sldId="2147483685"/>
          </pc:sldLayoutMkLst>
        </pc:sldLayoutChg>
      </pc:sldMasterChg>
      <pc:sldMasterChg chg="modTransition modSldLayout">
        <pc:chgData name="Scruel Tao" userId="5ea5c98d59b44d4b" providerId="LiveId" clId="{53225E1B-6BB1-44E9-841B-9EDB316A8799}" dt="2023-12-06T08:40:42.577" v="1494"/>
        <pc:sldMasterMkLst>
          <pc:docMk/>
          <pc:sldMasterMk cId="3693467699" sldId="2147483687"/>
        </pc:sldMasterMkLst>
        <pc:sldLayoutChg chg="modTransition">
          <pc:chgData name="Scruel Tao" userId="5ea5c98d59b44d4b" providerId="LiveId" clId="{53225E1B-6BB1-44E9-841B-9EDB316A8799}" dt="2023-12-06T08:40:42.577" v="1494"/>
          <pc:sldLayoutMkLst>
            <pc:docMk/>
            <pc:sldMasterMk cId="3693467699" sldId="2147483687"/>
            <pc:sldLayoutMk cId="3616540301" sldId="2147483688"/>
          </pc:sldLayoutMkLst>
        </pc:sldLayoutChg>
        <pc:sldLayoutChg chg="addSp modTransition">
          <pc:chgData name="Scruel Tao" userId="5ea5c98d59b44d4b" providerId="LiveId" clId="{53225E1B-6BB1-44E9-841B-9EDB316A8799}" dt="2023-12-06T08:40:42.577" v="1494"/>
          <pc:sldLayoutMkLst>
            <pc:docMk/>
            <pc:sldMasterMk cId="3693467699" sldId="2147483687"/>
            <pc:sldLayoutMk cId="810908844" sldId="2147483689"/>
          </pc:sldLayoutMkLst>
          <pc:spChg chg="add">
            <ac:chgData name="Scruel Tao" userId="5ea5c98d59b44d4b" providerId="LiveId" clId="{53225E1B-6BB1-44E9-841B-9EDB316A8799}" dt="2023-12-06T08:40:36.346" v="1489"/>
            <ac:spMkLst>
              <pc:docMk/>
              <pc:sldMasterMk cId="3693467699" sldId="2147483687"/>
              <pc:sldLayoutMk cId="810908844" sldId="2147483689"/>
              <ac:spMk id="7" creationId="{56D1FB28-FF24-148B-53A3-01E39B9F078D}"/>
            </ac:spMkLst>
          </pc:spChg>
        </pc:sldLayoutChg>
        <pc:sldLayoutChg chg="modTransition">
          <pc:chgData name="Scruel Tao" userId="5ea5c98d59b44d4b" providerId="LiveId" clId="{53225E1B-6BB1-44E9-841B-9EDB316A8799}" dt="2023-12-06T08:40:42.577" v="1494"/>
          <pc:sldLayoutMkLst>
            <pc:docMk/>
            <pc:sldMasterMk cId="3693467699" sldId="2147483687"/>
            <pc:sldLayoutMk cId="2517618915" sldId="2147483690"/>
          </pc:sldLayoutMkLst>
        </pc:sldLayoutChg>
        <pc:sldLayoutChg chg="addSp modTransition">
          <pc:chgData name="Scruel Tao" userId="5ea5c98d59b44d4b" providerId="LiveId" clId="{53225E1B-6BB1-44E9-841B-9EDB316A8799}" dt="2023-12-06T08:40:42.577" v="1494"/>
          <pc:sldLayoutMkLst>
            <pc:docMk/>
            <pc:sldMasterMk cId="3693467699" sldId="2147483687"/>
            <pc:sldLayoutMk cId="2671648740" sldId="2147483691"/>
          </pc:sldLayoutMkLst>
          <pc:spChg chg="add">
            <ac:chgData name="Scruel Tao" userId="5ea5c98d59b44d4b" providerId="LiveId" clId="{53225E1B-6BB1-44E9-841B-9EDB316A8799}" dt="2023-12-06T08:40:36.346" v="1489"/>
            <ac:spMkLst>
              <pc:docMk/>
              <pc:sldMasterMk cId="3693467699" sldId="2147483687"/>
              <pc:sldLayoutMk cId="2671648740" sldId="2147483691"/>
              <ac:spMk id="8" creationId="{9942607D-316E-EDBF-6DA9-62C1BCB0EADA}"/>
            </ac:spMkLst>
          </pc:spChg>
        </pc:sldLayoutChg>
        <pc:sldLayoutChg chg="modTransition">
          <pc:chgData name="Scruel Tao" userId="5ea5c98d59b44d4b" providerId="LiveId" clId="{53225E1B-6BB1-44E9-841B-9EDB316A8799}" dt="2023-12-06T08:40:42.577" v="1494"/>
          <pc:sldLayoutMkLst>
            <pc:docMk/>
            <pc:sldMasterMk cId="3693467699" sldId="2147483687"/>
            <pc:sldLayoutMk cId="1204640238" sldId="2147483692"/>
          </pc:sldLayoutMkLst>
        </pc:sldLayoutChg>
        <pc:sldLayoutChg chg="modTransition">
          <pc:chgData name="Scruel Tao" userId="5ea5c98d59b44d4b" providerId="LiveId" clId="{53225E1B-6BB1-44E9-841B-9EDB316A8799}" dt="2023-12-06T08:40:42.577" v="1494"/>
          <pc:sldLayoutMkLst>
            <pc:docMk/>
            <pc:sldMasterMk cId="3693467699" sldId="2147483687"/>
            <pc:sldLayoutMk cId="3596369205" sldId="2147483693"/>
          </pc:sldLayoutMkLst>
        </pc:sldLayoutChg>
        <pc:sldLayoutChg chg="modTransition">
          <pc:chgData name="Scruel Tao" userId="5ea5c98d59b44d4b" providerId="LiveId" clId="{53225E1B-6BB1-44E9-841B-9EDB316A8799}" dt="2023-12-06T08:40:42.577" v="1494"/>
          <pc:sldLayoutMkLst>
            <pc:docMk/>
            <pc:sldMasterMk cId="3693467699" sldId="2147483687"/>
            <pc:sldLayoutMk cId="3400767106" sldId="2147483694"/>
          </pc:sldLayoutMkLst>
        </pc:sldLayoutChg>
        <pc:sldLayoutChg chg="modTransition">
          <pc:chgData name="Scruel Tao" userId="5ea5c98d59b44d4b" providerId="LiveId" clId="{53225E1B-6BB1-44E9-841B-9EDB316A8799}" dt="2023-12-06T08:40:42.577" v="1494"/>
          <pc:sldLayoutMkLst>
            <pc:docMk/>
            <pc:sldMasterMk cId="3693467699" sldId="2147483687"/>
            <pc:sldLayoutMk cId="3232251087" sldId="2147483695"/>
          </pc:sldLayoutMkLst>
        </pc:sldLayoutChg>
        <pc:sldLayoutChg chg="modTransition">
          <pc:chgData name="Scruel Tao" userId="5ea5c98d59b44d4b" providerId="LiveId" clId="{53225E1B-6BB1-44E9-841B-9EDB316A8799}" dt="2023-12-06T08:40:42.577" v="1494"/>
          <pc:sldLayoutMkLst>
            <pc:docMk/>
            <pc:sldMasterMk cId="3693467699" sldId="2147483687"/>
            <pc:sldLayoutMk cId="1145169889" sldId="2147483696"/>
          </pc:sldLayoutMkLst>
        </pc:sldLayoutChg>
        <pc:sldLayoutChg chg="modTransition">
          <pc:chgData name="Scruel Tao" userId="5ea5c98d59b44d4b" providerId="LiveId" clId="{53225E1B-6BB1-44E9-841B-9EDB316A8799}" dt="2023-12-06T08:40:42.577" v="1494"/>
          <pc:sldLayoutMkLst>
            <pc:docMk/>
            <pc:sldMasterMk cId="3693467699" sldId="2147483687"/>
            <pc:sldLayoutMk cId="2725484190" sldId="2147483697"/>
          </pc:sldLayoutMkLst>
        </pc:sldLayoutChg>
        <pc:sldLayoutChg chg="modTransition">
          <pc:chgData name="Scruel Tao" userId="5ea5c98d59b44d4b" providerId="LiveId" clId="{53225E1B-6BB1-44E9-841B-9EDB316A8799}" dt="2023-12-06T08:40:42.577" v="1494"/>
          <pc:sldLayoutMkLst>
            <pc:docMk/>
            <pc:sldMasterMk cId="3693467699" sldId="2147483687"/>
            <pc:sldLayoutMk cId="466495444" sldId="2147483698"/>
          </pc:sldLayoutMkLst>
        </pc:sldLayoutChg>
      </pc:sldMasterChg>
      <pc:sldMasterChg chg="modTransition modSldLayout">
        <pc:chgData name="Scruel Tao" userId="5ea5c98d59b44d4b" providerId="LiveId" clId="{53225E1B-6BB1-44E9-841B-9EDB316A8799}" dt="2023-12-06T08:40:42.557" v="1493"/>
        <pc:sldMasterMkLst>
          <pc:docMk/>
          <pc:sldMasterMk cId="978002529" sldId="2147483700"/>
        </pc:sldMasterMkLst>
        <pc:sldLayoutChg chg="modTransition">
          <pc:chgData name="Scruel Tao" userId="5ea5c98d59b44d4b" providerId="LiveId" clId="{53225E1B-6BB1-44E9-841B-9EDB316A8799}" dt="2023-12-06T08:40:42.557" v="1493"/>
          <pc:sldLayoutMkLst>
            <pc:docMk/>
            <pc:sldMasterMk cId="978002529" sldId="2147483700"/>
            <pc:sldLayoutMk cId="587350009" sldId="2147483701"/>
          </pc:sldLayoutMkLst>
        </pc:sldLayoutChg>
        <pc:sldLayoutChg chg="addSp modTransition">
          <pc:chgData name="Scruel Tao" userId="5ea5c98d59b44d4b" providerId="LiveId" clId="{53225E1B-6BB1-44E9-841B-9EDB316A8799}" dt="2023-12-06T08:40:42.557" v="1493"/>
          <pc:sldLayoutMkLst>
            <pc:docMk/>
            <pc:sldMasterMk cId="978002529" sldId="2147483700"/>
            <pc:sldLayoutMk cId="16439256" sldId="2147483702"/>
          </pc:sldLayoutMkLst>
          <pc:spChg chg="add">
            <ac:chgData name="Scruel Tao" userId="5ea5c98d59b44d4b" providerId="LiveId" clId="{53225E1B-6BB1-44E9-841B-9EDB316A8799}" dt="2023-12-06T08:40:37.190" v="1490"/>
            <ac:spMkLst>
              <pc:docMk/>
              <pc:sldMasterMk cId="978002529" sldId="2147483700"/>
              <pc:sldLayoutMk cId="16439256" sldId="2147483702"/>
              <ac:spMk id="7" creationId="{D8F634D7-673C-516E-58FB-C3FBEE4335AF}"/>
            </ac:spMkLst>
          </pc:spChg>
        </pc:sldLayoutChg>
        <pc:sldLayoutChg chg="modTransition">
          <pc:chgData name="Scruel Tao" userId="5ea5c98d59b44d4b" providerId="LiveId" clId="{53225E1B-6BB1-44E9-841B-9EDB316A8799}" dt="2023-12-06T08:40:42.557" v="1493"/>
          <pc:sldLayoutMkLst>
            <pc:docMk/>
            <pc:sldMasterMk cId="978002529" sldId="2147483700"/>
            <pc:sldLayoutMk cId="174796203" sldId="2147483703"/>
          </pc:sldLayoutMkLst>
        </pc:sldLayoutChg>
        <pc:sldLayoutChg chg="addSp modTransition">
          <pc:chgData name="Scruel Tao" userId="5ea5c98d59b44d4b" providerId="LiveId" clId="{53225E1B-6BB1-44E9-841B-9EDB316A8799}" dt="2023-12-06T08:40:42.557" v="1493"/>
          <pc:sldLayoutMkLst>
            <pc:docMk/>
            <pc:sldMasterMk cId="978002529" sldId="2147483700"/>
            <pc:sldLayoutMk cId="3901466167" sldId="2147483704"/>
          </pc:sldLayoutMkLst>
          <pc:spChg chg="add">
            <ac:chgData name="Scruel Tao" userId="5ea5c98d59b44d4b" providerId="LiveId" clId="{53225E1B-6BB1-44E9-841B-9EDB316A8799}" dt="2023-12-06T08:40:37.190" v="1490"/>
            <ac:spMkLst>
              <pc:docMk/>
              <pc:sldMasterMk cId="978002529" sldId="2147483700"/>
              <pc:sldLayoutMk cId="3901466167" sldId="2147483704"/>
              <ac:spMk id="8" creationId="{7EDC0703-BFEA-F7AE-12F4-0B2001ADF960}"/>
            </ac:spMkLst>
          </pc:spChg>
        </pc:sldLayoutChg>
        <pc:sldLayoutChg chg="modTransition">
          <pc:chgData name="Scruel Tao" userId="5ea5c98d59b44d4b" providerId="LiveId" clId="{53225E1B-6BB1-44E9-841B-9EDB316A8799}" dt="2023-12-06T08:40:42.557" v="1493"/>
          <pc:sldLayoutMkLst>
            <pc:docMk/>
            <pc:sldMasterMk cId="978002529" sldId="2147483700"/>
            <pc:sldLayoutMk cId="2920270790" sldId="2147483705"/>
          </pc:sldLayoutMkLst>
        </pc:sldLayoutChg>
        <pc:sldLayoutChg chg="modTransition">
          <pc:chgData name="Scruel Tao" userId="5ea5c98d59b44d4b" providerId="LiveId" clId="{53225E1B-6BB1-44E9-841B-9EDB316A8799}" dt="2023-12-06T08:40:42.557" v="1493"/>
          <pc:sldLayoutMkLst>
            <pc:docMk/>
            <pc:sldMasterMk cId="978002529" sldId="2147483700"/>
            <pc:sldLayoutMk cId="1256468845" sldId="2147483706"/>
          </pc:sldLayoutMkLst>
        </pc:sldLayoutChg>
        <pc:sldLayoutChg chg="modTransition">
          <pc:chgData name="Scruel Tao" userId="5ea5c98d59b44d4b" providerId="LiveId" clId="{53225E1B-6BB1-44E9-841B-9EDB316A8799}" dt="2023-12-06T08:40:42.557" v="1493"/>
          <pc:sldLayoutMkLst>
            <pc:docMk/>
            <pc:sldMasterMk cId="978002529" sldId="2147483700"/>
            <pc:sldLayoutMk cId="904948521" sldId="2147483707"/>
          </pc:sldLayoutMkLst>
        </pc:sldLayoutChg>
        <pc:sldLayoutChg chg="modTransition">
          <pc:chgData name="Scruel Tao" userId="5ea5c98d59b44d4b" providerId="LiveId" clId="{53225E1B-6BB1-44E9-841B-9EDB316A8799}" dt="2023-12-06T08:40:42.557" v="1493"/>
          <pc:sldLayoutMkLst>
            <pc:docMk/>
            <pc:sldMasterMk cId="978002529" sldId="2147483700"/>
            <pc:sldLayoutMk cId="678104404" sldId="2147483708"/>
          </pc:sldLayoutMkLst>
        </pc:sldLayoutChg>
        <pc:sldLayoutChg chg="modTransition">
          <pc:chgData name="Scruel Tao" userId="5ea5c98d59b44d4b" providerId="LiveId" clId="{53225E1B-6BB1-44E9-841B-9EDB316A8799}" dt="2023-12-06T08:40:42.557" v="1493"/>
          <pc:sldLayoutMkLst>
            <pc:docMk/>
            <pc:sldMasterMk cId="978002529" sldId="2147483700"/>
            <pc:sldLayoutMk cId="1217775386" sldId="2147483709"/>
          </pc:sldLayoutMkLst>
        </pc:sldLayoutChg>
        <pc:sldLayoutChg chg="modTransition">
          <pc:chgData name="Scruel Tao" userId="5ea5c98d59b44d4b" providerId="LiveId" clId="{53225E1B-6BB1-44E9-841B-9EDB316A8799}" dt="2023-12-06T08:40:42.557" v="1493"/>
          <pc:sldLayoutMkLst>
            <pc:docMk/>
            <pc:sldMasterMk cId="978002529" sldId="2147483700"/>
            <pc:sldLayoutMk cId="673119509" sldId="2147483710"/>
          </pc:sldLayoutMkLst>
        </pc:sldLayoutChg>
        <pc:sldLayoutChg chg="modTransition">
          <pc:chgData name="Scruel Tao" userId="5ea5c98d59b44d4b" providerId="LiveId" clId="{53225E1B-6BB1-44E9-841B-9EDB316A8799}" dt="2023-12-06T08:40:42.557" v="1493"/>
          <pc:sldLayoutMkLst>
            <pc:docMk/>
            <pc:sldMasterMk cId="978002529" sldId="2147483700"/>
            <pc:sldLayoutMk cId="3468127062" sldId="2147483711"/>
          </pc:sldLayoutMkLst>
        </pc:sldLayoutChg>
      </pc:sldMasterChg>
      <pc:sldMasterChg chg="modTransition modSldLayout">
        <pc:chgData name="Scruel Tao" userId="5ea5c98d59b44d4b" providerId="LiveId" clId="{53225E1B-6BB1-44E9-841B-9EDB316A8799}" dt="2023-12-06T08:40:42.536" v="1492"/>
        <pc:sldMasterMkLst>
          <pc:docMk/>
          <pc:sldMasterMk cId="1613723098" sldId="2147483713"/>
        </pc:sldMasterMkLst>
        <pc:sldLayoutChg chg="modTransition">
          <pc:chgData name="Scruel Tao" userId="5ea5c98d59b44d4b" providerId="LiveId" clId="{53225E1B-6BB1-44E9-841B-9EDB316A8799}" dt="2023-12-06T08:40:42.536" v="1492"/>
          <pc:sldLayoutMkLst>
            <pc:docMk/>
            <pc:sldMasterMk cId="1613723098" sldId="2147483713"/>
            <pc:sldLayoutMk cId="3457853064" sldId="2147483714"/>
          </pc:sldLayoutMkLst>
        </pc:sldLayoutChg>
        <pc:sldLayoutChg chg="addSp modTransition">
          <pc:chgData name="Scruel Tao" userId="5ea5c98d59b44d4b" providerId="LiveId" clId="{53225E1B-6BB1-44E9-841B-9EDB316A8799}" dt="2023-12-06T08:40:42.536" v="1492"/>
          <pc:sldLayoutMkLst>
            <pc:docMk/>
            <pc:sldMasterMk cId="1613723098" sldId="2147483713"/>
            <pc:sldLayoutMk cId="1592467881" sldId="2147483715"/>
          </pc:sldLayoutMkLst>
          <pc:spChg chg="add">
            <ac:chgData name="Scruel Tao" userId="5ea5c98d59b44d4b" providerId="LiveId" clId="{53225E1B-6BB1-44E9-841B-9EDB316A8799}" dt="2023-12-06T08:40:38.177" v="1491"/>
            <ac:spMkLst>
              <pc:docMk/>
              <pc:sldMasterMk cId="1613723098" sldId="2147483713"/>
              <pc:sldLayoutMk cId="1592467881" sldId="2147483715"/>
              <ac:spMk id="7" creationId="{C5636404-587A-E9E4-77B2-A8D147D76BAF}"/>
            </ac:spMkLst>
          </pc:spChg>
        </pc:sldLayoutChg>
        <pc:sldLayoutChg chg="modTransition">
          <pc:chgData name="Scruel Tao" userId="5ea5c98d59b44d4b" providerId="LiveId" clId="{53225E1B-6BB1-44E9-841B-9EDB316A8799}" dt="2023-12-06T08:40:42.536" v="1492"/>
          <pc:sldLayoutMkLst>
            <pc:docMk/>
            <pc:sldMasterMk cId="1613723098" sldId="2147483713"/>
            <pc:sldLayoutMk cId="4080730633" sldId="2147483716"/>
          </pc:sldLayoutMkLst>
        </pc:sldLayoutChg>
        <pc:sldLayoutChg chg="addSp modTransition">
          <pc:chgData name="Scruel Tao" userId="5ea5c98d59b44d4b" providerId="LiveId" clId="{53225E1B-6BB1-44E9-841B-9EDB316A8799}" dt="2023-12-06T08:40:42.536" v="1492"/>
          <pc:sldLayoutMkLst>
            <pc:docMk/>
            <pc:sldMasterMk cId="1613723098" sldId="2147483713"/>
            <pc:sldLayoutMk cId="3132376286" sldId="2147483717"/>
          </pc:sldLayoutMkLst>
          <pc:spChg chg="add">
            <ac:chgData name="Scruel Tao" userId="5ea5c98d59b44d4b" providerId="LiveId" clId="{53225E1B-6BB1-44E9-841B-9EDB316A8799}" dt="2023-12-06T08:40:38.177" v="1491"/>
            <ac:spMkLst>
              <pc:docMk/>
              <pc:sldMasterMk cId="1613723098" sldId="2147483713"/>
              <pc:sldLayoutMk cId="3132376286" sldId="2147483717"/>
              <ac:spMk id="8" creationId="{E6171077-8585-07F4-7C63-0E551ED288F5}"/>
            </ac:spMkLst>
          </pc:spChg>
        </pc:sldLayoutChg>
        <pc:sldLayoutChg chg="modTransition">
          <pc:chgData name="Scruel Tao" userId="5ea5c98d59b44d4b" providerId="LiveId" clId="{53225E1B-6BB1-44E9-841B-9EDB316A8799}" dt="2023-12-06T08:40:42.536" v="1492"/>
          <pc:sldLayoutMkLst>
            <pc:docMk/>
            <pc:sldMasterMk cId="1613723098" sldId="2147483713"/>
            <pc:sldLayoutMk cId="842577594" sldId="2147483718"/>
          </pc:sldLayoutMkLst>
        </pc:sldLayoutChg>
        <pc:sldLayoutChg chg="modTransition">
          <pc:chgData name="Scruel Tao" userId="5ea5c98d59b44d4b" providerId="LiveId" clId="{53225E1B-6BB1-44E9-841B-9EDB316A8799}" dt="2023-12-06T08:40:42.536" v="1492"/>
          <pc:sldLayoutMkLst>
            <pc:docMk/>
            <pc:sldMasterMk cId="1613723098" sldId="2147483713"/>
            <pc:sldLayoutMk cId="2631501463" sldId="2147483719"/>
          </pc:sldLayoutMkLst>
        </pc:sldLayoutChg>
        <pc:sldLayoutChg chg="modTransition">
          <pc:chgData name="Scruel Tao" userId="5ea5c98d59b44d4b" providerId="LiveId" clId="{53225E1B-6BB1-44E9-841B-9EDB316A8799}" dt="2023-12-06T08:40:42.536" v="1492"/>
          <pc:sldLayoutMkLst>
            <pc:docMk/>
            <pc:sldMasterMk cId="1613723098" sldId="2147483713"/>
            <pc:sldLayoutMk cId="3032416273" sldId="2147483720"/>
          </pc:sldLayoutMkLst>
        </pc:sldLayoutChg>
        <pc:sldLayoutChg chg="modTransition">
          <pc:chgData name="Scruel Tao" userId="5ea5c98d59b44d4b" providerId="LiveId" clId="{53225E1B-6BB1-44E9-841B-9EDB316A8799}" dt="2023-12-06T08:40:42.536" v="1492"/>
          <pc:sldLayoutMkLst>
            <pc:docMk/>
            <pc:sldMasterMk cId="1613723098" sldId="2147483713"/>
            <pc:sldLayoutMk cId="752914576" sldId="2147483721"/>
          </pc:sldLayoutMkLst>
        </pc:sldLayoutChg>
        <pc:sldLayoutChg chg="modTransition">
          <pc:chgData name="Scruel Tao" userId="5ea5c98d59b44d4b" providerId="LiveId" clId="{53225E1B-6BB1-44E9-841B-9EDB316A8799}" dt="2023-12-06T08:40:42.536" v="1492"/>
          <pc:sldLayoutMkLst>
            <pc:docMk/>
            <pc:sldMasterMk cId="1613723098" sldId="2147483713"/>
            <pc:sldLayoutMk cId="3893809153" sldId="2147483722"/>
          </pc:sldLayoutMkLst>
        </pc:sldLayoutChg>
        <pc:sldLayoutChg chg="modTransition">
          <pc:chgData name="Scruel Tao" userId="5ea5c98d59b44d4b" providerId="LiveId" clId="{53225E1B-6BB1-44E9-841B-9EDB316A8799}" dt="2023-12-06T08:40:42.536" v="1492"/>
          <pc:sldLayoutMkLst>
            <pc:docMk/>
            <pc:sldMasterMk cId="1613723098" sldId="2147483713"/>
            <pc:sldLayoutMk cId="1012888131" sldId="2147483723"/>
          </pc:sldLayoutMkLst>
        </pc:sldLayoutChg>
        <pc:sldLayoutChg chg="modTransition">
          <pc:chgData name="Scruel Tao" userId="5ea5c98d59b44d4b" providerId="LiveId" clId="{53225E1B-6BB1-44E9-841B-9EDB316A8799}" dt="2023-12-06T08:40:42.536" v="1492"/>
          <pc:sldLayoutMkLst>
            <pc:docMk/>
            <pc:sldMasterMk cId="1613723098" sldId="2147483713"/>
            <pc:sldLayoutMk cId="662013498" sldId="2147483724"/>
          </pc:sldLayoutMkLst>
        </pc:sldLayoutChg>
      </pc:sldMasterChg>
    </pc:docChg>
  </pc:docChgLst>
  <pc:docChgLst>
    <pc:chgData name="Scruel Tao" userId="5ea5c98d59b44d4b" providerId="LiveId" clId="{42F73B06-DA81-4C67-8473-07E158E9C79B}"/>
    <pc:docChg chg="undo redo custSel addSld delSld modSld sldOrd modMainMaster">
      <pc:chgData name="Scruel Tao" userId="5ea5c98d59b44d4b" providerId="LiveId" clId="{42F73B06-DA81-4C67-8473-07E158E9C79B}" dt="2023-04-25T04:46:22.938" v="2599" actId="20577"/>
      <pc:docMkLst>
        <pc:docMk/>
      </pc:docMkLst>
      <pc:sldChg chg="addSp delSp modSp mod">
        <pc:chgData name="Scruel Tao" userId="5ea5c98d59b44d4b" providerId="LiveId" clId="{42F73B06-DA81-4C67-8473-07E158E9C79B}" dt="2023-04-25T04:46:22.938" v="2599" actId="20577"/>
        <pc:sldMkLst>
          <pc:docMk/>
          <pc:sldMk cId="1112998187" sldId="257"/>
        </pc:sldMkLst>
        <pc:spChg chg="mod">
          <ac:chgData name="Scruel Tao" userId="5ea5c98d59b44d4b" providerId="LiveId" clId="{42F73B06-DA81-4C67-8473-07E158E9C79B}" dt="2023-04-25T02:56:34.616" v="176" actId="13926"/>
          <ac:spMkLst>
            <pc:docMk/>
            <pc:sldMk cId="1112998187" sldId="257"/>
            <ac:spMk id="2" creationId="{1422DFF6-0952-1023-64E3-97184D36BE3F}"/>
          </ac:spMkLst>
        </pc:spChg>
        <pc:spChg chg="mod">
          <ac:chgData name="Scruel Tao" userId="5ea5c98d59b44d4b" providerId="LiveId" clId="{42F73B06-DA81-4C67-8473-07E158E9C79B}" dt="2023-04-25T04:46:22.938" v="2599" actId="20577"/>
          <ac:spMkLst>
            <pc:docMk/>
            <pc:sldMk cId="1112998187" sldId="257"/>
            <ac:spMk id="3" creationId="{AC7759D9-0BB4-08ED-8476-24F7D903D6DE}"/>
          </ac:spMkLst>
        </pc:spChg>
        <pc:spChg chg="add del mod">
          <ac:chgData name="Scruel Tao" userId="5ea5c98d59b44d4b" providerId="LiveId" clId="{42F73B06-DA81-4C67-8473-07E158E9C79B}" dt="2023-04-25T02:46:25.828" v="34"/>
          <ac:spMkLst>
            <pc:docMk/>
            <pc:sldMk cId="1112998187" sldId="257"/>
            <ac:spMk id="4" creationId="{A079E8C0-052B-18D5-9CF8-DD0AE74AF66B}"/>
          </ac:spMkLst>
        </pc:spChg>
        <pc:spChg chg="add del mod">
          <ac:chgData name="Scruel Tao" userId="5ea5c98d59b44d4b" providerId="LiveId" clId="{42F73B06-DA81-4C67-8473-07E158E9C79B}" dt="2023-04-25T02:53:39.318" v="165" actId="21"/>
          <ac:spMkLst>
            <pc:docMk/>
            <pc:sldMk cId="1112998187" sldId="257"/>
            <ac:spMk id="5" creationId="{6B681F1F-0DE6-B406-204C-9354D5670F8E}"/>
          </ac:spMkLst>
        </pc:spChg>
      </pc:sldChg>
      <pc:sldChg chg="addSp delSp modSp mod">
        <pc:chgData name="Scruel Tao" userId="5ea5c98d59b44d4b" providerId="LiveId" clId="{42F73B06-DA81-4C67-8473-07E158E9C79B}" dt="2023-04-25T04:46:05.667" v="2597" actId="21"/>
        <pc:sldMkLst>
          <pc:docMk/>
          <pc:sldMk cId="3636494425" sldId="258"/>
        </pc:sldMkLst>
        <pc:spChg chg="mod">
          <ac:chgData name="Scruel Tao" userId="5ea5c98d59b44d4b" providerId="LiveId" clId="{42F73B06-DA81-4C67-8473-07E158E9C79B}" dt="2023-04-25T03:22:32.151" v="867" actId="20577"/>
          <ac:spMkLst>
            <pc:docMk/>
            <pc:sldMk cId="3636494425" sldId="258"/>
            <ac:spMk id="2" creationId="{ABA783DF-49A6-7EF1-661E-C574E2C2F386}"/>
          </ac:spMkLst>
        </pc:spChg>
        <pc:spChg chg="del mod">
          <ac:chgData name="Scruel Tao" userId="5ea5c98d59b44d4b" providerId="LiveId" clId="{42F73B06-DA81-4C67-8473-07E158E9C79B}" dt="2023-04-25T03:12:42.110" v="592" actId="478"/>
          <ac:spMkLst>
            <pc:docMk/>
            <pc:sldMk cId="3636494425" sldId="258"/>
            <ac:spMk id="3" creationId="{4C14948B-081B-0FED-AF72-DA2CFEC85EB0}"/>
          </ac:spMkLst>
        </pc:spChg>
        <pc:spChg chg="add del mod">
          <ac:chgData name="Scruel Tao" userId="5ea5c98d59b44d4b" providerId="LiveId" clId="{42F73B06-DA81-4C67-8473-07E158E9C79B}" dt="2023-04-25T03:12:32.844" v="591"/>
          <ac:spMkLst>
            <pc:docMk/>
            <pc:sldMk cId="3636494425" sldId="258"/>
            <ac:spMk id="9" creationId="{BA908FC3-A0EB-F7FE-4E65-D9458F7A14A9}"/>
          </ac:spMkLst>
        </pc:spChg>
        <pc:spChg chg="add del mod">
          <ac:chgData name="Scruel Tao" userId="5ea5c98d59b44d4b" providerId="LiveId" clId="{42F73B06-DA81-4C67-8473-07E158E9C79B}" dt="2023-04-25T03:12:32.844" v="591"/>
          <ac:spMkLst>
            <pc:docMk/>
            <pc:sldMk cId="3636494425" sldId="258"/>
            <ac:spMk id="10" creationId="{FFB3B742-5269-C9DD-2CA4-966DADE8F9E0}"/>
          </ac:spMkLst>
        </pc:spChg>
        <pc:spChg chg="add del mod">
          <ac:chgData name="Scruel Tao" userId="5ea5c98d59b44d4b" providerId="LiveId" clId="{42F73B06-DA81-4C67-8473-07E158E9C79B}" dt="2023-04-25T03:12:32.844" v="591"/>
          <ac:spMkLst>
            <pc:docMk/>
            <pc:sldMk cId="3636494425" sldId="258"/>
            <ac:spMk id="11" creationId="{BA703B33-7CB6-9FD1-6308-5A66A84AE171}"/>
          </ac:spMkLst>
        </pc:spChg>
        <pc:spChg chg="add del mod">
          <ac:chgData name="Scruel Tao" userId="5ea5c98d59b44d4b" providerId="LiveId" clId="{42F73B06-DA81-4C67-8473-07E158E9C79B}" dt="2023-04-25T03:12:32.844" v="591"/>
          <ac:spMkLst>
            <pc:docMk/>
            <pc:sldMk cId="3636494425" sldId="258"/>
            <ac:spMk id="12" creationId="{151B79C1-137A-57A9-0616-3DF5499DEDE0}"/>
          </ac:spMkLst>
        </pc:spChg>
        <pc:spChg chg="add del mod">
          <ac:chgData name="Scruel Tao" userId="5ea5c98d59b44d4b" providerId="LiveId" clId="{42F73B06-DA81-4C67-8473-07E158E9C79B}" dt="2023-04-25T03:12:32.844" v="591"/>
          <ac:spMkLst>
            <pc:docMk/>
            <pc:sldMk cId="3636494425" sldId="258"/>
            <ac:spMk id="13" creationId="{CC84C452-144D-00E8-F419-9F2CFB9B199C}"/>
          </ac:spMkLst>
        </pc:spChg>
        <pc:spChg chg="add del mod">
          <ac:chgData name="Scruel Tao" userId="5ea5c98d59b44d4b" providerId="LiveId" clId="{42F73B06-DA81-4C67-8473-07E158E9C79B}" dt="2023-04-25T03:12:32.844" v="591"/>
          <ac:spMkLst>
            <pc:docMk/>
            <pc:sldMk cId="3636494425" sldId="258"/>
            <ac:spMk id="14" creationId="{399876F9-00F3-3D6A-E2DA-9E3F062548EC}"/>
          </ac:spMkLst>
        </pc:spChg>
        <pc:spChg chg="add del mod">
          <ac:chgData name="Scruel Tao" userId="5ea5c98d59b44d4b" providerId="LiveId" clId="{42F73B06-DA81-4C67-8473-07E158E9C79B}" dt="2023-04-25T03:12:32.844" v="591"/>
          <ac:spMkLst>
            <pc:docMk/>
            <pc:sldMk cId="3636494425" sldId="258"/>
            <ac:spMk id="15" creationId="{8CB8A818-E440-9338-2FD4-89160E0FAD7F}"/>
          </ac:spMkLst>
        </pc:spChg>
        <pc:spChg chg="add del mod">
          <ac:chgData name="Scruel Tao" userId="5ea5c98d59b44d4b" providerId="LiveId" clId="{42F73B06-DA81-4C67-8473-07E158E9C79B}" dt="2023-04-25T03:12:32.844" v="591"/>
          <ac:spMkLst>
            <pc:docMk/>
            <pc:sldMk cId="3636494425" sldId="258"/>
            <ac:spMk id="16" creationId="{8226402F-1940-BAAF-8CDD-A588047059AC}"/>
          </ac:spMkLst>
        </pc:spChg>
        <pc:spChg chg="add del mod">
          <ac:chgData name="Scruel Tao" userId="5ea5c98d59b44d4b" providerId="LiveId" clId="{42F73B06-DA81-4C67-8473-07E158E9C79B}" dt="2023-04-25T03:12:32.844" v="591"/>
          <ac:spMkLst>
            <pc:docMk/>
            <pc:sldMk cId="3636494425" sldId="258"/>
            <ac:spMk id="17" creationId="{46DCCA24-2144-A4FD-E167-DA7BBE5B3F6D}"/>
          </ac:spMkLst>
        </pc:spChg>
        <pc:spChg chg="add del mod">
          <ac:chgData name="Scruel Tao" userId="5ea5c98d59b44d4b" providerId="LiveId" clId="{42F73B06-DA81-4C67-8473-07E158E9C79B}" dt="2023-04-25T03:12:32.844" v="591"/>
          <ac:spMkLst>
            <pc:docMk/>
            <pc:sldMk cId="3636494425" sldId="258"/>
            <ac:spMk id="18" creationId="{545EA90B-9834-F825-8B44-305D329730D8}"/>
          </ac:spMkLst>
        </pc:spChg>
        <pc:spChg chg="add del mod">
          <ac:chgData name="Scruel Tao" userId="5ea5c98d59b44d4b" providerId="LiveId" clId="{42F73B06-DA81-4C67-8473-07E158E9C79B}" dt="2023-04-25T03:12:32.844" v="591"/>
          <ac:spMkLst>
            <pc:docMk/>
            <pc:sldMk cId="3636494425" sldId="258"/>
            <ac:spMk id="19" creationId="{2FDD208C-8CDC-5791-DB0C-46A496231D22}"/>
          </ac:spMkLst>
        </pc:spChg>
        <pc:spChg chg="add del mod">
          <ac:chgData name="Scruel Tao" userId="5ea5c98d59b44d4b" providerId="LiveId" clId="{42F73B06-DA81-4C67-8473-07E158E9C79B}" dt="2023-04-25T03:12:32.844" v="591"/>
          <ac:spMkLst>
            <pc:docMk/>
            <pc:sldMk cId="3636494425" sldId="258"/>
            <ac:spMk id="20" creationId="{A3C0FB5D-4E00-3696-61DB-E49AEE25DB09}"/>
          </ac:spMkLst>
        </pc:spChg>
        <pc:spChg chg="add del mod">
          <ac:chgData name="Scruel Tao" userId="5ea5c98d59b44d4b" providerId="LiveId" clId="{42F73B06-DA81-4C67-8473-07E158E9C79B}" dt="2023-04-25T03:12:32.844" v="591"/>
          <ac:spMkLst>
            <pc:docMk/>
            <pc:sldMk cId="3636494425" sldId="258"/>
            <ac:spMk id="21" creationId="{71F8EEF6-9A32-0A78-4E2F-950322B8AC2C}"/>
          </ac:spMkLst>
        </pc:spChg>
        <pc:spChg chg="add del mod">
          <ac:chgData name="Scruel Tao" userId="5ea5c98d59b44d4b" providerId="LiveId" clId="{42F73B06-DA81-4C67-8473-07E158E9C79B}" dt="2023-04-25T03:12:32.844" v="591"/>
          <ac:spMkLst>
            <pc:docMk/>
            <pc:sldMk cId="3636494425" sldId="258"/>
            <ac:spMk id="22" creationId="{47D5D505-F800-D76D-E7B6-F3EB87664C74}"/>
          </ac:spMkLst>
        </pc:spChg>
        <pc:spChg chg="add del mod">
          <ac:chgData name="Scruel Tao" userId="5ea5c98d59b44d4b" providerId="LiveId" clId="{42F73B06-DA81-4C67-8473-07E158E9C79B}" dt="2023-04-25T03:12:32.844" v="591"/>
          <ac:spMkLst>
            <pc:docMk/>
            <pc:sldMk cId="3636494425" sldId="258"/>
            <ac:spMk id="23" creationId="{E8A85D2B-AB1D-9C0D-08EC-934FF9D7003F}"/>
          </ac:spMkLst>
        </pc:spChg>
        <pc:spChg chg="add del mod">
          <ac:chgData name="Scruel Tao" userId="5ea5c98d59b44d4b" providerId="LiveId" clId="{42F73B06-DA81-4C67-8473-07E158E9C79B}" dt="2023-04-25T03:12:32.844" v="591"/>
          <ac:spMkLst>
            <pc:docMk/>
            <pc:sldMk cId="3636494425" sldId="258"/>
            <ac:spMk id="24" creationId="{0AC97BA1-83B0-DB02-81AC-6213009241F3}"/>
          </ac:spMkLst>
        </pc:spChg>
        <pc:spChg chg="add del mod">
          <ac:chgData name="Scruel Tao" userId="5ea5c98d59b44d4b" providerId="LiveId" clId="{42F73B06-DA81-4C67-8473-07E158E9C79B}" dt="2023-04-25T03:12:32.844" v="591"/>
          <ac:spMkLst>
            <pc:docMk/>
            <pc:sldMk cId="3636494425" sldId="258"/>
            <ac:spMk id="25" creationId="{5F1C6A34-E5FE-21CA-E715-E556C8811400}"/>
          </ac:spMkLst>
        </pc:spChg>
        <pc:spChg chg="add del mod">
          <ac:chgData name="Scruel Tao" userId="5ea5c98d59b44d4b" providerId="LiveId" clId="{42F73B06-DA81-4C67-8473-07E158E9C79B}" dt="2023-04-25T03:12:32.844" v="591"/>
          <ac:spMkLst>
            <pc:docMk/>
            <pc:sldMk cId="3636494425" sldId="258"/>
            <ac:spMk id="26" creationId="{8A7695B3-E880-A584-75A9-94BD937774FF}"/>
          </ac:spMkLst>
        </pc:spChg>
        <pc:spChg chg="add del mod">
          <ac:chgData name="Scruel Tao" userId="5ea5c98d59b44d4b" providerId="LiveId" clId="{42F73B06-DA81-4C67-8473-07E158E9C79B}" dt="2023-04-25T03:12:32.844" v="591"/>
          <ac:spMkLst>
            <pc:docMk/>
            <pc:sldMk cId="3636494425" sldId="258"/>
            <ac:spMk id="27" creationId="{DDA9CB73-5323-7074-72F0-FE213A7656CE}"/>
          </ac:spMkLst>
        </pc:spChg>
        <pc:spChg chg="add del mod">
          <ac:chgData name="Scruel Tao" userId="5ea5c98d59b44d4b" providerId="LiveId" clId="{42F73B06-DA81-4C67-8473-07E158E9C79B}" dt="2023-04-25T03:12:32.844" v="591"/>
          <ac:spMkLst>
            <pc:docMk/>
            <pc:sldMk cId="3636494425" sldId="258"/>
            <ac:spMk id="28" creationId="{BE9D20DE-121B-F6A5-4436-DF6C304DC9B4}"/>
          </ac:spMkLst>
        </pc:spChg>
        <pc:spChg chg="add del mod">
          <ac:chgData name="Scruel Tao" userId="5ea5c98d59b44d4b" providerId="LiveId" clId="{42F73B06-DA81-4C67-8473-07E158E9C79B}" dt="2023-04-25T03:12:32.844" v="591"/>
          <ac:spMkLst>
            <pc:docMk/>
            <pc:sldMk cId="3636494425" sldId="258"/>
            <ac:spMk id="29" creationId="{2DC44659-C03E-0D86-F7C0-0978EF476040}"/>
          </ac:spMkLst>
        </pc:spChg>
        <pc:spChg chg="add del mod">
          <ac:chgData name="Scruel Tao" userId="5ea5c98d59b44d4b" providerId="LiveId" clId="{42F73B06-DA81-4C67-8473-07E158E9C79B}" dt="2023-04-25T03:12:32.844" v="591"/>
          <ac:spMkLst>
            <pc:docMk/>
            <pc:sldMk cId="3636494425" sldId="258"/>
            <ac:spMk id="30" creationId="{7AEC2843-9DD8-8FE8-B5D1-A4C4D1D386A3}"/>
          </ac:spMkLst>
        </pc:spChg>
        <pc:spChg chg="add del mod">
          <ac:chgData name="Scruel Tao" userId="5ea5c98d59b44d4b" providerId="LiveId" clId="{42F73B06-DA81-4C67-8473-07E158E9C79B}" dt="2023-04-25T03:12:32.844" v="591"/>
          <ac:spMkLst>
            <pc:docMk/>
            <pc:sldMk cId="3636494425" sldId="258"/>
            <ac:spMk id="31" creationId="{444C8620-BBE0-B587-70F9-61F84356BFC9}"/>
          </ac:spMkLst>
        </pc:spChg>
        <pc:spChg chg="add del mod">
          <ac:chgData name="Scruel Tao" userId="5ea5c98d59b44d4b" providerId="LiveId" clId="{42F73B06-DA81-4C67-8473-07E158E9C79B}" dt="2023-04-25T03:12:32.844" v="591"/>
          <ac:spMkLst>
            <pc:docMk/>
            <pc:sldMk cId="3636494425" sldId="258"/>
            <ac:spMk id="32" creationId="{1A2A0E7C-32A4-D0EF-50CB-9275BA653A46}"/>
          </ac:spMkLst>
        </pc:spChg>
        <pc:spChg chg="add del mod">
          <ac:chgData name="Scruel Tao" userId="5ea5c98d59b44d4b" providerId="LiveId" clId="{42F73B06-DA81-4C67-8473-07E158E9C79B}" dt="2023-04-25T03:12:32.844" v="591"/>
          <ac:spMkLst>
            <pc:docMk/>
            <pc:sldMk cId="3636494425" sldId="258"/>
            <ac:spMk id="33" creationId="{3B0FD91E-90DC-12A5-BD5D-D4EEF984FBF9}"/>
          </ac:spMkLst>
        </pc:spChg>
        <pc:spChg chg="add del mod">
          <ac:chgData name="Scruel Tao" userId="5ea5c98d59b44d4b" providerId="LiveId" clId="{42F73B06-DA81-4C67-8473-07E158E9C79B}" dt="2023-04-25T03:12:32.844" v="591"/>
          <ac:spMkLst>
            <pc:docMk/>
            <pc:sldMk cId="3636494425" sldId="258"/>
            <ac:spMk id="34" creationId="{ADD06899-CA0E-640F-BE8C-C94B407217D8}"/>
          </ac:spMkLst>
        </pc:spChg>
        <pc:spChg chg="add del mod">
          <ac:chgData name="Scruel Tao" userId="5ea5c98d59b44d4b" providerId="LiveId" clId="{42F73B06-DA81-4C67-8473-07E158E9C79B}" dt="2023-04-25T03:12:32.844" v="591"/>
          <ac:spMkLst>
            <pc:docMk/>
            <pc:sldMk cId="3636494425" sldId="258"/>
            <ac:spMk id="35" creationId="{35DB8BD3-7EF0-88D9-611E-481E0080EB9C}"/>
          </ac:spMkLst>
        </pc:spChg>
        <pc:spChg chg="add del mod">
          <ac:chgData name="Scruel Tao" userId="5ea5c98d59b44d4b" providerId="LiveId" clId="{42F73B06-DA81-4C67-8473-07E158E9C79B}" dt="2023-04-25T03:12:32.844" v="591"/>
          <ac:spMkLst>
            <pc:docMk/>
            <pc:sldMk cId="3636494425" sldId="258"/>
            <ac:spMk id="36" creationId="{AFC9C7BA-7A24-6E3D-4442-046FA94109E5}"/>
          </ac:spMkLst>
        </pc:spChg>
        <pc:spChg chg="add del mod">
          <ac:chgData name="Scruel Tao" userId="5ea5c98d59b44d4b" providerId="LiveId" clId="{42F73B06-DA81-4C67-8473-07E158E9C79B}" dt="2023-04-25T03:12:44.503" v="593" actId="478"/>
          <ac:spMkLst>
            <pc:docMk/>
            <pc:sldMk cId="3636494425" sldId="258"/>
            <ac:spMk id="38" creationId="{A30D7F5D-9E79-2552-D499-8B7304C5F748}"/>
          </ac:spMkLst>
        </pc:spChg>
        <pc:spChg chg="add mod">
          <ac:chgData name="Scruel Tao" userId="5ea5c98d59b44d4b" providerId="LiveId" clId="{42F73B06-DA81-4C67-8473-07E158E9C79B}" dt="2023-04-25T03:22:58.685" v="884" actId="1035"/>
          <ac:spMkLst>
            <pc:docMk/>
            <pc:sldMk cId="3636494425" sldId="258"/>
            <ac:spMk id="39" creationId="{8D309316-0912-245A-36C4-6EEFCF882A6C}"/>
          </ac:spMkLst>
        </pc:spChg>
        <pc:spChg chg="add mod">
          <ac:chgData name="Scruel Tao" userId="5ea5c98d59b44d4b" providerId="LiveId" clId="{42F73B06-DA81-4C67-8473-07E158E9C79B}" dt="2023-04-25T03:22:58.685" v="884" actId="1035"/>
          <ac:spMkLst>
            <pc:docMk/>
            <pc:sldMk cId="3636494425" sldId="258"/>
            <ac:spMk id="40" creationId="{F356A7F9-408C-48AD-D73A-AB2BE2683ACE}"/>
          </ac:spMkLst>
        </pc:spChg>
        <pc:spChg chg="add mod">
          <ac:chgData name="Scruel Tao" userId="5ea5c98d59b44d4b" providerId="LiveId" clId="{42F73B06-DA81-4C67-8473-07E158E9C79B}" dt="2023-04-25T03:22:58.685" v="884" actId="1035"/>
          <ac:spMkLst>
            <pc:docMk/>
            <pc:sldMk cId="3636494425" sldId="258"/>
            <ac:spMk id="41" creationId="{A65C9C38-D9D4-4ECA-E1D0-6FE80D1FC8CB}"/>
          </ac:spMkLst>
        </pc:spChg>
        <pc:spChg chg="add mod">
          <ac:chgData name="Scruel Tao" userId="5ea5c98d59b44d4b" providerId="LiveId" clId="{42F73B06-DA81-4C67-8473-07E158E9C79B}" dt="2023-04-25T03:22:58.685" v="884" actId="1035"/>
          <ac:spMkLst>
            <pc:docMk/>
            <pc:sldMk cId="3636494425" sldId="258"/>
            <ac:spMk id="42" creationId="{7E3B9975-3062-8002-8685-35899B3AFCA8}"/>
          </ac:spMkLst>
        </pc:spChg>
        <pc:spChg chg="add mod">
          <ac:chgData name="Scruel Tao" userId="5ea5c98d59b44d4b" providerId="LiveId" clId="{42F73B06-DA81-4C67-8473-07E158E9C79B}" dt="2023-04-25T03:22:58.685" v="884" actId="1035"/>
          <ac:spMkLst>
            <pc:docMk/>
            <pc:sldMk cId="3636494425" sldId="258"/>
            <ac:spMk id="43" creationId="{3785958C-CD18-CC2E-9E0C-55A294D2F859}"/>
          </ac:spMkLst>
        </pc:spChg>
        <pc:spChg chg="add mod">
          <ac:chgData name="Scruel Tao" userId="5ea5c98d59b44d4b" providerId="LiveId" clId="{42F73B06-DA81-4C67-8473-07E158E9C79B}" dt="2023-04-25T03:22:58.685" v="884" actId="1035"/>
          <ac:spMkLst>
            <pc:docMk/>
            <pc:sldMk cId="3636494425" sldId="258"/>
            <ac:spMk id="44" creationId="{36F07874-9C56-D8E0-B1BA-7BCD3E1F71C9}"/>
          </ac:spMkLst>
        </pc:spChg>
        <pc:spChg chg="add mod">
          <ac:chgData name="Scruel Tao" userId="5ea5c98d59b44d4b" providerId="LiveId" clId="{42F73B06-DA81-4C67-8473-07E158E9C79B}" dt="2023-04-25T03:22:58.685" v="884" actId="1035"/>
          <ac:spMkLst>
            <pc:docMk/>
            <pc:sldMk cId="3636494425" sldId="258"/>
            <ac:spMk id="45" creationId="{D7E44A64-E568-6693-3D25-7CD2C9426109}"/>
          </ac:spMkLst>
        </pc:spChg>
        <pc:spChg chg="add mod">
          <ac:chgData name="Scruel Tao" userId="5ea5c98d59b44d4b" providerId="LiveId" clId="{42F73B06-DA81-4C67-8473-07E158E9C79B}" dt="2023-04-25T03:22:58.685" v="884" actId="1035"/>
          <ac:spMkLst>
            <pc:docMk/>
            <pc:sldMk cId="3636494425" sldId="258"/>
            <ac:spMk id="46" creationId="{0E1909D8-1601-DFB5-56B3-16A56AE6AFE9}"/>
          </ac:spMkLst>
        </pc:spChg>
        <pc:spChg chg="add del mod">
          <ac:chgData name="Scruel Tao" userId="5ea5c98d59b44d4b" providerId="LiveId" clId="{42F73B06-DA81-4C67-8473-07E158E9C79B}" dt="2023-04-25T03:14:09.423" v="612" actId="21"/>
          <ac:spMkLst>
            <pc:docMk/>
            <pc:sldMk cId="3636494425" sldId="258"/>
            <ac:spMk id="47" creationId="{7AD1E3F2-059C-C35B-5426-0E689F8B2312}"/>
          </ac:spMkLst>
        </pc:spChg>
        <pc:spChg chg="add mod">
          <ac:chgData name="Scruel Tao" userId="5ea5c98d59b44d4b" providerId="LiveId" clId="{42F73B06-DA81-4C67-8473-07E158E9C79B}" dt="2023-04-25T03:22:58.685" v="884" actId="1035"/>
          <ac:spMkLst>
            <pc:docMk/>
            <pc:sldMk cId="3636494425" sldId="258"/>
            <ac:spMk id="48" creationId="{8EF70B6C-10AB-C9E2-0ADD-90E337F914E7}"/>
          </ac:spMkLst>
        </pc:spChg>
        <pc:spChg chg="add mod">
          <ac:chgData name="Scruel Tao" userId="5ea5c98d59b44d4b" providerId="LiveId" clId="{42F73B06-DA81-4C67-8473-07E158E9C79B}" dt="2023-04-25T03:22:58.685" v="884" actId="1035"/>
          <ac:spMkLst>
            <pc:docMk/>
            <pc:sldMk cId="3636494425" sldId="258"/>
            <ac:spMk id="49" creationId="{3FFE2D0F-D5D7-38F6-8079-091F446C324F}"/>
          </ac:spMkLst>
        </pc:spChg>
        <pc:spChg chg="add mod">
          <ac:chgData name="Scruel Tao" userId="5ea5c98d59b44d4b" providerId="LiveId" clId="{42F73B06-DA81-4C67-8473-07E158E9C79B}" dt="2023-04-25T03:22:58.685" v="884" actId="1035"/>
          <ac:spMkLst>
            <pc:docMk/>
            <pc:sldMk cId="3636494425" sldId="258"/>
            <ac:spMk id="50" creationId="{5BDF8FF3-017B-5699-11E7-C6538205D42B}"/>
          </ac:spMkLst>
        </pc:spChg>
        <pc:spChg chg="add mod">
          <ac:chgData name="Scruel Tao" userId="5ea5c98d59b44d4b" providerId="LiveId" clId="{42F73B06-DA81-4C67-8473-07E158E9C79B}" dt="2023-04-25T03:22:58.685" v="884" actId="1035"/>
          <ac:spMkLst>
            <pc:docMk/>
            <pc:sldMk cId="3636494425" sldId="258"/>
            <ac:spMk id="51" creationId="{49EA7185-A97F-ADA5-D08B-1F009E8A86D7}"/>
          </ac:spMkLst>
        </pc:spChg>
        <pc:spChg chg="add mod">
          <ac:chgData name="Scruel Tao" userId="5ea5c98d59b44d4b" providerId="LiveId" clId="{42F73B06-DA81-4C67-8473-07E158E9C79B}" dt="2023-04-25T03:22:58.685" v="884" actId="1035"/>
          <ac:spMkLst>
            <pc:docMk/>
            <pc:sldMk cId="3636494425" sldId="258"/>
            <ac:spMk id="52" creationId="{FC361533-57CD-8F96-1954-E552EFBCB02D}"/>
          </ac:spMkLst>
        </pc:spChg>
        <pc:spChg chg="add mod">
          <ac:chgData name="Scruel Tao" userId="5ea5c98d59b44d4b" providerId="LiveId" clId="{42F73B06-DA81-4C67-8473-07E158E9C79B}" dt="2023-04-25T03:22:58.685" v="884" actId="1035"/>
          <ac:spMkLst>
            <pc:docMk/>
            <pc:sldMk cId="3636494425" sldId="258"/>
            <ac:spMk id="53" creationId="{03FE0395-4FFA-4B43-7348-8A18CD05B3DC}"/>
          </ac:spMkLst>
        </pc:spChg>
        <pc:spChg chg="add mod">
          <ac:chgData name="Scruel Tao" userId="5ea5c98d59b44d4b" providerId="LiveId" clId="{42F73B06-DA81-4C67-8473-07E158E9C79B}" dt="2023-04-25T03:22:58.685" v="884" actId="1035"/>
          <ac:spMkLst>
            <pc:docMk/>
            <pc:sldMk cId="3636494425" sldId="258"/>
            <ac:spMk id="54" creationId="{A537EA06-6625-07C6-8C40-953BDD632EAB}"/>
          </ac:spMkLst>
        </pc:spChg>
        <pc:spChg chg="add mod">
          <ac:chgData name="Scruel Tao" userId="5ea5c98d59b44d4b" providerId="LiveId" clId="{42F73B06-DA81-4C67-8473-07E158E9C79B}" dt="2023-04-25T03:22:58.685" v="884" actId="1035"/>
          <ac:spMkLst>
            <pc:docMk/>
            <pc:sldMk cId="3636494425" sldId="258"/>
            <ac:spMk id="55" creationId="{2B12582F-6DD3-2038-D5C0-F941BCEE00B4}"/>
          </ac:spMkLst>
        </pc:spChg>
        <pc:spChg chg="add mod">
          <ac:chgData name="Scruel Tao" userId="5ea5c98d59b44d4b" providerId="LiveId" clId="{42F73B06-DA81-4C67-8473-07E158E9C79B}" dt="2023-04-25T03:22:58.685" v="884" actId="1035"/>
          <ac:spMkLst>
            <pc:docMk/>
            <pc:sldMk cId="3636494425" sldId="258"/>
            <ac:spMk id="56" creationId="{95372342-D86C-DC3A-B25D-EDA6C57C1B5B}"/>
          </ac:spMkLst>
        </pc:spChg>
        <pc:spChg chg="add mod">
          <ac:chgData name="Scruel Tao" userId="5ea5c98d59b44d4b" providerId="LiveId" clId="{42F73B06-DA81-4C67-8473-07E158E9C79B}" dt="2023-04-25T03:22:58.685" v="884" actId="1035"/>
          <ac:spMkLst>
            <pc:docMk/>
            <pc:sldMk cId="3636494425" sldId="258"/>
            <ac:spMk id="57" creationId="{12B59904-5CB1-2D40-ABE3-688B2D571D7C}"/>
          </ac:spMkLst>
        </pc:spChg>
        <pc:spChg chg="add mod">
          <ac:chgData name="Scruel Tao" userId="5ea5c98d59b44d4b" providerId="LiveId" clId="{42F73B06-DA81-4C67-8473-07E158E9C79B}" dt="2023-04-25T03:22:58.685" v="884" actId="1035"/>
          <ac:spMkLst>
            <pc:docMk/>
            <pc:sldMk cId="3636494425" sldId="258"/>
            <ac:spMk id="58" creationId="{744D1BA5-DCF5-C693-3ACD-4128848197F5}"/>
          </ac:spMkLst>
        </pc:spChg>
        <pc:spChg chg="add mod">
          <ac:chgData name="Scruel Tao" userId="5ea5c98d59b44d4b" providerId="LiveId" clId="{42F73B06-DA81-4C67-8473-07E158E9C79B}" dt="2023-04-25T03:22:58.685" v="884" actId="1035"/>
          <ac:spMkLst>
            <pc:docMk/>
            <pc:sldMk cId="3636494425" sldId="258"/>
            <ac:spMk id="59" creationId="{679C6DCA-93EF-C47E-B75E-7C7F1E9F94C4}"/>
          </ac:spMkLst>
        </pc:spChg>
        <pc:spChg chg="add mod">
          <ac:chgData name="Scruel Tao" userId="5ea5c98d59b44d4b" providerId="LiveId" clId="{42F73B06-DA81-4C67-8473-07E158E9C79B}" dt="2023-04-25T03:22:58.685" v="884" actId="1035"/>
          <ac:spMkLst>
            <pc:docMk/>
            <pc:sldMk cId="3636494425" sldId="258"/>
            <ac:spMk id="60" creationId="{3B2146D0-F7C3-DCE3-BE29-F363BFE08CA2}"/>
          </ac:spMkLst>
        </pc:spChg>
        <pc:spChg chg="add mod">
          <ac:chgData name="Scruel Tao" userId="5ea5c98d59b44d4b" providerId="LiveId" clId="{42F73B06-DA81-4C67-8473-07E158E9C79B}" dt="2023-04-25T04:03:31.110" v="1011" actId="1076"/>
          <ac:spMkLst>
            <pc:docMk/>
            <pc:sldMk cId="3636494425" sldId="258"/>
            <ac:spMk id="61" creationId="{26C3A082-A7FD-FD74-BECF-67FF073E8A45}"/>
          </ac:spMkLst>
        </pc:spChg>
        <pc:spChg chg="add mod">
          <ac:chgData name="Scruel Tao" userId="5ea5c98d59b44d4b" providerId="LiveId" clId="{42F73B06-DA81-4C67-8473-07E158E9C79B}" dt="2023-04-25T04:03:39.391" v="1014" actId="1076"/>
          <ac:spMkLst>
            <pc:docMk/>
            <pc:sldMk cId="3636494425" sldId="258"/>
            <ac:spMk id="62" creationId="{9FC2C471-7E85-A661-F5F3-551B20D19794}"/>
          </ac:spMkLst>
        </pc:spChg>
        <pc:spChg chg="add mod">
          <ac:chgData name="Scruel Tao" userId="5ea5c98d59b44d4b" providerId="LiveId" clId="{42F73B06-DA81-4C67-8473-07E158E9C79B}" dt="2023-04-25T04:03:19.805" v="1006" actId="1076"/>
          <ac:spMkLst>
            <pc:docMk/>
            <pc:sldMk cId="3636494425" sldId="258"/>
            <ac:spMk id="63" creationId="{77A5EEA3-B866-173F-23BF-6F01A8D0CEFE}"/>
          </ac:spMkLst>
        </pc:spChg>
        <pc:spChg chg="add mod">
          <ac:chgData name="Scruel Tao" userId="5ea5c98d59b44d4b" providerId="LiveId" clId="{42F73B06-DA81-4C67-8473-07E158E9C79B}" dt="2023-04-25T04:03:59.363" v="1017" actId="1076"/>
          <ac:spMkLst>
            <pc:docMk/>
            <pc:sldMk cId="3636494425" sldId="258"/>
            <ac:spMk id="64" creationId="{C984414B-E85A-0C51-1947-5EF04227CEFE}"/>
          </ac:spMkLst>
        </pc:spChg>
        <pc:spChg chg="add del mod">
          <ac:chgData name="Scruel Tao" userId="5ea5c98d59b44d4b" providerId="LiveId" clId="{42F73B06-DA81-4C67-8473-07E158E9C79B}" dt="2023-04-25T04:04:43.546" v="1073" actId="1076"/>
          <ac:spMkLst>
            <pc:docMk/>
            <pc:sldMk cId="3636494425" sldId="258"/>
            <ac:spMk id="65" creationId="{2CF429CA-16B1-CEDA-46DC-D37D290690D4}"/>
          </ac:spMkLst>
        </pc:spChg>
        <pc:spChg chg="add mod">
          <ac:chgData name="Scruel Tao" userId="5ea5c98d59b44d4b" providerId="LiveId" clId="{42F73B06-DA81-4C67-8473-07E158E9C79B}" dt="2023-04-25T04:15:36.300" v="1328" actId="2711"/>
          <ac:spMkLst>
            <pc:docMk/>
            <pc:sldMk cId="3636494425" sldId="258"/>
            <ac:spMk id="66" creationId="{983A5980-DFF1-C5D2-408C-E0485B57A0C0}"/>
          </ac:spMkLst>
        </pc:spChg>
        <pc:spChg chg="add mod">
          <ac:chgData name="Scruel Tao" userId="5ea5c98d59b44d4b" providerId="LiveId" clId="{42F73B06-DA81-4C67-8473-07E158E9C79B}" dt="2023-04-25T03:22:58.685" v="884" actId="1035"/>
          <ac:spMkLst>
            <pc:docMk/>
            <pc:sldMk cId="3636494425" sldId="258"/>
            <ac:spMk id="69" creationId="{80550B4F-EFB3-A7EC-B14D-B081DE9BA42B}"/>
          </ac:spMkLst>
        </pc:spChg>
        <pc:spChg chg="add del mod">
          <ac:chgData name="Scruel Tao" userId="5ea5c98d59b44d4b" providerId="LiveId" clId="{42F73B06-DA81-4C67-8473-07E158E9C79B}" dt="2023-04-25T04:14:46.122" v="1253"/>
          <ac:spMkLst>
            <pc:docMk/>
            <pc:sldMk cId="3636494425" sldId="258"/>
            <ac:spMk id="70" creationId="{8FD26C44-A566-6E98-AD97-3143525A0D1A}"/>
          </ac:spMkLst>
        </pc:spChg>
        <pc:spChg chg="add mod">
          <ac:chgData name="Scruel Tao" userId="5ea5c98d59b44d4b" providerId="LiveId" clId="{42F73B06-DA81-4C67-8473-07E158E9C79B}" dt="2023-04-25T04:15:45.148" v="1329" actId="20577"/>
          <ac:spMkLst>
            <pc:docMk/>
            <pc:sldMk cId="3636494425" sldId="258"/>
            <ac:spMk id="71" creationId="{67A30D04-38D0-D20E-4EE8-EE121DB259C0}"/>
          </ac:spMkLst>
        </pc:spChg>
        <pc:spChg chg="add del mod">
          <ac:chgData name="Scruel Tao" userId="5ea5c98d59b44d4b" providerId="LiveId" clId="{42F73B06-DA81-4C67-8473-07E158E9C79B}" dt="2023-04-25T04:46:05.667" v="2597" actId="21"/>
          <ac:spMkLst>
            <pc:docMk/>
            <pc:sldMk cId="3636494425" sldId="258"/>
            <ac:spMk id="73" creationId="{84DDD523-FA55-B2B2-276E-52F418F47C13}"/>
          </ac:spMkLst>
        </pc:spChg>
        <pc:picChg chg="del">
          <ac:chgData name="Scruel Tao" userId="5ea5c98d59b44d4b" providerId="LiveId" clId="{42F73B06-DA81-4C67-8473-07E158E9C79B}" dt="2023-04-25T03:10:54.140" v="585" actId="478"/>
          <ac:picMkLst>
            <pc:docMk/>
            <pc:sldMk cId="3636494425" sldId="258"/>
            <ac:picMk id="5" creationId="{C5E50AA4-F82C-6E14-E269-5451494306AE}"/>
          </ac:picMkLst>
        </pc:picChg>
        <pc:picChg chg="add del">
          <ac:chgData name="Scruel Tao" userId="5ea5c98d59b44d4b" providerId="LiveId" clId="{42F73B06-DA81-4C67-8473-07E158E9C79B}" dt="2023-04-25T03:10:56.658" v="587" actId="22"/>
          <ac:picMkLst>
            <pc:docMk/>
            <pc:sldMk cId="3636494425" sldId="258"/>
            <ac:picMk id="6" creationId="{4E201ED9-0F1A-8825-D720-1B2ECE3A082B}"/>
          </ac:picMkLst>
        </pc:picChg>
        <pc:picChg chg="add del">
          <ac:chgData name="Scruel Tao" userId="5ea5c98d59b44d4b" providerId="LiveId" clId="{42F73B06-DA81-4C67-8473-07E158E9C79B}" dt="2023-04-25T03:11:01.295" v="589" actId="22"/>
          <ac:picMkLst>
            <pc:docMk/>
            <pc:sldMk cId="3636494425" sldId="258"/>
            <ac:picMk id="8" creationId="{A5393E97-7327-273F-FFB8-059909458AA8}"/>
          </ac:picMkLst>
        </pc:picChg>
        <pc:picChg chg="add mod modCrop">
          <ac:chgData name="Scruel Tao" userId="5ea5c98d59b44d4b" providerId="LiveId" clId="{42F73B06-DA81-4C67-8473-07E158E9C79B}" dt="2023-04-25T03:22:58.685" v="884" actId="1035"/>
          <ac:picMkLst>
            <pc:docMk/>
            <pc:sldMk cId="3636494425" sldId="258"/>
            <ac:picMk id="68" creationId="{50E66276-9285-8541-5867-A74B28A14697}"/>
          </ac:picMkLst>
        </pc:picChg>
      </pc:sldChg>
      <pc:sldChg chg="addSp delSp modSp mod setBg">
        <pc:chgData name="Scruel Tao" userId="5ea5c98d59b44d4b" providerId="LiveId" clId="{42F73B06-DA81-4C67-8473-07E158E9C79B}" dt="2023-04-25T02:53:33.423" v="163" actId="1076"/>
        <pc:sldMkLst>
          <pc:docMk/>
          <pc:sldMk cId="0" sldId="260"/>
        </pc:sldMkLst>
        <pc:spChg chg="add mod">
          <ac:chgData name="Scruel Tao" userId="5ea5c98d59b44d4b" providerId="LiveId" clId="{42F73B06-DA81-4C67-8473-07E158E9C79B}" dt="2023-04-25T02:46:50.579" v="40" actId="14100"/>
          <ac:spMkLst>
            <pc:docMk/>
            <pc:sldMk cId="0" sldId="260"/>
            <ac:spMk id="3" creationId="{C8068F35-EF78-6218-F528-48E9ED924DF4}"/>
          </ac:spMkLst>
        </pc:spChg>
        <pc:spChg chg="mod">
          <ac:chgData name="Scruel Tao" userId="5ea5c98d59b44d4b" providerId="LiveId" clId="{42F73B06-DA81-4C67-8473-07E158E9C79B}" dt="2023-04-25T02:53:26.055" v="159" actId="1035"/>
          <ac:spMkLst>
            <pc:docMk/>
            <pc:sldMk cId="0" sldId="260"/>
            <ac:spMk id="1227783" creationId="{F7B3941E-B689-22D6-F18C-358E4BAEDF5F}"/>
          </ac:spMkLst>
        </pc:spChg>
        <pc:spChg chg="mod">
          <ac:chgData name="Scruel Tao" userId="5ea5c98d59b44d4b" providerId="LiveId" clId="{42F73B06-DA81-4C67-8473-07E158E9C79B}" dt="2023-04-25T02:53:33.423" v="163" actId="1076"/>
          <ac:spMkLst>
            <pc:docMk/>
            <pc:sldMk cId="0" sldId="260"/>
            <ac:spMk id="1227786" creationId="{C3F4DD20-8FA3-3CB0-19B6-FE0240B92A34}"/>
          </ac:spMkLst>
        </pc:spChg>
        <pc:picChg chg="del mod">
          <ac:chgData name="Scruel Tao" userId="5ea5c98d59b44d4b" providerId="LiveId" clId="{42F73B06-DA81-4C67-8473-07E158E9C79B}" dt="2023-04-25T02:46:16.950" v="32" actId="21"/>
          <ac:picMkLst>
            <pc:docMk/>
            <pc:sldMk cId="0" sldId="260"/>
            <ac:picMk id="4" creationId="{E03AF484-A892-E4D7-A8C4-A4C7AE20944E}"/>
          </ac:picMkLst>
        </pc:picChg>
        <pc:picChg chg="add del mod">
          <ac:chgData name="Scruel Tao" userId="5ea5c98d59b44d4b" providerId="LiveId" clId="{42F73B06-DA81-4C67-8473-07E158E9C79B}" dt="2023-04-25T02:51:04.016" v="96" actId="478"/>
          <ac:picMkLst>
            <pc:docMk/>
            <pc:sldMk cId="0" sldId="260"/>
            <ac:picMk id="6" creationId="{8F6BAC62-D56B-39BA-33C7-4611D64596BC}"/>
          </ac:picMkLst>
        </pc:picChg>
        <pc:picChg chg="add del mod">
          <ac:chgData name="Scruel Tao" userId="5ea5c98d59b44d4b" providerId="LiveId" clId="{42F73B06-DA81-4C67-8473-07E158E9C79B}" dt="2023-04-25T02:47:43.315" v="45" actId="21"/>
          <ac:picMkLst>
            <pc:docMk/>
            <pc:sldMk cId="0" sldId="260"/>
            <ac:picMk id="7" creationId="{C72527C3-67E6-8459-C50A-5CD316C89F12}"/>
          </ac:picMkLst>
        </pc:picChg>
        <pc:picChg chg="add del mod">
          <ac:chgData name="Scruel Tao" userId="5ea5c98d59b44d4b" providerId="LiveId" clId="{42F73B06-DA81-4C67-8473-07E158E9C79B}" dt="2023-04-25T02:50:45.954" v="93" actId="21"/>
          <ac:picMkLst>
            <pc:docMk/>
            <pc:sldMk cId="0" sldId="260"/>
            <ac:picMk id="9" creationId="{9C9D0ECD-1A79-8980-91B8-78E845B3174D}"/>
          </ac:picMkLst>
        </pc:picChg>
        <pc:picChg chg="add mod">
          <ac:chgData name="Scruel Tao" userId="5ea5c98d59b44d4b" providerId="LiveId" clId="{42F73B06-DA81-4C67-8473-07E158E9C79B}" dt="2023-04-25T02:52:07.147" v="148" actId="1035"/>
          <ac:picMkLst>
            <pc:docMk/>
            <pc:sldMk cId="0" sldId="260"/>
            <ac:picMk id="11" creationId="{4C6E84E5-1708-27F1-0BCD-1C6D65C46764}"/>
          </ac:picMkLst>
        </pc:picChg>
      </pc:sldChg>
      <pc:sldChg chg="modSp mod">
        <pc:chgData name="Scruel Tao" userId="5ea5c98d59b44d4b" providerId="LiveId" clId="{42F73B06-DA81-4C67-8473-07E158E9C79B}" dt="2023-04-25T04:33:58.711" v="1576" actId="13926"/>
        <pc:sldMkLst>
          <pc:docMk/>
          <pc:sldMk cId="3416507657" sldId="265"/>
        </pc:sldMkLst>
        <pc:spChg chg="mod">
          <ac:chgData name="Scruel Tao" userId="5ea5c98d59b44d4b" providerId="LiveId" clId="{42F73B06-DA81-4C67-8473-07E158E9C79B}" dt="2023-04-25T04:33:58.711" v="1576" actId="13926"/>
          <ac:spMkLst>
            <pc:docMk/>
            <pc:sldMk cId="3416507657" sldId="265"/>
            <ac:spMk id="5" creationId="{334FF01F-2A65-44F6-34F9-69AC934A31D7}"/>
          </ac:spMkLst>
        </pc:spChg>
      </pc:sldChg>
      <pc:sldChg chg="addSp delSp modSp mod">
        <pc:chgData name="Scruel Tao" userId="5ea5c98d59b44d4b" providerId="LiveId" clId="{42F73B06-DA81-4C67-8473-07E158E9C79B}" dt="2023-04-25T04:24:38.061" v="1389" actId="1076"/>
        <pc:sldMkLst>
          <pc:docMk/>
          <pc:sldMk cId="192831406" sldId="270"/>
        </pc:sldMkLst>
        <pc:picChg chg="add del mod">
          <ac:chgData name="Scruel Tao" userId="5ea5c98d59b44d4b" providerId="LiveId" clId="{42F73B06-DA81-4C67-8473-07E158E9C79B}" dt="2023-04-25T04:24:24.360" v="1384" actId="478"/>
          <ac:picMkLst>
            <pc:docMk/>
            <pc:sldMk cId="192831406" sldId="270"/>
            <ac:picMk id="4" creationId="{BA240ED0-0734-A001-F383-C18129C3CB90}"/>
          </ac:picMkLst>
        </pc:picChg>
        <pc:picChg chg="add mod">
          <ac:chgData name="Scruel Tao" userId="5ea5c98d59b44d4b" providerId="LiveId" clId="{42F73B06-DA81-4C67-8473-07E158E9C79B}" dt="2023-04-25T04:24:38.061" v="1389" actId="1076"/>
          <ac:picMkLst>
            <pc:docMk/>
            <pc:sldMk cId="192831406" sldId="270"/>
            <ac:picMk id="7" creationId="{1CAC3588-E08A-3D80-6CFF-0894136F15D6}"/>
          </ac:picMkLst>
        </pc:picChg>
        <pc:picChg chg="mod">
          <ac:chgData name="Scruel Tao" userId="5ea5c98d59b44d4b" providerId="LiveId" clId="{42F73B06-DA81-4C67-8473-07E158E9C79B}" dt="2023-04-25T04:23:22.248" v="1378" actId="1076"/>
          <ac:picMkLst>
            <pc:docMk/>
            <pc:sldMk cId="192831406" sldId="270"/>
            <ac:picMk id="10" creationId="{ED7D2C24-3911-466C-3E76-669FC1671250}"/>
          </ac:picMkLst>
        </pc:picChg>
        <pc:picChg chg="del mod">
          <ac:chgData name="Scruel Tao" userId="5ea5c98d59b44d4b" providerId="LiveId" clId="{42F73B06-DA81-4C67-8473-07E158E9C79B}" dt="2023-04-25T04:23:48.612" v="1379" actId="478"/>
          <ac:picMkLst>
            <pc:docMk/>
            <pc:sldMk cId="192831406" sldId="270"/>
            <ac:picMk id="12" creationId="{A8B42638-E2EC-8913-3326-65DFC6BFA414}"/>
          </ac:picMkLst>
        </pc:picChg>
      </pc:sldChg>
      <pc:sldChg chg="addSp delSp modSp mod delAnim modAnim">
        <pc:chgData name="Scruel Tao" userId="5ea5c98d59b44d4b" providerId="LiveId" clId="{42F73B06-DA81-4C67-8473-07E158E9C79B}" dt="2023-04-25T04:29:20.121" v="1450"/>
        <pc:sldMkLst>
          <pc:docMk/>
          <pc:sldMk cId="1301849154" sldId="273"/>
        </pc:sldMkLst>
        <pc:spChg chg="mod">
          <ac:chgData name="Scruel Tao" userId="5ea5c98d59b44d4b" providerId="LiveId" clId="{42F73B06-DA81-4C67-8473-07E158E9C79B}" dt="2023-04-25T04:25:53.804" v="1402" actId="1076"/>
          <ac:spMkLst>
            <pc:docMk/>
            <pc:sldMk cId="1301849154" sldId="273"/>
            <ac:spMk id="2" creationId="{ABA783DF-49A6-7EF1-661E-C574E2C2F386}"/>
          </ac:spMkLst>
        </pc:spChg>
        <pc:spChg chg="mod">
          <ac:chgData name="Scruel Tao" userId="5ea5c98d59b44d4b" providerId="LiveId" clId="{42F73B06-DA81-4C67-8473-07E158E9C79B}" dt="2023-04-25T04:16:41.089" v="1348" actId="20577"/>
          <ac:spMkLst>
            <pc:docMk/>
            <pc:sldMk cId="1301849154" sldId="273"/>
            <ac:spMk id="5" creationId="{334FF01F-2A65-44F6-34F9-69AC934A31D7}"/>
          </ac:spMkLst>
        </pc:spChg>
        <pc:spChg chg="add del mod">
          <ac:chgData name="Scruel Tao" userId="5ea5c98d59b44d4b" providerId="LiveId" clId="{42F73B06-DA81-4C67-8473-07E158E9C79B}" dt="2023-04-25T04:16:25.041" v="1337" actId="478"/>
          <ac:spMkLst>
            <pc:docMk/>
            <pc:sldMk cId="1301849154" sldId="273"/>
            <ac:spMk id="6" creationId="{D379A5A2-B7F4-7CE4-82E1-ED8CB1E0E7F0}"/>
          </ac:spMkLst>
        </pc:spChg>
        <pc:picChg chg="del">
          <ac:chgData name="Scruel Tao" userId="5ea5c98d59b44d4b" providerId="LiveId" clId="{42F73B06-DA81-4C67-8473-07E158E9C79B}" dt="2023-04-25T04:16:06.231" v="1332" actId="21"/>
          <ac:picMkLst>
            <pc:docMk/>
            <pc:sldMk cId="1301849154" sldId="273"/>
            <ac:picMk id="4" creationId="{0A002240-4414-DA2D-96E9-81195475F4D9}"/>
          </ac:picMkLst>
        </pc:picChg>
        <pc:picChg chg="del mod">
          <ac:chgData name="Scruel Tao" userId="5ea5c98d59b44d4b" providerId="LiveId" clId="{42F73B06-DA81-4C67-8473-07E158E9C79B}" dt="2023-04-25T04:22:09.009" v="1373" actId="478"/>
          <ac:picMkLst>
            <pc:docMk/>
            <pc:sldMk cId="1301849154" sldId="273"/>
            <ac:picMk id="7" creationId="{039AB04D-EA90-8BDD-A9C6-599C7C25DC63}"/>
          </ac:picMkLst>
        </pc:picChg>
        <pc:picChg chg="add mod">
          <ac:chgData name="Scruel Tao" userId="5ea5c98d59b44d4b" providerId="LiveId" clId="{42F73B06-DA81-4C67-8473-07E158E9C79B}" dt="2023-04-25T04:28:10.588" v="1434" actId="14100"/>
          <ac:picMkLst>
            <pc:docMk/>
            <pc:sldMk cId="1301849154" sldId="273"/>
            <ac:picMk id="9" creationId="{856C34C2-C1AC-15ED-2698-F7795C446412}"/>
          </ac:picMkLst>
        </pc:picChg>
        <pc:picChg chg="del">
          <ac:chgData name="Scruel Tao" userId="5ea5c98d59b44d4b" providerId="LiveId" clId="{42F73B06-DA81-4C67-8473-07E158E9C79B}" dt="2023-04-25T04:16:04.918" v="1331" actId="21"/>
          <ac:picMkLst>
            <pc:docMk/>
            <pc:sldMk cId="1301849154" sldId="273"/>
            <ac:picMk id="11" creationId="{F56CF5C9-083E-9020-8D45-F23AB3CF38CE}"/>
          </ac:picMkLst>
        </pc:picChg>
        <pc:picChg chg="add mod">
          <ac:chgData name="Scruel Tao" userId="5ea5c98d59b44d4b" providerId="LiveId" clId="{42F73B06-DA81-4C67-8473-07E158E9C79B}" dt="2023-04-25T04:28:14.645" v="1435" actId="14100"/>
          <ac:picMkLst>
            <pc:docMk/>
            <pc:sldMk cId="1301849154" sldId="273"/>
            <ac:picMk id="12" creationId="{2335BBB0-B3B7-E025-7233-A20DDD1960BD}"/>
          </ac:picMkLst>
        </pc:picChg>
        <pc:picChg chg="add mod">
          <ac:chgData name="Scruel Tao" userId="5ea5c98d59b44d4b" providerId="LiveId" clId="{42F73B06-DA81-4C67-8473-07E158E9C79B}" dt="2023-04-25T04:28:18.732" v="1436" actId="14100"/>
          <ac:picMkLst>
            <pc:docMk/>
            <pc:sldMk cId="1301849154" sldId="273"/>
            <ac:picMk id="14" creationId="{8F029D3B-108E-907E-31CE-8D6B0831DC14}"/>
          </ac:picMkLst>
        </pc:picChg>
      </pc:sldChg>
      <pc:sldChg chg="modSp modAnim">
        <pc:chgData name="Scruel Tao" userId="5ea5c98d59b44d4b" providerId="LiveId" clId="{42F73B06-DA81-4C67-8473-07E158E9C79B}" dt="2023-04-25T04:33:38.940" v="1574" actId="20578"/>
        <pc:sldMkLst>
          <pc:docMk/>
          <pc:sldMk cId="1525970791" sldId="275"/>
        </pc:sldMkLst>
        <pc:spChg chg="mod">
          <ac:chgData name="Scruel Tao" userId="5ea5c98d59b44d4b" providerId="LiveId" clId="{42F73B06-DA81-4C67-8473-07E158E9C79B}" dt="2023-04-25T04:33:36.991" v="1573" actId="20578"/>
          <ac:spMkLst>
            <pc:docMk/>
            <pc:sldMk cId="1525970791" sldId="275"/>
            <ac:spMk id="5" creationId="{334FF01F-2A65-44F6-34F9-69AC934A31D7}"/>
          </ac:spMkLst>
        </pc:spChg>
      </pc:sldChg>
      <pc:sldChg chg="modSp add mod modAnim modNotesTx">
        <pc:chgData name="Scruel Tao" userId="5ea5c98d59b44d4b" providerId="LiveId" clId="{42F73B06-DA81-4C67-8473-07E158E9C79B}" dt="2023-04-25T04:43:34.245" v="2583" actId="20577"/>
        <pc:sldMkLst>
          <pc:docMk/>
          <pc:sldMk cId="1751565490" sldId="276"/>
        </pc:sldMkLst>
        <pc:spChg chg="mod">
          <ac:chgData name="Scruel Tao" userId="5ea5c98d59b44d4b" providerId="LiveId" clId="{42F73B06-DA81-4C67-8473-07E158E9C79B}" dt="2023-04-25T02:59:39.051" v="198" actId="20577"/>
          <ac:spMkLst>
            <pc:docMk/>
            <pc:sldMk cId="1751565490" sldId="276"/>
            <ac:spMk id="2" creationId="{ABA783DF-49A6-7EF1-661E-C574E2C2F386}"/>
          </ac:spMkLst>
        </pc:spChg>
        <pc:spChg chg="mod">
          <ac:chgData name="Scruel Tao" userId="5ea5c98d59b44d4b" providerId="LiveId" clId="{42F73B06-DA81-4C67-8473-07E158E9C79B}" dt="2023-04-25T04:43:34.245" v="2583" actId="20577"/>
          <ac:spMkLst>
            <pc:docMk/>
            <pc:sldMk cId="1751565490" sldId="276"/>
            <ac:spMk id="3" creationId="{9E0BA8B8-92DA-1AC9-79B9-A552D184BB54}"/>
          </ac:spMkLst>
        </pc:spChg>
      </pc:sldChg>
      <pc:sldChg chg="delSp modSp add del mod delAnim">
        <pc:chgData name="Scruel Tao" userId="5ea5c98d59b44d4b" providerId="LiveId" clId="{42F73B06-DA81-4C67-8473-07E158E9C79B}" dt="2023-04-25T04:28:31.173" v="1437" actId="47"/>
        <pc:sldMkLst>
          <pc:docMk/>
          <pc:sldMk cId="1867533738" sldId="277"/>
        </pc:sldMkLst>
        <pc:picChg chg="mod">
          <ac:chgData name="Scruel Tao" userId="5ea5c98d59b44d4b" providerId="LiveId" clId="{42F73B06-DA81-4C67-8473-07E158E9C79B}" dt="2023-04-25T04:16:59.169" v="1350" actId="1076"/>
          <ac:picMkLst>
            <pc:docMk/>
            <pc:sldMk cId="1867533738" sldId="277"/>
            <ac:picMk id="4" creationId="{0A002240-4414-DA2D-96E9-81195475F4D9}"/>
          </ac:picMkLst>
        </pc:picChg>
        <pc:picChg chg="del mod">
          <ac:chgData name="Scruel Tao" userId="5ea5c98d59b44d4b" providerId="LiveId" clId="{42F73B06-DA81-4C67-8473-07E158E9C79B}" dt="2023-04-25T04:16:17.170" v="1335" actId="21"/>
          <ac:picMkLst>
            <pc:docMk/>
            <pc:sldMk cId="1867533738" sldId="277"/>
            <ac:picMk id="7" creationId="{039AB04D-EA90-8BDD-A9C6-599C7C25DC63}"/>
          </ac:picMkLst>
        </pc:picChg>
        <pc:picChg chg="mod">
          <ac:chgData name="Scruel Tao" userId="5ea5c98d59b44d4b" providerId="LiveId" clId="{42F73B06-DA81-4C67-8473-07E158E9C79B}" dt="2023-04-25T04:16:15.098" v="1333" actId="1076"/>
          <ac:picMkLst>
            <pc:docMk/>
            <pc:sldMk cId="1867533738" sldId="277"/>
            <ac:picMk id="11" creationId="{F56CF5C9-083E-9020-8D45-F23AB3CF38CE}"/>
          </ac:picMkLst>
        </pc:picChg>
      </pc:sldChg>
      <pc:sldChg chg="delSp modSp add del mod ord delAnim modAnim">
        <pc:chgData name="Scruel Tao" userId="5ea5c98d59b44d4b" providerId="LiveId" clId="{42F73B06-DA81-4C67-8473-07E158E9C79B}" dt="2023-04-25T04:28:33.324" v="1438" actId="47"/>
        <pc:sldMkLst>
          <pc:docMk/>
          <pc:sldMk cId="652576724" sldId="278"/>
        </pc:sldMkLst>
        <pc:spChg chg="mod">
          <ac:chgData name="Scruel Tao" userId="5ea5c98d59b44d4b" providerId="LiveId" clId="{42F73B06-DA81-4C67-8473-07E158E9C79B}" dt="2023-04-25T04:18:00.412" v="1369" actId="1076"/>
          <ac:spMkLst>
            <pc:docMk/>
            <pc:sldMk cId="652576724" sldId="278"/>
            <ac:spMk id="5" creationId="{334FF01F-2A65-44F6-34F9-69AC934A31D7}"/>
          </ac:spMkLst>
        </pc:spChg>
        <pc:picChg chg="mod">
          <ac:chgData name="Scruel Tao" userId="5ea5c98d59b44d4b" providerId="LiveId" clId="{42F73B06-DA81-4C67-8473-07E158E9C79B}" dt="2023-04-25T04:18:10.404" v="1371" actId="1076"/>
          <ac:picMkLst>
            <pc:docMk/>
            <pc:sldMk cId="652576724" sldId="278"/>
            <ac:picMk id="4" creationId="{0A002240-4414-DA2D-96E9-81195475F4D9}"/>
          </ac:picMkLst>
        </pc:picChg>
        <pc:picChg chg="del">
          <ac:chgData name="Scruel Tao" userId="5ea5c98d59b44d4b" providerId="LiveId" clId="{42F73B06-DA81-4C67-8473-07E158E9C79B}" dt="2023-04-25T04:17:14.096" v="1359" actId="478"/>
          <ac:picMkLst>
            <pc:docMk/>
            <pc:sldMk cId="652576724" sldId="278"/>
            <ac:picMk id="11" creationId="{F56CF5C9-083E-9020-8D45-F23AB3CF38CE}"/>
          </ac:picMkLst>
        </pc:picChg>
      </pc:sldChg>
      <pc:sldMasterChg chg="modSldLayout">
        <pc:chgData name="Scruel Tao" userId="5ea5c98d59b44d4b" providerId="LiveId" clId="{42F73B06-DA81-4C67-8473-07E158E9C79B}" dt="2023-04-25T04:46:11.808" v="2598" actId="21"/>
        <pc:sldMasterMkLst>
          <pc:docMk/>
          <pc:sldMasterMk cId="1766057859" sldId="2147483648"/>
        </pc:sldMasterMkLst>
        <pc:sldLayoutChg chg="addSp delSp modSp mod">
          <pc:chgData name="Scruel Tao" userId="5ea5c98d59b44d4b" providerId="LiveId" clId="{42F73B06-DA81-4C67-8473-07E158E9C79B}" dt="2023-04-25T04:46:11.808" v="2598" actId="21"/>
          <pc:sldLayoutMkLst>
            <pc:docMk/>
            <pc:sldMasterMk cId="1766057859" sldId="2147483648"/>
            <pc:sldLayoutMk cId="2116765151" sldId="2147483650"/>
          </pc:sldLayoutMkLst>
          <pc:spChg chg="mod">
            <ac:chgData name="Scruel Tao" userId="5ea5c98d59b44d4b" providerId="LiveId" clId="{42F73B06-DA81-4C67-8473-07E158E9C79B}" dt="2023-04-25T03:04:17.371" v="475" actId="1036"/>
            <ac:spMkLst>
              <pc:docMk/>
              <pc:sldMasterMk cId="1766057859" sldId="2147483648"/>
              <pc:sldLayoutMk cId="2116765151" sldId="2147483650"/>
              <ac:spMk id="2" creationId="{9556AB55-80C6-28AF-0C73-3819184EC6FC}"/>
            </ac:spMkLst>
          </pc:spChg>
          <pc:spChg chg="mod">
            <ac:chgData name="Scruel Tao" userId="5ea5c98d59b44d4b" providerId="LiveId" clId="{42F73B06-DA81-4C67-8473-07E158E9C79B}" dt="2023-04-25T03:04:19.618" v="480" actId="1036"/>
            <ac:spMkLst>
              <pc:docMk/>
              <pc:sldMasterMk cId="1766057859" sldId="2147483648"/>
              <pc:sldLayoutMk cId="2116765151" sldId="2147483650"/>
              <ac:spMk id="3" creationId="{9C7469E7-ED7E-A1F2-48AF-DF31AAC06407}"/>
            </ac:spMkLst>
          </pc:spChg>
          <pc:spChg chg="add mod">
            <ac:chgData name="Scruel Tao" userId="5ea5c98d59b44d4b" providerId="LiveId" clId="{42F73B06-DA81-4C67-8473-07E158E9C79B}" dt="2023-04-25T02:54:57.108" v="167"/>
            <ac:spMkLst>
              <pc:docMk/>
              <pc:sldMasterMk cId="1766057859" sldId="2147483648"/>
              <pc:sldLayoutMk cId="2116765151" sldId="2147483650"/>
              <ac:spMk id="7" creationId="{CC508A81-C1C7-B1D4-63BC-4C397A9B30DA}"/>
            </ac:spMkLst>
          </pc:spChg>
          <pc:spChg chg="add del mod">
            <ac:chgData name="Scruel Tao" userId="5ea5c98d59b44d4b" providerId="LiveId" clId="{42F73B06-DA81-4C67-8473-07E158E9C79B}" dt="2023-04-25T04:46:11.808" v="2598" actId="21"/>
            <ac:spMkLst>
              <pc:docMk/>
              <pc:sldMasterMk cId="1766057859" sldId="2147483648"/>
              <pc:sldLayoutMk cId="2116765151" sldId="2147483650"/>
              <ac:spMk id="8" creationId="{7937C967-209E-6EA9-70B0-A293E9C7384E}"/>
            </ac:spMkLst>
          </pc:spChg>
        </pc:sldLayoutChg>
        <pc:sldLayoutChg chg="addSp modSp mod">
          <pc:chgData name="Scruel Tao" userId="5ea5c98d59b44d4b" providerId="LiveId" clId="{42F73B06-DA81-4C67-8473-07E158E9C79B}" dt="2023-04-25T03:04:13.005" v="473" actId="1036"/>
          <pc:sldLayoutMkLst>
            <pc:docMk/>
            <pc:sldMasterMk cId="1766057859" sldId="2147483648"/>
            <pc:sldLayoutMk cId="2296489930" sldId="2147483652"/>
          </pc:sldLayoutMkLst>
          <pc:spChg chg="mod">
            <ac:chgData name="Scruel Tao" userId="5ea5c98d59b44d4b" providerId="LiveId" clId="{42F73B06-DA81-4C67-8473-07E158E9C79B}" dt="2023-04-25T03:04:09.093" v="469" actId="1036"/>
            <ac:spMkLst>
              <pc:docMk/>
              <pc:sldMasterMk cId="1766057859" sldId="2147483648"/>
              <pc:sldLayoutMk cId="2296489930" sldId="2147483652"/>
              <ac:spMk id="2" creationId="{CC2F2AEB-03A9-6F28-C6C8-209647EB94BF}"/>
            </ac:spMkLst>
          </pc:spChg>
          <pc:spChg chg="mod">
            <ac:chgData name="Scruel Tao" userId="5ea5c98d59b44d4b" providerId="LiveId" clId="{42F73B06-DA81-4C67-8473-07E158E9C79B}" dt="2023-04-25T03:04:11.009" v="471" actId="1036"/>
            <ac:spMkLst>
              <pc:docMk/>
              <pc:sldMasterMk cId="1766057859" sldId="2147483648"/>
              <pc:sldLayoutMk cId="2296489930" sldId="2147483652"/>
              <ac:spMk id="3" creationId="{FA361A1F-DD24-D4DC-FDF8-14089EDC7CAD}"/>
            </ac:spMkLst>
          </pc:spChg>
          <pc:spChg chg="mod">
            <ac:chgData name="Scruel Tao" userId="5ea5c98d59b44d4b" providerId="LiveId" clId="{42F73B06-DA81-4C67-8473-07E158E9C79B}" dt="2023-04-25T03:04:13.005" v="473" actId="1036"/>
            <ac:spMkLst>
              <pc:docMk/>
              <pc:sldMasterMk cId="1766057859" sldId="2147483648"/>
              <pc:sldLayoutMk cId="2296489930" sldId="2147483652"/>
              <ac:spMk id="4" creationId="{F7656781-5A02-AEE4-2F0C-71BC7C17E38F}"/>
            </ac:spMkLst>
          </pc:spChg>
          <pc:spChg chg="add mod">
            <ac:chgData name="Scruel Tao" userId="5ea5c98d59b44d4b" providerId="LiveId" clId="{42F73B06-DA81-4C67-8473-07E158E9C79B}" dt="2023-04-25T02:54:08.050" v="166"/>
            <ac:spMkLst>
              <pc:docMk/>
              <pc:sldMasterMk cId="1766057859" sldId="2147483648"/>
              <pc:sldLayoutMk cId="2296489930" sldId="2147483652"/>
              <ac:spMk id="8" creationId="{C5A5C420-1B53-618C-C968-A8FEF109459A}"/>
            </ac:spMkLst>
          </pc:spChg>
        </pc:sldLayoutChg>
        <pc:sldLayoutChg chg="delSp">
          <pc:chgData name="Scruel Tao" userId="5ea5c98d59b44d4b" providerId="LiveId" clId="{42F73B06-DA81-4C67-8473-07E158E9C79B}" dt="2023-04-25T02:47:33.665" v="42" actId="21"/>
          <pc:sldLayoutMkLst>
            <pc:docMk/>
            <pc:sldMasterMk cId="3017375622" sldId="2147483661"/>
            <pc:sldLayoutMk cId="1337634028" sldId="2147483660"/>
          </pc:sldLayoutMkLst>
          <pc:picChg chg="del">
            <ac:chgData name="Scruel Tao" userId="5ea5c98d59b44d4b" providerId="LiveId" clId="{42F73B06-DA81-4C67-8473-07E158E9C79B}" dt="2023-04-25T02:47:33.665" v="42" actId="21"/>
            <ac:picMkLst>
              <pc:docMk/>
              <pc:sldMasterMk cId="3017375622" sldId="2147483661"/>
              <pc:sldLayoutMk cId="1337634028" sldId="2147483660"/>
              <ac:picMk id="19482" creationId="{8F2B9C9A-7CA4-5723-784E-DBADCF09186B}"/>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65EBAEA-6632-7E81-8436-830E6D2234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6AA81A91-12D1-824D-ADFF-5D5FBB8F6CB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7E1972-C479-4420-A687-8FB83BA90DEB}" type="datetimeFigureOut">
              <a:rPr lang="zh-CN" altLang="en-US" smtClean="0"/>
              <a:t>2025/6/6 Fri</a:t>
            </a:fld>
            <a:endParaRPr lang="zh-CN" altLang="en-US"/>
          </a:p>
        </p:txBody>
      </p:sp>
      <p:sp>
        <p:nvSpPr>
          <p:cNvPr id="4" name="页脚占位符 3">
            <a:extLst>
              <a:ext uri="{FF2B5EF4-FFF2-40B4-BE49-F238E27FC236}">
                <a16:creationId xmlns:a16="http://schemas.microsoft.com/office/drawing/2014/main" id="{65C49648-B935-1970-3261-748199070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41E7B1C-9405-A617-3D20-18665B94A8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DFD17D-6499-4907-B002-36969A876FEF}" type="slidenum">
              <a:rPr lang="zh-CN" altLang="en-US" smtClean="0"/>
              <a:t>‹#›</a:t>
            </a:fld>
            <a:endParaRPr lang="zh-CN" altLang="en-US"/>
          </a:p>
        </p:txBody>
      </p:sp>
    </p:spTree>
    <p:extLst>
      <p:ext uri="{BB962C8B-B14F-4D97-AF65-F5344CB8AC3E}">
        <p14:creationId xmlns:p14="http://schemas.microsoft.com/office/powerpoint/2010/main" val="4137133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B7AB8D-BCC0-43C6-B24C-055A25DB558F}" type="datetimeFigureOut">
              <a:rPr lang="zh-CN" altLang="en-US" smtClean="0"/>
              <a:t>2025/6/6 Fri</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1CBA2-7C9E-4AD6-B258-A0DB055BB3AF}" type="slidenum">
              <a:rPr lang="zh-CN" altLang="en-US" smtClean="0"/>
              <a:t>‹#›</a:t>
            </a:fld>
            <a:endParaRPr lang="zh-CN" altLang="en-US"/>
          </a:p>
        </p:txBody>
      </p:sp>
    </p:spTree>
    <p:extLst>
      <p:ext uri="{BB962C8B-B14F-4D97-AF65-F5344CB8AC3E}">
        <p14:creationId xmlns:p14="http://schemas.microsoft.com/office/powerpoint/2010/main" val="2281333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8BCE1655-5B46-43E4-DC62-7A02C00BA1F3}"/>
              </a:ext>
            </a:extLst>
          </p:cNvPr>
          <p:cNvSpPr>
            <a:spLocks noGrp="1" noChangeArrowheads="1"/>
          </p:cNvSpPr>
          <p:nvPr>
            <p:ph type="sldNum" sz="quarter" idx="5"/>
          </p:nvPr>
        </p:nvSpPr>
        <p:spPr>
          <a:ln/>
        </p:spPr>
        <p:txBody>
          <a:bodyPr/>
          <a:lstStyle/>
          <a:p>
            <a:fld id="{988B701B-DDFB-474B-A3A2-3D233BDBDF19}" type="slidenum">
              <a:rPr lang="en-US" altLang="zh-CN"/>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12</a:t>
            </a:fld>
            <a:endParaRPr lang="zh-CN" altLang="en-US"/>
          </a:p>
        </p:txBody>
      </p:sp>
    </p:spTree>
    <p:extLst>
      <p:ext uri="{BB962C8B-B14F-4D97-AF65-F5344CB8AC3E}">
        <p14:creationId xmlns:p14="http://schemas.microsoft.com/office/powerpoint/2010/main" val="375681044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这里原本可以编写一个 </a:t>
            </a:r>
            <a:r>
              <a:rPr lang="en-US" altLang="zh-CN" sz="1800" b="0" i="0" u="none" strike="noStrike" baseline="0" dirty="0">
                <a:latin typeface="TheSansMonoCondensed-"/>
              </a:rPr>
              <a:t>try-except </a:t>
            </a:r>
            <a:r>
              <a:rPr lang="zh-CN" altLang="en-US" sz="1800" b="0" i="0" u="none" strike="noStrike" baseline="0" dirty="0">
                <a:latin typeface="FZSSJW--GB1-0"/>
              </a:rPr>
              <a:t>代码块，以便在文件 </a:t>
            </a:r>
            <a:r>
              <a:rPr lang="en-US" altLang="zh-CN" sz="1800" b="0" i="0" u="none" strike="noStrike" baseline="0" dirty="0" err="1">
                <a:latin typeface="TimesNewRoman"/>
              </a:rPr>
              <a:t>username.json</a:t>
            </a:r>
            <a:r>
              <a:rPr lang="en-US" altLang="zh-CN" sz="1800" b="0" i="0" u="none" strike="noStrike" baseline="0" dirty="0">
                <a:latin typeface="TimesNewRoman"/>
              </a:rPr>
              <a:t> </a:t>
            </a:r>
            <a:r>
              <a:rPr lang="zh-CN" altLang="en-US" sz="1800" b="0" i="0" u="none" strike="noStrike" baseline="0" dirty="0">
                <a:latin typeface="FZSSJW--GB1-0"/>
              </a:rPr>
              <a:t>不存在时采取合适的措施，但我们没有这样做，而是使用 了</a:t>
            </a:r>
            <a:r>
              <a:rPr lang="en-US" altLang="zh-CN" sz="1800" b="0" i="0" u="none" strike="noStrike" baseline="0" dirty="0" err="1">
                <a:latin typeface="TheSansMonoCondensed-"/>
              </a:rPr>
              <a:t>pathlib</a:t>
            </a:r>
            <a:r>
              <a:rPr lang="en-US" altLang="zh-CN" sz="1800" b="0" i="0" u="none" strike="noStrike" baseline="0" dirty="0">
                <a:latin typeface="TheSansMonoCondensed-"/>
              </a:rPr>
              <a:t> </a:t>
            </a:r>
            <a:r>
              <a:rPr lang="zh-CN" altLang="en-US" sz="1800" b="0" i="0" u="none" strike="noStrike" baseline="0" dirty="0">
                <a:latin typeface="FZSSJW--GB1-0"/>
              </a:rPr>
              <a:t>模块提供的一个便利方法 </a:t>
            </a:r>
            <a:r>
              <a:rPr lang="en-US" altLang="zh-CN" sz="1200" b="0" dirty="0" err="1">
                <a:solidFill>
                  <a:srgbClr val="333333"/>
                </a:solidFill>
                <a:latin typeface="Consolas" panose="020B0609020204030204" pitchFamily="49" charset="0"/>
              </a:rPr>
              <a:t>path</a:t>
            </a:r>
            <a:r>
              <a:rPr lang="en-US" altLang="zh-CN" sz="1200" b="0" dirty="0" err="1">
                <a:solidFill>
                  <a:srgbClr val="000000"/>
                </a:solidFill>
                <a:latin typeface="Consolas" panose="020B0609020204030204" pitchFamily="49" charset="0"/>
              </a:rPr>
              <a:t>.</a:t>
            </a:r>
            <a:r>
              <a:rPr lang="en-US" altLang="zh-CN" sz="1200" b="0" dirty="0" err="1">
                <a:solidFill>
                  <a:srgbClr val="258DFF"/>
                </a:solidFill>
                <a:latin typeface="Consolas" panose="020B0609020204030204" pitchFamily="49" charset="0"/>
              </a:rPr>
              <a:t>exists</a:t>
            </a:r>
            <a:r>
              <a:rPr lang="en-US" altLang="zh-CN" sz="1200" b="0" dirty="0">
                <a:solidFill>
                  <a:srgbClr val="3F9101"/>
                </a:solidFill>
                <a:latin typeface="Consolas" panose="020B0609020204030204" pitchFamily="49" charset="0"/>
              </a:rPr>
              <a:t>()</a:t>
            </a:r>
            <a:r>
              <a:rPr lang="zh-CN" altLang="en-US" sz="1200" b="0" dirty="0">
                <a:solidFill>
                  <a:srgbClr val="3F9101"/>
                </a:solidFill>
                <a:latin typeface="Consolas" panose="020B0609020204030204" pitchFamily="49" charset="0"/>
              </a:rPr>
              <a:t>。</a:t>
            </a:r>
            <a:r>
              <a:rPr lang="zh-CN" altLang="en-US" sz="1800" b="0" i="0" u="none" strike="noStrike" baseline="0" dirty="0">
                <a:latin typeface="FZSSJW--GB1-0"/>
              </a:rPr>
              <a:t>如果文件 </a:t>
            </a:r>
            <a:r>
              <a:rPr lang="en-US" altLang="zh-CN" sz="1800" b="0" i="0" u="none" strike="noStrike" baseline="0" dirty="0" err="1">
                <a:latin typeface="TimesNewRoman"/>
              </a:rPr>
              <a:t>username.json</a:t>
            </a:r>
            <a:r>
              <a:rPr lang="en-US" altLang="zh-CN" sz="1800" b="0" i="0" u="none" strike="noStrike" baseline="0" dirty="0">
                <a:latin typeface="TimesNewRoman"/>
              </a:rPr>
              <a:t> </a:t>
            </a:r>
            <a:r>
              <a:rPr lang="zh-CN" altLang="en-US" sz="1800" b="0" i="0" u="none" strike="noStrike" baseline="0" dirty="0">
                <a:latin typeface="FZSSJW--GB1-0"/>
              </a:rPr>
              <a:t>不存在，就提示用户输入用户名，并存储用户输入的值。此外，还会打印一条消息，指出当用户再回来时我们还会记得他。</a:t>
            </a:r>
            <a:endParaRPr lang="en-US" altLang="zh-CN" sz="1800" b="0" i="0" u="none" strike="noStrike" baseline="0" dirty="0">
              <a:latin typeface="FZSSJW--GB1-0"/>
            </a:endParaRPr>
          </a:p>
          <a:p>
            <a:pPr algn="l"/>
            <a:r>
              <a:rPr lang="zh-CN" altLang="en-US" sz="1800" b="0" i="0" u="none" strike="noStrike" baseline="0" dirty="0">
                <a:latin typeface="FZSSJW--GB1-0"/>
              </a:rPr>
              <a:t>无论执行的是哪个代码块，都将显示用户名和合适的问候语。</a:t>
            </a:r>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102</a:t>
            </a:fld>
            <a:endParaRPr lang="zh-CN" altLang="en-US"/>
          </a:p>
        </p:txBody>
      </p:sp>
    </p:spTree>
    <p:extLst>
      <p:ext uri="{BB962C8B-B14F-4D97-AF65-F5344CB8AC3E}">
        <p14:creationId xmlns:p14="http://schemas.microsoft.com/office/powerpoint/2010/main" val="42701769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如果文件 </a:t>
            </a:r>
            <a:r>
              <a:rPr lang="en-US" altLang="zh-CN" sz="1800" b="0" i="0" u="none" strike="noStrike" baseline="0" dirty="0" err="1">
                <a:latin typeface="TimesNewRoman"/>
              </a:rPr>
              <a:t>username.json</a:t>
            </a:r>
            <a:r>
              <a:rPr lang="en-US" altLang="zh-CN" sz="1800" b="0" i="0" u="none" strike="noStrike" baseline="0" dirty="0">
                <a:latin typeface="TimesNewRoman"/>
              </a:rPr>
              <a:t> </a:t>
            </a:r>
            <a:r>
              <a:rPr lang="zh-CN" altLang="en-US" sz="1800" b="0" i="0" u="none" strike="noStrike" baseline="0" dirty="0">
                <a:latin typeface="FZSSJW--GB1-0"/>
              </a:rPr>
              <a:t>不存在，就提示用户输入用户名，并存储用户输入的值。此外，还会打印一条消息，指出当用户再回来时我们还会记得他。</a:t>
            </a:r>
            <a:endParaRPr lang="en-US" altLang="zh-CN" sz="1800" b="0" i="0" u="none" strike="noStrike" baseline="0" dirty="0">
              <a:latin typeface="FZSSJW--GB1-0"/>
            </a:endParaRPr>
          </a:p>
          <a:p>
            <a:pPr algn="l"/>
            <a:r>
              <a:rPr lang="zh-CN" altLang="en-US" sz="1800" b="0" i="0" u="none" strike="noStrike" baseline="0" dirty="0">
                <a:latin typeface="FZSSJW--GB1-0"/>
              </a:rPr>
              <a:t>无论执行的是哪个代码块，都将显示用户名和合适的问候语。</a:t>
            </a:r>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103</a:t>
            </a:fld>
            <a:endParaRPr lang="zh-CN" altLang="en-US"/>
          </a:p>
        </p:txBody>
      </p:sp>
    </p:spTree>
    <p:extLst>
      <p:ext uri="{BB962C8B-B14F-4D97-AF65-F5344CB8AC3E}">
        <p14:creationId xmlns:p14="http://schemas.microsoft.com/office/powerpoint/2010/main" val="415454051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104</a:t>
            </a:fld>
            <a:endParaRPr lang="zh-CN" altLang="en-US"/>
          </a:p>
        </p:txBody>
      </p:sp>
    </p:spTree>
    <p:extLst>
      <p:ext uri="{BB962C8B-B14F-4D97-AF65-F5344CB8AC3E}">
        <p14:creationId xmlns:p14="http://schemas.microsoft.com/office/powerpoint/2010/main" val="347528211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105</a:t>
            </a:fld>
            <a:endParaRPr lang="zh-CN" altLang="en-US"/>
          </a:p>
        </p:txBody>
      </p:sp>
    </p:spTree>
    <p:extLst>
      <p:ext uri="{BB962C8B-B14F-4D97-AF65-F5344CB8AC3E}">
        <p14:creationId xmlns:p14="http://schemas.microsoft.com/office/powerpoint/2010/main" val="220788008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b="0" dirty="0"/>
              <a:t>```python</a:t>
            </a:r>
          </a:p>
          <a:p>
            <a:pPr algn="l"/>
            <a:r>
              <a:rPr lang="en-US" altLang="zh-CN" b="0" dirty="0"/>
              <a:t>from </a:t>
            </a:r>
            <a:r>
              <a:rPr lang="en-US" altLang="zh-CN" b="0" dirty="0" err="1"/>
              <a:t>pathlib</a:t>
            </a:r>
            <a:r>
              <a:rPr lang="en-US" altLang="zh-CN" b="0" dirty="0"/>
              <a:t> import Path</a:t>
            </a:r>
          </a:p>
          <a:p>
            <a:pPr algn="l"/>
            <a:r>
              <a:rPr lang="en-US" altLang="zh-CN" b="0" dirty="0"/>
              <a:t>import </a:t>
            </a:r>
            <a:r>
              <a:rPr lang="en-US" altLang="zh-CN" b="0" dirty="0" err="1"/>
              <a:t>json</a:t>
            </a:r>
            <a:endParaRPr lang="en-US" altLang="zh-CN" b="0" dirty="0"/>
          </a:p>
          <a:p>
            <a:pPr algn="l"/>
            <a:endParaRPr lang="en-US" altLang="zh-CN" b="0" dirty="0"/>
          </a:p>
          <a:p>
            <a:pPr algn="l"/>
            <a:r>
              <a:rPr lang="en-US" altLang="zh-CN" b="0" dirty="0"/>
              <a:t>def </a:t>
            </a:r>
            <a:r>
              <a:rPr lang="en-US" altLang="zh-CN" b="0" dirty="0" err="1"/>
              <a:t>greet_user</a:t>
            </a:r>
            <a:r>
              <a:rPr lang="en-US" altLang="zh-CN" b="0" dirty="0"/>
              <a:t>():</a:t>
            </a:r>
          </a:p>
          <a:p>
            <a:pPr algn="l"/>
            <a:r>
              <a:rPr lang="en-US" altLang="zh-CN" b="0" dirty="0"/>
              <a:t>    """</a:t>
            </a:r>
            <a:r>
              <a:rPr lang="zh-CN" altLang="en-US" b="0" dirty="0"/>
              <a:t>问候用户，并指出其名字</a:t>
            </a:r>
            <a:r>
              <a:rPr lang="en-US" altLang="zh-CN" b="0" dirty="0"/>
              <a:t>"""</a:t>
            </a:r>
          </a:p>
          <a:p>
            <a:pPr algn="l"/>
            <a:r>
              <a:rPr lang="en-US" altLang="zh-CN" b="0" dirty="0"/>
              <a:t>    path = Path('</a:t>
            </a:r>
            <a:r>
              <a:rPr lang="en-US" altLang="zh-CN" b="0" dirty="0" err="1"/>
              <a:t>username.json</a:t>
            </a:r>
            <a:r>
              <a:rPr lang="en-US" altLang="zh-CN" b="0" dirty="0"/>
              <a:t>')</a:t>
            </a:r>
          </a:p>
          <a:p>
            <a:pPr algn="l"/>
            <a:r>
              <a:rPr lang="en-US" altLang="zh-CN" b="0" dirty="0"/>
              <a:t>    if </a:t>
            </a:r>
            <a:r>
              <a:rPr lang="en-US" altLang="zh-CN" b="0" dirty="0" err="1"/>
              <a:t>path.exists</a:t>
            </a:r>
            <a:r>
              <a:rPr lang="en-US" altLang="zh-CN" b="0" dirty="0"/>
              <a:t>():</a:t>
            </a:r>
          </a:p>
          <a:p>
            <a:pPr algn="l"/>
            <a:r>
              <a:rPr lang="en-US" altLang="zh-CN" b="0" dirty="0"/>
              <a:t>      contents = </a:t>
            </a:r>
            <a:r>
              <a:rPr lang="en-US" altLang="zh-CN" b="0" dirty="0" err="1"/>
              <a:t>path.read_text</a:t>
            </a:r>
            <a:r>
              <a:rPr lang="en-US" altLang="zh-CN" b="0" dirty="0"/>
              <a:t>()</a:t>
            </a:r>
          </a:p>
          <a:p>
            <a:pPr algn="l"/>
            <a:r>
              <a:rPr lang="en-US" altLang="zh-CN" b="0" dirty="0"/>
              <a:t>      username = </a:t>
            </a:r>
            <a:r>
              <a:rPr lang="en-US" altLang="zh-CN" b="0" dirty="0" err="1"/>
              <a:t>json.loads</a:t>
            </a:r>
            <a:r>
              <a:rPr lang="en-US" altLang="zh-CN" b="0" dirty="0"/>
              <a:t>(contents)</a:t>
            </a:r>
          </a:p>
          <a:p>
            <a:pPr algn="l"/>
            <a:r>
              <a:rPr lang="en-US" altLang="zh-CN" b="0" dirty="0"/>
              <a:t>      print(</a:t>
            </a:r>
            <a:r>
              <a:rPr lang="en-US" altLang="zh-CN" b="0" dirty="0" err="1"/>
              <a:t>f"Welcome</a:t>
            </a:r>
            <a:r>
              <a:rPr lang="en-US" altLang="zh-CN" b="0" dirty="0"/>
              <a:t> back, {username}!")</a:t>
            </a:r>
          </a:p>
          <a:p>
            <a:pPr algn="l"/>
            <a:r>
              <a:rPr lang="en-US" altLang="zh-CN" b="0" dirty="0"/>
              <a:t>    else:</a:t>
            </a:r>
          </a:p>
          <a:p>
            <a:pPr algn="l"/>
            <a:r>
              <a:rPr lang="en-US" altLang="zh-CN" b="0" dirty="0"/>
              <a:t>      username = input("What is your name? ")</a:t>
            </a:r>
          </a:p>
          <a:p>
            <a:pPr algn="l"/>
            <a:r>
              <a:rPr lang="en-US" altLang="zh-CN" b="0" dirty="0"/>
              <a:t>      contents = </a:t>
            </a:r>
            <a:r>
              <a:rPr lang="en-US" altLang="zh-CN" b="0" dirty="0" err="1"/>
              <a:t>json.dumps</a:t>
            </a:r>
            <a:r>
              <a:rPr lang="en-US" altLang="zh-CN" b="0" dirty="0"/>
              <a:t>(username)</a:t>
            </a:r>
          </a:p>
          <a:p>
            <a:pPr algn="l"/>
            <a:r>
              <a:rPr lang="en-US" altLang="zh-CN" b="0" dirty="0"/>
              <a:t>      </a:t>
            </a:r>
            <a:r>
              <a:rPr lang="en-US" altLang="zh-CN" b="0" dirty="0" err="1"/>
              <a:t>path.write_text</a:t>
            </a:r>
            <a:r>
              <a:rPr lang="en-US" altLang="zh-CN" b="0" dirty="0"/>
              <a:t>(contents)</a:t>
            </a:r>
          </a:p>
          <a:p>
            <a:pPr algn="l"/>
            <a:r>
              <a:rPr lang="en-US" altLang="zh-CN" b="0" dirty="0"/>
              <a:t>      print(</a:t>
            </a:r>
            <a:r>
              <a:rPr lang="en-US" altLang="zh-CN" b="0" dirty="0" err="1"/>
              <a:t>f"We'll</a:t>
            </a:r>
            <a:r>
              <a:rPr lang="en-US" altLang="zh-CN" b="0" dirty="0"/>
              <a:t> remember you when you come back, {username}!")</a:t>
            </a:r>
          </a:p>
          <a:p>
            <a:pPr algn="l"/>
            <a:endParaRPr lang="en-US" altLang="zh-CN" b="0" dirty="0"/>
          </a:p>
          <a:p>
            <a:pPr algn="l"/>
            <a:r>
              <a:rPr lang="en-US" altLang="zh-CN" b="0" dirty="0" err="1"/>
              <a:t>greet_user</a:t>
            </a:r>
            <a:r>
              <a:rPr lang="en-US" altLang="zh-CN" b="0" dirty="0"/>
              <a:t>()</a:t>
            </a:r>
          </a:p>
          <a:p>
            <a:pPr algn="l"/>
            <a:r>
              <a:rPr lang="en-US" altLang="zh-CN" b="0" dirty="0"/>
              <a:t>```</a:t>
            </a:r>
            <a:endParaRPr lang="zh-CN" altLang="en-US" b="0" dirty="0"/>
          </a:p>
          <a:p>
            <a:pPr algn="l"/>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106</a:t>
            </a:fld>
            <a:endParaRPr lang="zh-CN" altLang="en-US"/>
          </a:p>
        </p:txBody>
      </p:sp>
    </p:spTree>
    <p:extLst>
      <p:ext uri="{BB962C8B-B14F-4D97-AF65-F5344CB8AC3E}">
        <p14:creationId xmlns:p14="http://schemas.microsoft.com/office/powerpoint/2010/main" val="38573182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107</a:t>
            </a:fld>
            <a:endParaRPr lang="zh-CN" altLang="en-US"/>
          </a:p>
        </p:txBody>
      </p:sp>
    </p:spTree>
    <p:extLst>
      <p:ext uri="{BB962C8B-B14F-4D97-AF65-F5344CB8AC3E}">
        <p14:creationId xmlns:p14="http://schemas.microsoft.com/office/powerpoint/2010/main" val="71670621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b="0" dirty="0"/>
              <a:t>事实上来说，这不算多的，不过这里的主要目的，是为了简单演示重构的思路。</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108</a:t>
            </a:fld>
            <a:endParaRPr lang="zh-CN" altLang="en-US"/>
          </a:p>
        </p:txBody>
      </p:sp>
    </p:spTree>
    <p:extLst>
      <p:ext uri="{BB962C8B-B14F-4D97-AF65-F5344CB8AC3E}">
        <p14:creationId xmlns:p14="http://schemas.microsoft.com/office/powerpoint/2010/main" val="421495435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109</a:t>
            </a:fld>
            <a:endParaRPr lang="zh-CN" altLang="en-US"/>
          </a:p>
        </p:txBody>
      </p:sp>
    </p:spTree>
    <p:extLst>
      <p:ext uri="{BB962C8B-B14F-4D97-AF65-F5344CB8AC3E}">
        <p14:creationId xmlns:p14="http://schemas.microsoft.com/office/powerpoint/2010/main" val="35845215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b="0" dirty="0"/>
              <a:t>```python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9E58A3"/>
                </a:solidFill>
                <a:effectLst/>
              </a:rPr>
              <a:t>from </a:t>
            </a:r>
            <a:r>
              <a:rPr lang="en-US" altLang="zh-CN" dirty="0" err="1">
                <a:solidFill>
                  <a:srgbClr val="333333"/>
                </a:solidFill>
                <a:effectLst/>
              </a:rPr>
              <a:t>pathlib</a:t>
            </a:r>
            <a:r>
              <a:rPr lang="en-US" altLang="zh-CN" dirty="0">
                <a:solidFill>
                  <a:srgbClr val="333333"/>
                </a:solidFill>
                <a:effectLst/>
              </a:rPr>
              <a:t> </a:t>
            </a:r>
            <a:r>
              <a:rPr lang="en-US" altLang="zh-CN" dirty="0">
                <a:solidFill>
                  <a:srgbClr val="9E58A3"/>
                </a:solidFill>
                <a:effectLst/>
              </a:rPr>
              <a:t>import </a:t>
            </a:r>
            <a:r>
              <a:rPr lang="en-US" altLang="zh-CN" dirty="0">
                <a:solidFill>
                  <a:srgbClr val="333333"/>
                </a:solidFill>
                <a:effectLst/>
              </a:rPr>
              <a:t>Path</a:t>
            </a:r>
            <a:br>
              <a:rPr lang="en-US" altLang="zh-CN" dirty="0">
                <a:solidFill>
                  <a:srgbClr val="333333"/>
                </a:solidFill>
                <a:effectLst/>
              </a:rPr>
            </a:br>
            <a:r>
              <a:rPr lang="en-US" altLang="zh-CN" dirty="0">
                <a:solidFill>
                  <a:srgbClr val="9E58A3"/>
                </a:solidFill>
                <a:effectLst/>
              </a:rPr>
              <a:t>import </a:t>
            </a:r>
            <a:r>
              <a:rPr lang="en-US" altLang="zh-CN" dirty="0" err="1">
                <a:solidFill>
                  <a:srgbClr val="333333"/>
                </a:solidFill>
                <a:effectLst/>
              </a:rPr>
              <a:t>json</a:t>
            </a:r>
            <a:br>
              <a:rPr lang="en-US" altLang="zh-CN" dirty="0">
                <a:solidFill>
                  <a:srgbClr val="333333"/>
                </a:solidFill>
                <a:effectLst/>
              </a:rPr>
            </a:br>
            <a:br>
              <a:rPr lang="en-US" altLang="zh-CN" dirty="0">
                <a:solidFill>
                  <a:srgbClr val="333333"/>
                </a:solidFill>
                <a:effectLst/>
              </a:rPr>
            </a:br>
            <a:br>
              <a:rPr lang="en-US" altLang="zh-CN" dirty="0">
                <a:solidFill>
                  <a:srgbClr val="333333"/>
                </a:solidFill>
                <a:effectLst/>
              </a:rPr>
            </a:br>
            <a:r>
              <a:rPr lang="en-US" altLang="zh-CN" dirty="0">
                <a:solidFill>
                  <a:srgbClr val="9E58A3"/>
                </a:solidFill>
                <a:effectLst/>
              </a:rPr>
              <a:t>def </a:t>
            </a:r>
            <a:r>
              <a:rPr lang="en-US" altLang="zh-CN" dirty="0" err="1">
                <a:solidFill>
                  <a:srgbClr val="795DA3"/>
                </a:solidFill>
                <a:effectLst/>
              </a:rPr>
              <a:t>get_stored_username</a:t>
            </a:r>
            <a:r>
              <a:rPr lang="en-US" altLang="zh-CN" dirty="0">
                <a:solidFill>
                  <a:srgbClr val="000000"/>
                </a:solidFill>
                <a:effectLst/>
              </a:rPr>
              <a:t>(</a:t>
            </a:r>
            <a:r>
              <a:rPr lang="en-US" altLang="zh-CN" dirty="0">
                <a:solidFill>
                  <a:srgbClr val="0086B3"/>
                </a:solidFill>
                <a:effectLst/>
              </a:rPr>
              <a:t>path</a:t>
            </a:r>
            <a:r>
              <a:rPr lang="en-US" altLang="zh-CN" dirty="0">
                <a:solidFill>
                  <a:srgbClr val="000000"/>
                </a:solidFill>
                <a:effectLst/>
              </a:rPr>
              <a:t>)</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969896"/>
                </a:solidFill>
                <a:effectLst/>
              </a:rPr>
              <a:t>"""</a:t>
            </a:r>
            <a:r>
              <a:rPr lang="zh-CN" altLang="en-US" dirty="0">
                <a:solidFill>
                  <a:srgbClr val="969896"/>
                </a:solidFill>
                <a:effectLst/>
                <a:latin typeface="宋体" panose="02010600030101010101" pitchFamily="2" charset="-122"/>
                <a:ea typeface="宋体" panose="02010600030101010101" pitchFamily="2" charset="-122"/>
              </a:rPr>
              <a:t>如果存储了用户名，就获取它</a:t>
            </a:r>
            <a:r>
              <a:rPr lang="en-US" altLang="zh-CN" dirty="0">
                <a:solidFill>
                  <a:srgbClr val="969896"/>
                </a:solidFill>
                <a:effectLst/>
              </a:rPr>
              <a:t>"""</a:t>
            </a:r>
            <a:br>
              <a:rPr lang="en-US" altLang="zh-CN" dirty="0">
                <a:solidFill>
                  <a:srgbClr val="969896"/>
                </a:solidFill>
                <a:effectLst/>
              </a:rPr>
            </a:br>
            <a:r>
              <a:rPr lang="en-US" altLang="zh-CN" dirty="0">
                <a:solidFill>
                  <a:srgbClr val="969896"/>
                </a:solidFill>
                <a:effectLst/>
              </a:rPr>
              <a:t>    </a:t>
            </a:r>
            <a:r>
              <a:rPr lang="en-US" altLang="zh-CN" dirty="0">
                <a:solidFill>
                  <a:srgbClr val="9E58A3"/>
                </a:solidFill>
                <a:effectLst/>
              </a:rPr>
              <a:t>if </a:t>
            </a:r>
            <a:r>
              <a:rPr lang="en-US" altLang="zh-CN" dirty="0" err="1">
                <a:solidFill>
                  <a:srgbClr val="0086B3"/>
                </a:solidFill>
                <a:effectLst/>
              </a:rPr>
              <a:t>path</a:t>
            </a:r>
            <a:r>
              <a:rPr lang="en-US" altLang="zh-CN" dirty="0" err="1">
                <a:solidFill>
                  <a:srgbClr val="000000"/>
                </a:solidFill>
                <a:effectLst/>
              </a:rPr>
              <a:t>.</a:t>
            </a:r>
            <a:r>
              <a:rPr lang="en-US" altLang="zh-CN" dirty="0" err="1">
                <a:solidFill>
                  <a:srgbClr val="258DFF"/>
                </a:solidFill>
                <a:effectLst/>
              </a:rPr>
              <a:t>exists</a:t>
            </a:r>
            <a:r>
              <a:rPr lang="en-US" altLang="zh-CN" dirty="0">
                <a:solidFill>
                  <a:srgbClr val="000000"/>
                </a:solidFill>
                <a:effectLst/>
              </a:rPr>
              <a:t>()</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0086B3"/>
                </a:solidFill>
                <a:effectLst/>
              </a:rPr>
              <a:t>contents </a:t>
            </a:r>
            <a:r>
              <a:rPr lang="en-US" altLang="zh-CN" dirty="0">
                <a:solidFill>
                  <a:srgbClr val="A71D5D"/>
                </a:solidFill>
                <a:effectLst/>
              </a:rPr>
              <a:t>= </a:t>
            </a:r>
            <a:r>
              <a:rPr lang="en-US" altLang="zh-CN" dirty="0" err="1">
                <a:solidFill>
                  <a:srgbClr val="0086B3"/>
                </a:solidFill>
                <a:effectLst/>
              </a:rPr>
              <a:t>path</a:t>
            </a:r>
            <a:r>
              <a:rPr lang="en-US" altLang="zh-CN" dirty="0" err="1">
                <a:solidFill>
                  <a:srgbClr val="000000"/>
                </a:solidFill>
                <a:effectLst/>
              </a:rPr>
              <a:t>.</a:t>
            </a:r>
            <a:r>
              <a:rPr lang="en-US" altLang="zh-CN" dirty="0" err="1">
                <a:solidFill>
                  <a:srgbClr val="258DFF"/>
                </a:solidFill>
                <a:effectLst/>
              </a:rPr>
              <a:t>read_text</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0086B3"/>
                </a:solidFill>
                <a:effectLst/>
              </a:rPr>
              <a:t>username </a:t>
            </a:r>
            <a:r>
              <a:rPr lang="en-US" altLang="zh-CN" dirty="0">
                <a:solidFill>
                  <a:srgbClr val="A71D5D"/>
                </a:solidFill>
                <a:effectLst/>
              </a:rPr>
              <a:t>= </a:t>
            </a:r>
            <a:r>
              <a:rPr lang="en-US" altLang="zh-CN" dirty="0" err="1">
                <a:solidFill>
                  <a:srgbClr val="333333"/>
                </a:solidFill>
                <a:effectLst/>
              </a:rPr>
              <a:t>json</a:t>
            </a:r>
            <a:r>
              <a:rPr lang="en-US" altLang="zh-CN" dirty="0" err="1">
                <a:solidFill>
                  <a:srgbClr val="000000"/>
                </a:solidFill>
                <a:effectLst/>
              </a:rPr>
              <a:t>.</a:t>
            </a:r>
            <a:r>
              <a:rPr lang="en-US" altLang="zh-CN" dirty="0" err="1">
                <a:solidFill>
                  <a:srgbClr val="258DFF"/>
                </a:solidFill>
                <a:effectLst/>
              </a:rPr>
              <a:t>loads</a:t>
            </a:r>
            <a:r>
              <a:rPr lang="en-US" altLang="zh-CN" dirty="0">
                <a:solidFill>
                  <a:srgbClr val="000000"/>
                </a:solidFill>
                <a:effectLst/>
              </a:rPr>
              <a:t>(</a:t>
            </a:r>
            <a:r>
              <a:rPr lang="en-US" altLang="zh-CN" dirty="0">
                <a:solidFill>
                  <a:srgbClr val="0086B3"/>
                </a:solidFill>
                <a:effectLst/>
              </a:rPr>
              <a:t>contents</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9E58A3"/>
                </a:solidFill>
                <a:effectLst/>
              </a:rPr>
              <a:t>return </a:t>
            </a:r>
            <a:r>
              <a:rPr lang="en-US" altLang="zh-CN" dirty="0">
                <a:solidFill>
                  <a:srgbClr val="0086B3"/>
                </a:solidFill>
                <a:effectLst/>
              </a:rPr>
              <a:t>username</a:t>
            </a:r>
            <a:br>
              <a:rPr lang="en-US" altLang="zh-CN" dirty="0">
                <a:solidFill>
                  <a:srgbClr val="0086B3"/>
                </a:solidFill>
                <a:effectLst/>
              </a:rPr>
            </a:br>
            <a:r>
              <a:rPr lang="en-US" altLang="zh-CN" dirty="0">
                <a:solidFill>
                  <a:srgbClr val="0086B3"/>
                </a:solidFill>
                <a:effectLst/>
              </a:rPr>
              <a:t>    </a:t>
            </a:r>
            <a:r>
              <a:rPr lang="en-US" altLang="zh-CN" dirty="0">
                <a:solidFill>
                  <a:srgbClr val="9E58A3"/>
                </a:solidFill>
                <a:effectLst/>
              </a:rPr>
              <a:t>else</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9E58A3"/>
                </a:solidFill>
                <a:effectLst/>
              </a:rPr>
              <a:t>return None</a:t>
            </a:r>
            <a:br>
              <a:rPr lang="en-US" altLang="zh-CN" dirty="0">
                <a:solidFill>
                  <a:srgbClr val="9E58A3"/>
                </a:solidFill>
                <a:effectLst/>
              </a:rPr>
            </a:br>
            <a:br>
              <a:rPr lang="en-US" altLang="zh-CN" dirty="0">
                <a:solidFill>
                  <a:srgbClr val="9E58A3"/>
                </a:solidFill>
                <a:effectLst/>
              </a:rPr>
            </a:br>
            <a:br>
              <a:rPr lang="en-US" altLang="zh-CN" dirty="0">
                <a:solidFill>
                  <a:srgbClr val="9E58A3"/>
                </a:solidFill>
                <a:effectLst/>
              </a:rPr>
            </a:br>
            <a:r>
              <a:rPr lang="en-US" altLang="zh-CN" dirty="0">
                <a:solidFill>
                  <a:srgbClr val="9E58A3"/>
                </a:solidFill>
                <a:effectLst/>
              </a:rPr>
              <a:t>def </a:t>
            </a:r>
            <a:r>
              <a:rPr lang="en-US" altLang="zh-CN" dirty="0" err="1">
                <a:solidFill>
                  <a:srgbClr val="795DA3"/>
                </a:solidFill>
                <a:effectLst/>
              </a:rPr>
              <a:t>greet_user</a:t>
            </a:r>
            <a:r>
              <a:rPr lang="en-US" altLang="zh-CN" dirty="0">
                <a:solidFill>
                  <a:srgbClr val="000000"/>
                </a:solidFill>
                <a:effectLst/>
              </a:rPr>
              <a:t>()</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969896"/>
                </a:solidFill>
                <a:effectLst/>
              </a:rPr>
              <a:t>"""</a:t>
            </a:r>
            <a:r>
              <a:rPr lang="zh-CN" altLang="en-US" dirty="0">
                <a:solidFill>
                  <a:srgbClr val="969896"/>
                </a:solidFill>
                <a:effectLst/>
                <a:latin typeface="宋体" panose="02010600030101010101" pitchFamily="2" charset="-122"/>
                <a:ea typeface="宋体" panose="02010600030101010101" pitchFamily="2" charset="-122"/>
              </a:rPr>
              <a:t>问候用户，并指出其名字</a:t>
            </a:r>
            <a:r>
              <a:rPr lang="en-US" altLang="zh-CN" dirty="0">
                <a:solidFill>
                  <a:srgbClr val="969896"/>
                </a:solidFill>
                <a:effectLst/>
              </a:rPr>
              <a:t>"""</a:t>
            </a:r>
            <a:br>
              <a:rPr lang="en-US" altLang="zh-CN" dirty="0">
                <a:solidFill>
                  <a:srgbClr val="969896"/>
                </a:solidFill>
                <a:effectLst/>
              </a:rPr>
            </a:br>
            <a:r>
              <a:rPr lang="en-US" altLang="zh-CN" dirty="0">
                <a:solidFill>
                  <a:srgbClr val="969896"/>
                </a:solidFill>
                <a:effectLst/>
              </a:rPr>
              <a:t>    </a:t>
            </a:r>
            <a:r>
              <a:rPr lang="en-US" altLang="zh-CN" dirty="0">
                <a:solidFill>
                  <a:srgbClr val="0086B3"/>
                </a:solidFill>
                <a:effectLst/>
              </a:rPr>
              <a:t>path </a:t>
            </a:r>
            <a:r>
              <a:rPr lang="en-US" altLang="zh-CN" dirty="0">
                <a:solidFill>
                  <a:srgbClr val="A71D5D"/>
                </a:solidFill>
                <a:effectLst/>
              </a:rPr>
              <a:t>= </a:t>
            </a:r>
            <a:r>
              <a:rPr lang="en-US" altLang="zh-CN" dirty="0">
                <a:solidFill>
                  <a:srgbClr val="258DFF"/>
                </a:solidFill>
                <a:effectLst/>
              </a:rPr>
              <a:t>Path</a:t>
            </a:r>
            <a:r>
              <a:rPr lang="en-US" altLang="zh-CN" dirty="0">
                <a:solidFill>
                  <a:srgbClr val="000000"/>
                </a:solidFill>
                <a:effectLst/>
              </a:rPr>
              <a:t>(</a:t>
            </a:r>
            <a:r>
              <a:rPr lang="en-US" altLang="zh-CN" dirty="0">
                <a:solidFill>
                  <a:srgbClr val="F2612A"/>
                </a:solidFill>
                <a:effectLst/>
              </a:rPr>
              <a:t>'</a:t>
            </a:r>
            <a:r>
              <a:rPr lang="en-US" altLang="zh-CN" dirty="0" err="1">
                <a:solidFill>
                  <a:srgbClr val="F2612A"/>
                </a:solidFill>
                <a:effectLst/>
              </a:rPr>
              <a:t>username.json</a:t>
            </a:r>
            <a:r>
              <a:rPr lang="en-US" altLang="zh-CN" dirty="0">
                <a:solidFill>
                  <a:srgbClr val="F2612A"/>
                </a:solidFill>
                <a:effectLst/>
              </a:rPr>
              <a:t>'</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0086B3"/>
                </a:solidFill>
                <a:effectLst/>
              </a:rPr>
              <a:t>username </a:t>
            </a:r>
            <a:r>
              <a:rPr lang="en-US" altLang="zh-CN" dirty="0">
                <a:solidFill>
                  <a:srgbClr val="A71D5D"/>
                </a:solidFill>
                <a:effectLst/>
              </a:rPr>
              <a:t>= </a:t>
            </a:r>
            <a:r>
              <a:rPr lang="en-US" altLang="zh-CN" dirty="0" err="1">
                <a:solidFill>
                  <a:srgbClr val="258DFF"/>
                </a:solidFill>
                <a:effectLst/>
              </a:rPr>
              <a:t>get_stored_username</a:t>
            </a:r>
            <a:r>
              <a:rPr lang="en-US" altLang="zh-CN" dirty="0">
                <a:solidFill>
                  <a:srgbClr val="000000"/>
                </a:solidFill>
                <a:effectLst/>
              </a:rPr>
              <a:t>(</a:t>
            </a:r>
            <a:r>
              <a:rPr lang="en-US" altLang="zh-CN" dirty="0">
                <a:solidFill>
                  <a:srgbClr val="0086B3"/>
                </a:solidFill>
                <a:effectLst/>
              </a:rPr>
              <a:t>path</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9E58A3"/>
                </a:solidFill>
                <a:effectLst/>
              </a:rPr>
              <a:t>if </a:t>
            </a:r>
            <a:r>
              <a:rPr lang="en-US" altLang="zh-CN" dirty="0">
                <a:solidFill>
                  <a:srgbClr val="0086B3"/>
                </a:solidFill>
                <a:effectLst/>
              </a:rPr>
              <a:t>username</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0200BD"/>
                </a:solidFill>
                <a:effectLst/>
              </a:rPr>
              <a:t>print</a:t>
            </a:r>
            <a:r>
              <a:rPr lang="en-US" altLang="zh-CN" dirty="0">
                <a:solidFill>
                  <a:srgbClr val="000000"/>
                </a:solidFill>
                <a:effectLst/>
              </a:rPr>
              <a:t>(</a:t>
            </a:r>
            <a:r>
              <a:rPr lang="en-US" altLang="zh-CN" dirty="0" err="1">
                <a:solidFill>
                  <a:srgbClr val="F2612A"/>
                </a:solidFill>
                <a:effectLst/>
              </a:rPr>
              <a:t>f"Welcome</a:t>
            </a:r>
            <a:r>
              <a:rPr lang="en-US" altLang="zh-CN" dirty="0">
                <a:solidFill>
                  <a:srgbClr val="F2612A"/>
                </a:solidFill>
                <a:effectLst/>
              </a:rPr>
              <a:t> back, </a:t>
            </a:r>
            <a:r>
              <a:rPr lang="en-US" altLang="zh-CN" dirty="0">
                <a:solidFill>
                  <a:srgbClr val="183691"/>
                </a:solidFill>
                <a:effectLst/>
              </a:rPr>
              <a:t>{</a:t>
            </a:r>
            <a:r>
              <a:rPr lang="en-US" altLang="zh-CN" dirty="0">
                <a:solidFill>
                  <a:srgbClr val="0086B3"/>
                </a:solidFill>
                <a:effectLst/>
              </a:rPr>
              <a:t>username</a:t>
            </a:r>
            <a:r>
              <a:rPr lang="en-US" altLang="zh-CN" dirty="0">
                <a:solidFill>
                  <a:srgbClr val="183691"/>
                </a:solidFill>
                <a:effectLst/>
              </a:rPr>
              <a:t>}</a:t>
            </a:r>
            <a:r>
              <a:rPr lang="en-US" altLang="zh-CN" dirty="0">
                <a:solidFill>
                  <a:srgbClr val="F2612A"/>
                </a:solidFill>
                <a:effectLst/>
              </a:rPr>
              <a:t>!"</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9E58A3"/>
                </a:solidFill>
                <a:effectLst/>
              </a:rPr>
              <a:t>else</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0086B3"/>
                </a:solidFill>
                <a:effectLst/>
              </a:rPr>
              <a:t>username </a:t>
            </a:r>
            <a:r>
              <a:rPr lang="en-US" altLang="zh-CN" dirty="0">
                <a:solidFill>
                  <a:srgbClr val="A71D5D"/>
                </a:solidFill>
                <a:effectLst/>
              </a:rPr>
              <a:t>= </a:t>
            </a:r>
            <a:r>
              <a:rPr lang="en-US" altLang="zh-CN" dirty="0">
                <a:solidFill>
                  <a:srgbClr val="0200BD"/>
                </a:solidFill>
                <a:effectLst/>
              </a:rPr>
              <a:t>input</a:t>
            </a:r>
            <a:r>
              <a:rPr lang="en-US" altLang="zh-CN" dirty="0">
                <a:solidFill>
                  <a:srgbClr val="000000"/>
                </a:solidFill>
                <a:effectLst/>
              </a:rPr>
              <a:t>(</a:t>
            </a:r>
            <a:r>
              <a:rPr lang="en-US" altLang="zh-CN" dirty="0">
                <a:solidFill>
                  <a:srgbClr val="F2612A"/>
                </a:solidFill>
                <a:effectLst/>
              </a:rPr>
              <a:t>"What is your name? "</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0086B3"/>
                </a:solidFill>
                <a:effectLst/>
              </a:rPr>
              <a:t>contents </a:t>
            </a:r>
            <a:r>
              <a:rPr lang="en-US" altLang="zh-CN" dirty="0">
                <a:solidFill>
                  <a:srgbClr val="A71D5D"/>
                </a:solidFill>
                <a:effectLst/>
              </a:rPr>
              <a:t>= </a:t>
            </a:r>
            <a:r>
              <a:rPr lang="en-US" altLang="zh-CN" dirty="0" err="1">
                <a:solidFill>
                  <a:srgbClr val="333333"/>
                </a:solidFill>
                <a:effectLst/>
              </a:rPr>
              <a:t>json</a:t>
            </a:r>
            <a:r>
              <a:rPr lang="en-US" altLang="zh-CN" dirty="0" err="1">
                <a:solidFill>
                  <a:srgbClr val="000000"/>
                </a:solidFill>
                <a:effectLst/>
              </a:rPr>
              <a:t>.</a:t>
            </a:r>
            <a:r>
              <a:rPr lang="en-US" altLang="zh-CN" dirty="0" err="1">
                <a:solidFill>
                  <a:srgbClr val="258DFF"/>
                </a:solidFill>
                <a:effectLst/>
              </a:rPr>
              <a:t>dumps</a:t>
            </a:r>
            <a:r>
              <a:rPr lang="en-US" altLang="zh-CN" dirty="0">
                <a:solidFill>
                  <a:srgbClr val="000000"/>
                </a:solidFill>
                <a:effectLst/>
              </a:rPr>
              <a:t>(</a:t>
            </a:r>
            <a:r>
              <a:rPr lang="en-US" altLang="zh-CN" dirty="0">
                <a:solidFill>
                  <a:srgbClr val="0086B3"/>
                </a:solidFill>
                <a:effectLst/>
              </a:rPr>
              <a:t>username</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err="1">
                <a:solidFill>
                  <a:srgbClr val="0086B3"/>
                </a:solidFill>
                <a:effectLst/>
              </a:rPr>
              <a:t>path</a:t>
            </a:r>
            <a:r>
              <a:rPr lang="en-US" altLang="zh-CN" dirty="0" err="1">
                <a:solidFill>
                  <a:srgbClr val="000000"/>
                </a:solidFill>
                <a:effectLst/>
              </a:rPr>
              <a:t>.</a:t>
            </a:r>
            <a:r>
              <a:rPr lang="en-US" altLang="zh-CN" dirty="0" err="1">
                <a:solidFill>
                  <a:srgbClr val="258DFF"/>
                </a:solidFill>
                <a:effectLst/>
              </a:rPr>
              <a:t>write_text</a:t>
            </a:r>
            <a:r>
              <a:rPr lang="en-US" altLang="zh-CN" dirty="0">
                <a:solidFill>
                  <a:srgbClr val="000000"/>
                </a:solidFill>
                <a:effectLst/>
              </a:rPr>
              <a:t>(</a:t>
            </a:r>
            <a:r>
              <a:rPr lang="en-US" altLang="zh-CN" dirty="0">
                <a:solidFill>
                  <a:srgbClr val="0086B3"/>
                </a:solidFill>
                <a:effectLst/>
              </a:rPr>
              <a:t>contents</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0200BD"/>
                </a:solidFill>
                <a:effectLst/>
              </a:rPr>
              <a:t>print</a:t>
            </a:r>
            <a:r>
              <a:rPr lang="en-US" altLang="zh-CN" dirty="0">
                <a:solidFill>
                  <a:srgbClr val="000000"/>
                </a:solidFill>
                <a:effectLst/>
              </a:rPr>
              <a:t>(</a:t>
            </a:r>
            <a:r>
              <a:rPr lang="en-US" altLang="zh-CN" dirty="0" err="1">
                <a:solidFill>
                  <a:srgbClr val="F2612A"/>
                </a:solidFill>
                <a:effectLst/>
              </a:rPr>
              <a:t>f"We'll</a:t>
            </a:r>
            <a:r>
              <a:rPr lang="en-US" altLang="zh-CN" dirty="0">
                <a:solidFill>
                  <a:srgbClr val="F2612A"/>
                </a:solidFill>
                <a:effectLst/>
              </a:rPr>
              <a:t> remember you when you come back, </a:t>
            </a:r>
            <a:r>
              <a:rPr lang="en-US" altLang="zh-CN" dirty="0">
                <a:solidFill>
                  <a:srgbClr val="183691"/>
                </a:solidFill>
                <a:effectLst/>
              </a:rPr>
              <a:t>{</a:t>
            </a:r>
            <a:r>
              <a:rPr lang="en-US" altLang="zh-CN" dirty="0">
                <a:solidFill>
                  <a:srgbClr val="0086B3"/>
                </a:solidFill>
                <a:effectLst/>
              </a:rPr>
              <a:t>username</a:t>
            </a:r>
            <a:r>
              <a:rPr lang="en-US" altLang="zh-CN" dirty="0">
                <a:solidFill>
                  <a:srgbClr val="183691"/>
                </a:solidFill>
                <a:effectLst/>
              </a:rPr>
              <a:t>}</a:t>
            </a:r>
            <a:r>
              <a:rPr lang="en-US" altLang="zh-CN" dirty="0">
                <a:solidFill>
                  <a:srgbClr val="F2612A"/>
                </a:solidFill>
                <a:effectLst/>
              </a:rPr>
              <a:t>!"</a:t>
            </a:r>
            <a:r>
              <a:rPr lang="en-US" altLang="zh-CN" dirty="0">
                <a:solidFill>
                  <a:srgbClr val="000000"/>
                </a:solidFill>
                <a:effectLst/>
              </a:rPr>
              <a:t>)</a:t>
            </a:r>
            <a:br>
              <a:rPr lang="en-US" altLang="zh-CN" dirty="0">
                <a:solidFill>
                  <a:srgbClr val="000000"/>
                </a:solidFill>
                <a:effectLst/>
              </a:rPr>
            </a:br>
            <a:br>
              <a:rPr lang="en-US" altLang="zh-CN" dirty="0">
                <a:solidFill>
                  <a:srgbClr val="000000"/>
                </a:solidFill>
                <a:effectLst/>
              </a:rPr>
            </a:br>
            <a:br>
              <a:rPr lang="en-US" altLang="zh-CN" dirty="0">
                <a:solidFill>
                  <a:srgbClr val="000000"/>
                </a:solidFill>
                <a:effectLst/>
              </a:rPr>
            </a:br>
            <a:r>
              <a:rPr lang="en-US" altLang="zh-CN" dirty="0" err="1">
                <a:solidFill>
                  <a:srgbClr val="258DFF"/>
                </a:solidFill>
                <a:effectLst/>
              </a:rPr>
              <a:t>greet_user</a:t>
            </a:r>
            <a:r>
              <a:rPr lang="en-US" altLang="zh-CN" dirty="0">
                <a:solidFill>
                  <a:srgbClr val="000000"/>
                </a:solidFill>
                <a:effectLst/>
              </a:rPr>
              <a:t>()</a:t>
            </a:r>
            <a:endParaRPr lang="en-US" altLang="zh-CN" b="0" dirty="0"/>
          </a:p>
          <a:p>
            <a:pPr algn="l"/>
            <a:r>
              <a:rPr lang="en-US" altLang="zh-CN" b="0" dirty="0"/>
              <a:t>```</a:t>
            </a:r>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110</a:t>
            </a:fld>
            <a:endParaRPr lang="zh-CN" altLang="en-US"/>
          </a:p>
        </p:txBody>
      </p:sp>
    </p:spTree>
    <p:extLst>
      <p:ext uri="{BB962C8B-B14F-4D97-AF65-F5344CB8AC3E}">
        <p14:creationId xmlns:p14="http://schemas.microsoft.com/office/powerpoint/2010/main" val="319837704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111</a:t>
            </a:fld>
            <a:endParaRPr lang="zh-CN" altLang="en-US"/>
          </a:p>
        </p:txBody>
      </p:sp>
    </p:spTree>
    <p:extLst>
      <p:ext uri="{BB962C8B-B14F-4D97-AF65-F5344CB8AC3E}">
        <p14:creationId xmlns:p14="http://schemas.microsoft.com/office/powerpoint/2010/main" val="137183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13</a:t>
            </a:fld>
            <a:endParaRPr lang="zh-CN" altLang="en-US"/>
          </a:p>
        </p:txBody>
      </p:sp>
    </p:spTree>
    <p:extLst>
      <p:ext uri="{BB962C8B-B14F-4D97-AF65-F5344CB8AC3E}">
        <p14:creationId xmlns:p14="http://schemas.microsoft.com/office/powerpoint/2010/main" val="2021830530"/>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b="0" dirty="0"/>
              <a:t>```python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9E58A3"/>
                </a:solidFill>
                <a:effectLst/>
              </a:rPr>
              <a:t>from </a:t>
            </a:r>
            <a:r>
              <a:rPr lang="en-US" altLang="zh-CN" dirty="0" err="1">
                <a:solidFill>
                  <a:srgbClr val="333333"/>
                </a:solidFill>
                <a:effectLst/>
              </a:rPr>
              <a:t>pathlib</a:t>
            </a:r>
            <a:r>
              <a:rPr lang="en-US" altLang="zh-CN" dirty="0">
                <a:solidFill>
                  <a:srgbClr val="333333"/>
                </a:solidFill>
                <a:effectLst/>
              </a:rPr>
              <a:t> </a:t>
            </a:r>
            <a:r>
              <a:rPr lang="en-US" altLang="zh-CN" dirty="0">
                <a:solidFill>
                  <a:srgbClr val="9E58A3"/>
                </a:solidFill>
                <a:effectLst/>
              </a:rPr>
              <a:t>import </a:t>
            </a:r>
            <a:r>
              <a:rPr lang="en-US" altLang="zh-CN" dirty="0">
                <a:solidFill>
                  <a:srgbClr val="333333"/>
                </a:solidFill>
                <a:effectLst/>
              </a:rPr>
              <a:t>Path</a:t>
            </a:r>
            <a:br>
              <a:rPr lang="en-US" altLang="zh-CN" dirty="0">
                <a:solidFill>
                  <a:srgbClr val="333333"/>
                </a:solidFill>
                <a:effectLst/>
              </a:rPr>
            </a:br>
            <a:r>
              <a:rPr lang="en-US" altLang="zh-CN" dirty="0">
                <a:solidFill>
                  <a:srgbClr val="9E58A3"/>
                </a:solidFill>
                <a:effectLst/>
              </a:rPr>
              <a:t>import </a:t>
            </a:r>
            <a:r>
              <a:rPr lang="en-US" altLang="zh-CN" dirty="0" err="1">
                <a:solidFill>
                  <a:srgbClr val="333333"/>
                </a:solidFill>
                <a:effectLst/>
              </a:rPr>
              <a:t>json</a:t>
            </a:r>
            <a:br>
              <a:rPr lang="en-US" altLang="zh-CN" dirty="0">
                <a:solidFill>
                  <a:srgbClr val="333333"/>
                </a:solidFill>
                <a:effectLst/>
              </a:rPr>
            </a:br>
            <a:br>
              <a:rPr lang="en-US" altLang="zh-CN" dirty="0">
                <a:solidFill>
                  <a:srgbClr val="333333"/>
                </a:solidFill>
                <a:effectLst/>
              </a:rPr>
            </a:br>
            <a:br>
              <a:rPr lang="en-US" altLang="zh-CN" dirty="0">
                <a:solidFill>
                  <a:srgbClr val="333333"/>
                </a:solidFill>
                <a:effectLst/>
              </a:rPr>
            </a:br>
            <a:r>
              <a:rPr lang="en-US" altLang="zh-CN" dirty="0">
                <a:solidFill>
                  <a:srgbClr val="9E58A3"/>
                </a:solidFill>
                <a:effectLst/>
              </a:rPr>
              <a:t>def </a:t>
            </a:r>
            <a:r>
              <a:rPr lang="en-US" altLang="zh-CN" dirty="0" err="1">
                <a:solidFill>
                  <a:srgbClr val="795DA3"/>
                </a:solidFill>
                <a:effectLst/>
              </a:rPr>
              <a:t>get_stored_username</a:t>
            </a:r>
            <a:r>
              <a:rPr lang="en-US" altLang="zh-CN" dirty="0">
                <a:solidFill>
                  <a:srgbClr val="000000"/>
                </a:solidFill>
                <a:effectLst/>
              </a:rPr>
              <a:t>(</a:t>
            </a:r>
            <a:r>
              <a:rPr lang="en-US" altLang="zh-CN" dirty="0">
                <a:solidFill>
                  <a:srgbClr val="0086B3"/>
                </a:solidFill>
                <a:effectLst/>
              </a:rPr>
              <a:t>path</a:t>
            </a:r>
            <a:r>
              <a:rPr lang="en-US" altLang="zh-CN" dirty="0">
                <a:solidFill>
                  <a:srgbClr val="000000"/>
                </a:solidFill>
                <a:effectLst/>
              </a:rPr>
              <a:t>)</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969896"/>
                </a:solidFill>
                <a:effectLst/>
              </a:rPr>
              <a:t>"""</a:t>
            </a:r>
            <a:r>
              <a:rPr lang="zh-CN" altLang="en-US" dirty="0">
                <a:solidFill>
                  <a:srgbClr val="969896"/>
                </a:solidFill>
                <a:effectLst/>
                <a:latin typeface="宋体" panose="02010600030101010101" pitchFamily="2" charset="-122"/>
                <a:ea typeface="宋体" panose="02010600030101010101" pitchFamily="2" charset="-122"/>
              </a:rPr>
              <a:t>如果存储了用户名，就获取它</a:t>
            </a:r>
            <a:r>
              <a:rPr lang="en-US" altLang="zh-CN" dirty="0">
                <a:solidFill>
                  <a:srgbClr val="969896"/>
                </a:solidFill>
                <a:effectLst/>
              </a:rPr>
              <a:t>"""</a:t>
            </a:r>
            <a:br>
              <a:rPr lang="en-US" altLang="zh-CN" dirty="0">
                <a:solidFill>
                  <a:srgbClr val="969896"/>
                </a:solidFill>
                <a:effectLst/>
              </a:rPr>
            </a:br>
            <a:r>
              <a:rPr lang="en-US" altLang="zh-CN" dirty="0">
                <a:solidFill>
                  <a:srgbClr val="969896"/>
                </a:solidFill>
                <a:effectLst/>
              </a:rPr>
              <a:t>    </a:t>
            </a:r>
            <a:r>
              <a:rPr lang="en-US" altLang="zh-CN" dirty="0">
                <a:solidFill>
                  <a:srgbClr val="9E58A3"/>
                </a:solidFill>
                <a:effectLst/>
              </a:rPr>
              <a:t>if </a:t>
            </a:r>
            <a:r>
              <a:rPr lang="en-US" altLang="zh-CN" dirty="0" err="1">
                <a:solidFill>
                  <a:srgbClr val="0086B3"/>
                </a:solidFill>
                <a:effectLst/>
              </a:rPr>
              <a:t>path</a:t>
            </a:r>
            <a:r>
              <a:rPr lang="en-US" altLang="zh-CN" dirty="0" err="1">
                <a:solidFill>
                  <a:srgbClr val="000000"/>
                </a:solidFill>
                <a:effectLst/>
              </a:rPr>
              <a:t>.</a:t>
            </a:r>
            <a:r>
              <a:rPr lang="en-US" altLang="zh-CN" dirty="0" err="1">
                <a:solidFill>
                  <a:srgbClr val="258DFF"/>
                </a:solidFill>
                <a:effectLst/>
              </a:rPr>
              <a:t>exists</a:t>
            </a:r>
            <a:r>
              <a:rPr lang="en-US" altLang="zh-CN" dirty="0">
                <a:solidFill>
                  <a:srgbClr val="000000"/>
                </a:solidFill>
                <a:effectLst/>
              </a:rPr>
              <a:t>()</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0086B3"/>
                </a:solidFill>
                <a:effectLst/>
              </a:rPr>
              <a:t>contents </a:t>
            </a:r>
            <a:r>
              <a:rPr lang="en-US" altLang="zh-CN" dirty="0">
                <a:solidFill>
                  <a:srgbClr val="A71D5D"/>
                </a:solidFill>
                <a:effectLst/>
              </a:rPr>
              <a:t>= </a:t>
            </a:r>
            <a:r>
              <a:rPr lang="en-US" altLang="zh-CN" dirty="0" err="1">
                <a:solidFill>
                  <a:srgbClr val="0086B3"/>
                </a:solidFill>
                <a:effectLst/>
              </a:rPr>
              <a:t>path</a:t>
            </a:r>
            <a:r>
              <a:rPr lang="en-US" altLang="zh-CN" dirty="0" err="1">
                <a:solidFill>
                  <a:srgbClr val="000000"/>
                </a:solidFill>
                <a:effectLst/>
              </a:rPr>
              <a:t>.</a:t>
            </a:r>
            <a:r>
              <a:rPr lang="en-US" altLang="zh-CN" dirty="0" err="1">
                <a:solidFill>
                  <a:srgbClr val="258DFF"/>
                </a:solidFill>
                <a:effectLst/>
              </a:rPr>
              <a:t>read_text</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0086B3"/>
                </a:solidFill>
                <a:effectLst/>
              </a:rPr>
              <a:t>username </a:t>
            </a:r>
            <a:r>
              <a:rPr lang="en-US" altLang="zh-CN" dirty="0">
                <a:solidFill>
                  <a:srgbClr val="A71D5D"/>
                </a:solidFill>
                <a:effectLst/>
              </a:rPr>
              <a:t>= </a:t>
            </a:r>
            <a:r>
              <a:rPr lang="en-US" altLang="zh-CN" dirty="0" err="1">
                <a:solidFill>
                  <a:srgbClr val="333333"/>
                </a:solidFill>
                <a:effectLst/>
              </a:rPr>
              <a:t>json</a:t>
            </a:r>
            <a:r>
              <a:rPr lang="en-US" altLang="zh-CN" dirty="0" err="1">
                <a:solidFill>
                  <a:srgbClr val="000000"/>
                </a:solidFill>
                <a:effectLst/>
              </a:rPr>
              <a:t>.</a:t>
            </a:r>
            <a:r>
              <a:rPr lang="en-US" altLang="zh-CN" dirty="0" err="1">
                <a:solidFill>
                  <a:srgbClr val="258DFF"/>
                </a:solidFill>
                <a:effectLst/>
              </a:rPr>
              <a:t>loads</a:t>
            </a:r>
            <a:r>
              <a:rPr lang="en-US" altLang="zh-CN" dirty="0">
                <a:solidFill>
                  <a:srgbClr val="000000"/>
                </a:solidFill>
                <a:effectLst/>
              </a:rPr>
              <a:t>(</a:t>
            </a:r>
            <a:r>
              <a:rPr lang="en-US" altLang="zh-CN" dirty="0">
                <a:solidFill>
                  <a:srgbClr val="0086B3"/>
                </a:solidFill>
                <a:effectLst/>
              </a:rPr>
              <a:t>contents</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9E58A3"/>
                </a:solidFill>
                <a:effectLst/>
              </a:rPr>
              <a:t>return </a:t>
            </a:r>
            <a:r>
              <a:rPr lang="en-US" altLang="zh-CN" dirty="0">
                <a:solidFill>
                  <a:srgbClr val="0086B3"/>
                </a:solidFill>
                <a:effectLst/>
              </a:rPr>
              <a:t>username</a:t>
            </a:r>
            <a:br>
              <a:rPr lang="en-US" altLang="zh-CN" dirty="0">
                <a:solidFill>
                  <a:srgbClr val="0086B3"/>
                </a:solidFill>
                <a:effectLst/>
              </a:rPr>
            </a:br>
            <a:r>
              <a:rPr lang="en-US" altLang="zh-CN" dirty="0">
                <a:solidFill>
                  <a:srgbClr val="0086B3"/>
                </a:solidFill>
                <a:effectLst/>
              </a:rPr>
              <a:t>    </a:t>
            </a:r>
            <a:r>
              <a:rPr lang="en-US" altLang="zh-CN" dirty="0">
                <a:solidFill>
                  <a:srgbClr val="9E58A3"/>
                </a:solidFill>
                <a:effectLst/>
              </a:rPr>
              <a:t>else</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9E58A3"/>
                </a:solidFill>
                <a:effectLst/>
              </a:rPr>
              <a:t>return None</a:t>
            </a:r>
            <a:br>
              <a:rPr lang="en-US" altLang="zh-CN" dirty="0">
                <a:solidFill>
                  <a:srgbClr val="9E58A3"/>
                </a:solidFill>
                <a:effectLst/>
              </a:rPr>
            </a:br>
            <a:br>
              <a:rPr lang="en-US" altLang="zh-CN" dirty="0">
                <a:solidFill>
                  <a:srgbClr val="9E58A3"/>
                </a:solidFill>
                <a:effectLst/>
              </a:rPr>
            </a:br>
            <a:br>
              <a:rPr lang="en-US" altLang="zh-CN" dirty="0">
                <a:solidFill>
                  <a:srgbClr val="9E58A3"/>
                </a:solidFill>
                <a:effectLst/>
              </a:rPr>
            </a:br>
            <a:r>
              <a:rPr lang="en-US" altLang="zh-CN" dirty="0">
                <a:solidFill>
                  <a:srgbClr val="9E58A3"/>
                </a:solidFill>
                <a:effectLst/>
              </a:rPr>
              <a:t>def </a:t>
            </a:r>
            <a:r>
              <a:rPr lang="en-US" altLang="zh-CN" dirty="0" err="1">
                <a:solidFill>
                  <a:srgbClr val="795DA3"/>
                </a:solidFill>
                <a:effectLst/>
              </a:rPr>
              <a:t>get_new_username</a:t>
            </a:r>
            <a:r>
              <a:rPr lang="en-US" altLang="zh-CN" dirty="0">
                <a:solidFill>
                  <a:srgbClr val="000000"/>
                </a:solidFill>
                <a:effectLst/>
              </a:rPr>
              <a:t>(</a:t>
            </a:r>
            <a:r>
              <a:rPr lang="en-US" altLang="zh-CN" dirty="0">
                <a:solidFill>
                  <a:srgbClr val="0086B3"/>
                </a:solidFill>
                <a:effectLst/>
              </a:rPr>
              <a:t>path</a:t>
            </a:r>
            <a:r>
              <a:rPr lang="en-US" altLang="zh-CN" dirty="0">
                <a:solidFill>
                  <a:srgbClr val="000000"/>
                </a:solidFill>
                <a:effectLst/>
              </a:rPr>
              <a:t>)</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969896"/>
                </a:solidFill>
                <a:effectLst/>
              </a:rPr>
              <a:t>"""</a:t>
            </a:r>
            <a:r>
              <a:rPr lang="zh-CN" altLang="en-US" dirty="0">
                <a:solidFill>
                  <a:srgbClr val="969896"/>
                </a:solidFill>
                <a:effectLst/>
                <a:latin typeface="宋体" panose="02010600030101010101" pitchFamily="2" charset="-122"/>
                <a:ea typeface="宋体" panose="02010600030101010101" pitchFamily="2" charset="-122"/>
              </a:rPr>
              <a:t>提示用户输入用户名</a:t>
            </a:r>
            <a:r>
              <a:rPr lang="en-US" altLang="zh-CN" dirty="0">
                <a:solidFill>
                  <a:srgbClr val="969896"/>
                </a:solidFill>
                <a:effectLst/>
              </a:rPr>
              <a:t>"""</a:t>
            </a:r>
            <a:br>
              <a:rPr lang="en-US" altLang="zh-CN" dirty="0">
                <a:solidFill>
                  <a:srgbClr val="969896"/>
                </a:solidFill>
                <a:effectLst/>
              </a:rPr>
            </a:br>
            <a:r>
              <a:rPr lang="en-US" altLang="zh-CN" dirty="0">
                <a:solidFill>
                  <a:srgbClr val="969896"/>
                </a:solidFill>
                <a:effectLst/>
              </a:rPr>
              <a:t>    </a:t>
            </a:r>
            <a:r>
              <a:rPr lang="en-US" altLang="zh-CN" dirty="0">
                <a:solidFill>
                  <a:srgbClr val="0086B3"/>
                </a:solidFill>
                <a:effectLst/>
              </a:rPr>
              <a:t>username </a:t>
            </a:r>
            <a:r>
              <a:rPr lang="en-US" altLang="zh-CN" dirty="0">
                <a:solidFill>
                  <a:srgbClr val="A71D5D"/>
                </a:solidFill>
                <a:effectLst/>
              </a:rPr>
              <a:t>= </a:t>
            </a:r>
            <a:r>
              <a:rPr lang="en-US" altLang="zh-CN" dirty="0">
                <a:solidFill>
                  <a:srgbClr val="0200BD"/>
                </a:solidFill>
                <a:effectLst/>
              </a:rPr>
              <a:t>input</a:t>
            </a:r>
            <a:r>
              <a:rPr lang="en-US" altLang="zh-CN" dirty="0">
                <a:solidFill>
                  <a:srgbClr val="000000"/>
                </a:solidFill>
                <a:effectLst/>
              </a:rPr>
              <a:t>(</a:t>
            </a:r>
            <a:r>
              <a:rPr lang="en-US" altLang="zh-CN" dirty="0">
                <a:solidFill>
                  <a:srgbClr val="F2612A"/>
                </a:solidFill>
                <a:effectLst/>
              </a:rPr>
              <a:t>"What is your name? "</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0086B3"/>
                </a:solidFill>
                <a:effectLst/>
              </a:rPr>
              <a:t>contents </a:t>
            </a:r>
            <a:r>
              <a:rPr lang="en-US" altLang="zh-CN" dirty="0">
                <a:solidFill>
                  <a:srgbClr val="A71D5D"/>
                </a:solidFill>
                <a:effectLst/>
              </a:rPr>
              <a:t>= </a:t>
            </a:r>
            <a:r>
              <a:rPr lang="en-US" altLang="zh-CN" dirty="0" err="1">
                <a:solidFill>
                  <a:srgbClr val="333333"/>
                </a:solidFill>
                <a:effectLst/>
              </a:rPr>
              <a:t>json</a:t>
            </a:r>
            <a:r>
              <a:rPr lang="en-US" altLang="zh-CN" dirty="0" err="1">
                <a:solidFill>
                  <a:srgbClr val="000000"/>
                </a:solidFill>
                <a:effectLst/>
              </a:rPr>
              <a:t>.</a:t>
            </a:r>
            <a:r>
              <a:rPr lang="en-US" altLang="zh-CN" dirty="0" err="1">
                <a:solidFill>
                  <a:srgbClr val="258DFF"/>
                </a:solidFill>
                <a:effectLst/>
              </a:rPr>
              <a:t>dumps</a:t>
            </a:r>
            <a:r>
              <a:rPr lang="en-US" altLang="zh-CN" dirty="0">
                <a:solidFill>
                  <a:srgbClr val="000000"/>
                </a:solidFill>
                <a:effectLst/>
              </a:rPr>
              <a:t>(</a:t>
            </a:r>
            <a:r>
              <a:rPr lang="en-US" altLang="zh-CN" dirty="0">
                <a:solidFill>
                  <a:srgbClr val="0086B3"/>
                </a:solidFill>
                <a:effectLst/>
              </a:rPr>
              <a:t>username</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err="1">
                <a:solidFill>
                  <a:srgbClr val="0086B3"/>
                </a:solidFill>
                <a:effectLst/>
              </a:rPr>
              <a:t>path</a:t>
            </a:r>
            <a:r>
              <a:rPr lang="en-US" altLang="zh-CN" dirty="0" err="1">
                <a:solidFill>
                  <a:srgbClr val="000000"/>
                </a:solidFill>
                <a:effectLst/>
              </a:rPr>
              <a:t>.</a:t>
            </a:r>
            <a:r>
              <a:rPr lang="en-US" altLang="zh-CN" dirty="0" err="1">
                <a:solidFill>
                  <a:srgbClr val="258DFF"/>
                </a:solidFill>
                <a:effectLst/>
              </a:rPr>
              <a:t>write_text</a:t>
            </a:r>
            <a:r>
              <a:rPr lang="en-US" altLang="zh-CN" dirty="0">
                <a:solidFill>
                  <a:srgbClr val="000000"/>
                </a:solidFill>
                <a:effectLst/>
              </a:rPr>
              <a:t>(</a:t>
            </a:r>
            <a:r>
              <a:rPr lang="en-US" altLang="zh-CN" dirty="0">
                <a:solidFill>
                  <a:srgbClr val="0086B3"/>
                </a:solidFill>
                <a:effectLst/>
              </a:rPr>
              <a:t>contents</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9E58A3"/>
                </a:solidFill>
                <a:effectLst/>
              </a:rPr>
              <a:t>return </a:t>
            </a:r>
            <a:r>
              <a:rPr lang="en-US" altLang="zh-CN" dirty="0">
                <a:solidFill>
                  <a:srgbClr val="0086B3"/>
                </a:solidFill>
                <a:effectLst/>
              </a:rPr>
              <a:t>username</a:t>
            </a:r>
            <a:br>
              <a:rPr lang="en-US" altLang="zh-CN" dirty="0">
                <a:solidFill>
                  <a:srgbClr val="0086B3"/>
                </a:solidFill>
                <a:effectLst/>
              </a:rPr>
            </a:br>
            <a:br>
              <a:rPr lang="en-US" altLang="zh-CN" dirty="0">
                <a:solidFill>
                  <a:srgbClr val="0086B3"/>
                </a:solidFill>
                <a:effectLst/>
              </a:rPr>
            </a:br>
            <a:br>
              <a:rPr lang="en-US" altLang="zh-CN" dirty="0">
                <a:solidFill>
                  <a:srgbClr val="0086B3"/>
                </a:solidFill>
                <a:effectLst/>
              </a:rPr>
            </a:br>
            <a:r>
              <a:rPr lang="en-US" altLang="zh-CN" dirty="0">
                <a:solidFill>
                  <a:srgbClr val="9E58A3"/>
                </a:solidFill>
                <a:effectLst/>
              </a:rPr>
              <a:t>def </a:t>
            </a:r>
            <a:r>
              <a:rPr lang="en-US" altLang="zh-CN" dirty="0" err="1">
                <a:solidFill>
                  <a:srgbClr val="795DA3"/>
                </a:solidFill>
                <a:effectLst/>
              </a:rPr>
              <a:t>greet_user</a:t>
            </a:r>
            <a:r>
              <a:rPr lang="en-US" altLang="zh-CN" dirty="0">
                <a:solidFill>
                  <a:srgbClr val="000000"/>
                </a:solidFill>
                <a:effectLst/>
              </a:rPr>
              <a:t>()</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969896"/>
                </a:solidFill>
                <a:effectLst/>
              </a:rPr>
              <a:t>"""</a:t>
            </a:r>
            <a:r>
              <a:rPr lang="zh-CN" altLang="en-US" dirty="0">
                <a:solidFill>
                  <a:srgbClr val="969896"/>
                </a:solidFill>
                <a:effectLst/>
                <a:latin typeface="宋体" panose="02010600030101010101" pitchFamily="2" charset="-122"/>
                <a:ea typeface="宋体" panose="02010600030101010101" pitchFamily="2" charset="-122"/>
              </a:rPr>
              <a:t>问候用户，并指出其名字</a:t>
            </a:r>
            <a:r>
              <a:rPr lang="en-US" altLang="zh-CN" dirty="0">
                <a:solidFill>
                  <a:srgbClr val="969896"/>
                </a:solidFill>
                <a:effectLst/>
              </a:rPr>
              <a:t>"""</a:t>
            </a:r>
            <a:br>
              <a:rPr lang="en-US" altLang="zh-CN" dirty="0">
                <a:solidFill>
                  <a:srgbClr val="969896"/>
                </a:solidFill>
                <a:effectLst/>
              </a:rPr>
            </a:br>
            <a:r>
              <a:rPr lang="en-US" altLang="zh-CN" dirty="0">
                <a:solidFill>
                  <a:srgbClr val="969896"/>
                </a:solidFill>
                <a:effectLst/>
              </a:rPr>
              <a:t>    </a:t>
            </a:r>
            <a:r>
              <a:rPr lang="en-US" altLang="zh-CN" dirty="0">
                <a:solidFill>
                  <a:srgbClr val="0086B3"/>
                </a:solidFill>
                <a:effectLst/>
              </a:rPr>
              <a:t>path </a:t>
            </a:r>
            <a:r>
              <a:rPr lang="en-US" altLang="zh-CN" dirty="0">
                <a:solidFill>
                  <a:srgbClr val="A71D5D"/>
                </a:solidFill>
                <a:effectLst/>
              </a:rPr>
              <a:t>= </a:t>
            </a:r>
            <a:r>
              <a:rPr lang="en-US" altLang="zh-CN" dirty="0">
                <a:solidFill>
                  <a:srgbClr val="258DFF"/>
                </a:solidFill>
                <a:effectLst/>
              </a:rPr>
              <a:t>Path</a:t>
            </a:r>
            <a:r>
              <a:rPr lang="en-US" altLang="zh-CN" dirty="0">
                <a:solidFill>
                  <a:srgbClr val="000000"/>
                </a:solidFill>
                <a:effectLst/>
              </a:rPr>
              <a:t>(</a:t>
            </a:r>
            <a:r>
              <a:rPr lang="en-US" altLang="zh-CN" dirty="0">
                <a:solidFill>
                  <a:srgbClr val="F2612A"/>
                </a:solidFill>
                <a:effectLst/>
              </a:rPr>
              <a:t>'</a:t>
            </a:r>
            <a:r>
              <a:rPr lang="en-US" altLang="zh-CN" dirty="0" err="1">
                <a:solidFill>
                  <a:srgbClr val="F2612A"/>
                </a:solidFill>
                <a:effectLst/>
              </a:rPr>
              <a:t>username.json</a:t>
            </a:r>
            <a:r>
              <a:rPr lang="en-US" altLang="zh-CN" dirty="0">
                <a:solidFill>
                  <a:srgbClr val="F2612A"/>
                </a:solidFill>
                <a:effectLst/>
              </a:rPr>
              <a:t>'</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0086B3"/>
                </a:solidFill>
                <a:effectLst/>
              </a:rPr>
              <a:t>username </a:t>
            </a:r>
            <a:r>
              <a:rPr lang="en-US" altLang="zh-CN" dirty="0">
                <a:solidFill>
                  <a:srgbClr val="A71D5D"/>
                </a:solidFill>
                <a:effectLst/>
              </a:rPr>
              <a:t>= </a:t>
            </a:r>
            <a:r>
              <a:rPr lang="en-US" altLang="zh-CN" dirty="0" err="1">
                <a:solidFill>
                  <a:srgbClr val="258DFF"/>
                </a:solidFill>
                <a:effectLst/>
              </a:rPr>
              <a:t>get_stored_username</a:t>
            </a:r>
            <a:r>
              <a:rPr lang="en-US" altLang="zh-CN" dirty="0">
                <a:solidFill>
                  <a:srgbClr val="000000"/>
                </a:solidFill>
                <a:effectLst/>
              </a:rPr>
              <a:t>(</a:t>
            </a:r>
            <a:r>
              <a:rPr lang="en-US" altLang="zh-CN" dirty="0">
                <a:solidFill>
                  <a:srgbClr val="0086B3"/>
                </a:solidFill>
                <a:effectLst/>
              </a:rPr>
              <a:t>path</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9E58A3"/>
                </a:solidFill>
                <a:effectLst/>
              </a:rPr>
              <a:t>if </a:t>
            </a:r>
            <a:r>
              <a:rPr lang="en-US" altLang="zh-CN" dirty="0">
                <a:solidFill>
                  <a:srgbClr val="0086B3"/>
                </a:solidFill>
                <a:effectLst/>
              </a:rPr>
              <a:t>username</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0200BD"/>
                </a:solidFill>
                <a:effectLst/>
              </a:rPr>
              <a:t>print</a:t>
            </a:r>
            <a:r>
              <a:rPr lang="en-US" altLang="zh-CN" dirty="0">
                <a:solidFill>
                  <a:srgbClr val="000000"/>
                </a:solidFill>
                <a:effectLst/>
              </a:rPr>
              <a:t>(</a:t>
            </a:r>
            <a:r>
              <a:rPr lang="en-US" altLang="zh-CN" dirty="0" err="1">
                <a:solidFill>
                  <a:srgbClr val="F2612A"/>
                </a:solidFill>
                <a:effectLst/>
              </a:rPr>
              <a:t>f"Welcome</a:t>
            </a:r>
            <a:r>
              <a:rPr lang="en-US" altLang="zh-CN" dirty="0">
                <a:solidFill>
                  <a:srgbClr val="F2612A"/>
                </a:solidFill>
                <a:effectLst/>
              </a:rPr>
              <a:t> back, </a:t>
            </a:r>
            <a:r>
              <a:rPr lang="en-US" altLang="zh-CN" dirty="0">
                <a:solidFill>
                  <a:srgbClr val="183691"/>
                </a:solidFill>
                <a:effectLst/>
              </a:rPr>
              <a:t>{</a:t>
            </a:r>
            <a:r>
              <a:rPr lang="en-US" altLang="zh-CN" dirty="0">
                <a:solidFill>
                  <a:srgbClr val="0086B3"/>
                </a:solidFill>
                <a:effectLst/>
              </a:rPr>
              <a:t>username</a:t>
            </a:r>
            <a:r>
              <a:rPr lang="en-US" altLang="zh-CN" dirty="0">
                <a:solidFill>
                  <a:srgbClr val="183691"/>
                </a:solidFill>
                <a:effectLst/>
              </a:rPr>
              <a:t>}</a:t>
            </a:r>
            <a:r>
              <a:rPr lang="en-US" altLang="zh-CN" dirty="0">
                <a:solidFill>
                  <a:srgbClr val="F2612A"/>
                </a:solidFill>
                <a:effectLst/>
              </a:rPr>
              <a:t>!"</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9E58A3"/>
                </a:solidFill>
                <a:effectLst/>
              </a:rPr>
              <a:t>else</a:t>
            </a:r>
            <a:r>
              <a:rPr lang="en-US" altLang="zh-CN" dirty="0">
                <a:solidFill>
                  <a:srgbClr val="A71D5D"/>
                </a:solidFill>
                <a:effectLst/>
              </a:rPr>
              <a:t>:</a:t>
            </a:r>
            <a:br>
              <a:rPr lang="en-US" altLang="zh-CN" dirty="0">
                <a:solidFill>
                  <a:srgbClr val="A71D5D"/>
                </a:solidFill>
                <a:effectLst/>
              </a:rPr>
            </a:br>
            <a:r>
              <a:rPr lang="en-US" altLang="zh-CN" dirty="0">
                <a:solidFill>
                  <a:srgbClr val="A71D5D"/>
                </a:solidFill>
                <a:effectLst/>
              </a:rPr>
              <a:t>        </a:t>
            </a:r>
            <a:r>
              <a:rPr lang="en-US" altLang="zh-CN" dirty="0">
                <a:solidFill>
                  <a:srgbClr val="0086B3"/>
                </a:solidFill>
                <a:effectLst/>
              </a:rPr>
              <a:t>username </a:t>
            </a:r>
            <a:r>
              <a:rPr lang="en-US" altLang="zh-CN" dirty="0">
                <a:solidFill>
                  <a:srgbClr val="A71D5D"/>
                </a:solidFill>
                <a:effectLst/>
              </a:rPr>
              <a:t>= </a:t>
            </a:r>
            <a:r>
              <a:rPr lang="en-US" altLang="zh-CN" dirty="0" err="1">
                <a:solidFill>
                  <a:srgbClr val="258DFF"/>
                </a:solidFill>
                <a:effectLst/>
              </a:rPr>
              <a:t>get_new_username</a:t>
            </a:r>
            <a:r>
              <a:rPr lang="en-US" altLang="zh-CN" dirty="0">
                <a:solidFill>
                  <a:srgbClr val="000000"/>
                </a:solidFill>
                <a:effectLst/>
              </a:rPr>
              <a:t>(</a:t>
            </a:r>
            <a:r>
              <a:rPr lang="en-US" altLang="zh-CN" dirty="0">
                <a:solidFill>
                  <a:srgbClr val="0086B3"/>
                </a:solidFill>
                <a:effectLst/>
              </a:rPr>
              <a:t>path</a:t>
            </a:r>
            <a:r>
              <a:rPr lang="en-US" altLang="zh-CN" dirty="0">
                <a:solidFill>
                  <a:srgbClr val="000000"/>
                </a:solidFill>
                <a:effectLst/>
              </a:rPr>
              <a:t>)</a:t>
            </a:r>
            <a:br>
              <a:rPr lang="en-US" altLang="zh-CN" dirty="0">
                <a:solidFill>
                  <a:srgbClr val="000000"/>
                </a:solidFill>
                <a:effectLst/>
              </a:rPr>
            </a:br>
            <a:r>
              <a:rPr lang="en-US" altLang="zh-CN" dirty="0">
                <a:solidFill>
                  <a:srgbClr val="000000"/>
                </a:solidFill>
                <a:effectLst/>
              </a:rPr>
              <a:t>        </a:t>
            </a:r>
            <a:r>
              <a:rPr lang="en-US" altLang="zh-CN" dirty="0">
                <a:solidFill>
                  <a:srgbClr val="0200BD"/>
                </a:solidFill>
                <a:effectLst/>
              </a:rPr>
              <a:t>print</a:t>
            </a:r>
            <a:r>
              <a:rPr lang="en-US" altLang="zh-CN" dirty="0">
                <a:solidFill>
                  <a:srgbClr val="000000"/>
                </a:solidFill>
                <a:effectLst/>
              </a:rPr>
              <a:t>(</a:t>
            </a:r>
            <a:r>
              <a:rPr lang="en-US" altLang="zh-CN" dirty="0" err="1">
                <a:solidFill>
                  <a:srgbClr val="F2612A"/>
                </a:solidFill>
                <a:effectLst/>
              </a:rPr>
              <a:t>f"We'll</a:t>
            </a:r>
            <a:r>
              <a:rPr lang="en-US" altLang="zh-CN" dirty="0">
                <a:solidFill>
                  <a:srgbClr val="F2612A"/>
                </a:solidFill>
                <a:effectLst/>
              </a:rPr>
              <a:t> remember you when you come back, </a:t>
            </a:r>
            <a:r>
              <a:rPr lang="en-US" altLang="zh-CN" dirty="0">
                <a:solidFill>
                  <a:srgbClr val="183691"/>
                </a:solidFill>
                <a:effectLst/>
              </a:rPr>
              <a:t>{</a:t>
            </a:r>
            <a:r>
              <a:rPr lang="en-US" altLang="zh-CN" dirty="0">
                <a:solidFill>
                  <a:srgbClr val="0086B3"/>
                </a:solidFill>
                <a:effectLst/>
              </a:rPr>
              <a:t>username</a:t>
            </a:r>
            <a:r>
              <a:rPr lang="en-US" altLang="zh-CN" dirty="0">
                <a:solidFill>
                  <a:srgbClr val="183691"/>
                </a:solidFill>
                <a:effectLst/>
              </a:rPr>
              <a:t>}</a:t>
            </a:r>
            <a:r>
              <a:rPr lang="en-US" altLang="zh-CN" dirty="0">
                <a:solidFill>
                  <a:srgbClr val="F2612A"/>
                </a:solidFill>
                <a:effectLst/>
              </a:rPr>
              <a:t>!"</a:t>
            </a:r>
            <a:r>
              <a:rPr lang="en-US" altLang="zh-CN" dirty="0">
                <a:solidFill>
                  <a:srgbClr val="000000"/>
                </a:solidFill>
                <a:effectLst/>
              </a:rPr>
              <a:t>)</a:t>
            </a:r>
            <a:br>
              <a:rPr lang="en-US" altLang="zh-CN" dirty="0">
                <a:solidFill>
                  <a:srgbClr val="000000"/>
                </a:solidFill>
                <a:effectLst/>
              </a:rPr>
            </a:br>
            <a:br>
              <a:rPr lang="en-US" altLang="zh-CN" dirty="0">
                <a:solidFill>
                  <a:srgbClr val="000000"/>
                </a:solidFill>
                <a:effectLst/>
              </a:rPr>
            </a:br>
            <a:br>
              <a:rPr lang="en-US" altLang="zh-CN" dirty="0">
                <a:solidFill>
                  <a:srgbClr val="000000"/>
                </a:solidFill>
                <a:effectLst/>
              </a:rPr>
            </a:br>
            <a:r>
              <a:rPr lang="en-US" altLang="zh-CN" dirty="0" err="1">
                <a:solidFill>
                  <a:srgbClr val="258DFF"/>
                </a:solidFill>
                <a:effectLst/>
              </a:rPr>
              <a:t>greet_user</a:t>
            </a:r>
            <a:r>
              <a:rPr lang="en-US" altLang="zh-CN" dirty="0">
                <a:solidFill>
                  <a:srgbClr val="000000"/>
                </a:solidFill>
                <a:effectLst/>
              </a:rPr>
              <a:t>()</a:t>
            </a:r>
            <a:endParaRPr lang="en-US" altLang="zh-CN" b="0" dirty="0"/>
          </a:p>
          <a:p>
            <a:pPr algn="l"/>
            <a:r>
              <a:rPr lang="en-US" altLang="zh-CN" b="0" dirty="0"/>
              <a:t>```</a:t>
            </a:r>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112</a:t>
            </a:fld>
            <a:endParaRPr lang="zh-CN" altLang="en-US"/>
          </a:p>
        </p:txBody>
      </p:sp>
    </p:spTree>
    <p:extLst>
      <p:ext uri="{BB962C8B-B14F-4D97-AF65-F5344CB8AC3E}">
        <p14:creationId xmlns:p14="http://schemas.microsoft.com/office/powerpoint/2010/main" val="233678036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113</a:t>
            </a:fld>
            <a:endParaRPr lang="zh-CN" altLang="en-US"/>
          </a:p>
        </p:txBody>
      </p:sp>
    </p:spTree>
    <p:extLst>
      <p:ext uri="{BB962C8B-B14F-4D97-AF65-F5344CB8AC3E}">
        <p14:creationId xmlns:p14="http://schemas.microsoft.com/office/powerpoint/2010/main" val="190460556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114</a:t>
            </a:fld>
            <a:endParaRPr lang="zh-CN" altLang="en-US"/>
          </a:p>
        </p:txBody>
      </p:sp>
    </p:spTree>
    <p:extLst>
      <p:ext uri="{BB962C8B-B14F-4D97-AF65-F5344CB8AC3E}">
        <p14:creationId xmlns:p14="http://schemas.microsoft.com/office/powerpoint/2010/main" val="3595862054"/>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b="0" dirty="0"/>
              <a:t>进阶补充：如果我们编写的代码将涉及更深的嵌套，那么还能通过使用“卫语句”进一步</a:t>
            </a:r>
            <a:r>
              <a:rPr lang="zh-CN" altLang="en-US" b="0"/>
              <a:t>简化。</a:t>
            </a:r>
            <a:endParaRPr lang="en-US" altLang="zh-CN" b="0" dirty="0"/>
          </a:p>
          <a:p>
            <a:pPr algn="l"/>
            <a:r>
              <a:rPr lang="en-US" altLang="zh-CN" b="0" dirty="0" err="1"/>
              <a:t>greet_user</a:t>
            </a:r>
            <a:r>
              <a:rPr lang="en-US" altLang="zh-CN" b="0" dirty="0"/>
              <a:t> </a:t>
            </a:r>
            <a:r>
              <a:rPr lang="zh-CN" altLang="en-US" b="0" dirty="0"/>
              <a:t>函数没有那么复杂，但同样能进行简化。</a:t>
            </a:r>
            <a:endParaRPr lang="en-US" altLang="zh-CN"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115</a:t>
            </a:fld>
            <a:endParaRPr lang="zh-CN" altLang="en-US"/>
          </a:p>
        </p:txBody>
      </p:sp>
    </p:spTree>
    <p:extLst>
      <p:ext uri="{BB962C8B-B14F-4D97-AF65-F5344CB8AC3E}">
        <p14:creationId xmlns:p14="http://schemas.microsoft.com/office/powerpoint/2010/main" val="227975310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b="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116</a:t>
            </a:fld>
            <a:endParaRPr lang="zh-CN" altLang="en-US"/>
          </a:p>
        </p:txBody>
      </p:sp>
    </p:spTree>
    <p:extLst>
      <p:ext uri="{BB962C8B-B14F-4D97-AF65-F5344CB8AC3E}">
        <p14:creationId xmlns:p14="http://schemas.microsoft.com/office/powerpoint/2010/main" val="34699742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118</a:t>
            </a:fld>
            <a:endParaRPr lang="zh-CN" altLang="en-US"/>
          </a:p>
        </p:txBody>
      </p:sp>
    </p:spTree>
    <p:extLst>
      <p:ext uri="{BB962C8B-B14F-4D97-AF65-F5344CB8AC3E}">
        <p14:creationId xmlns:p14="http://schemas.microsoft.com/office/powerpoint/2010/main" val="16329872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14</a:t>
            </a:fld>
            <a:endParaRPr lang="zh-CN" altLang="en-US"/>
          </a:p>
        </p:txBody>
      </p:sp>
    </p:spTree>
    <p:extLst>
      <p:ext uri="{BB962C8B-B14F-4D97-AF65-F5344CB8AC3E}">
        <p14:creationId xmlns:p14="http://schemas.microsoft.com/office/powerpoint/2010/main" val="3554330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15</a:t>
            </a:fld>
            <a:endParaRPr lang="zh-CN" altLang="en-US"/>
          </a:p>
        </p:txBody>
      </p:sp>
    </p:spTree>
    <p:extLst>
      <p:ext uri="{BB962C8B-B14F-4D97-AF65-F5344CB8AC3E}">
        <p14:creationId xmlns:p14="http://schemas.microsoft.com/office/powerpoint/2010/main" val="554013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银行：</a:t>
            </a:r>
            <a:r>
              <a:rPr lang="en-US" altLang="zh-CN"/>
              <a:t>Bank</a:t>
            </a:r>
          </a:p>
          <a:p>
            <a:pPr algn="l"/>
            <a:r>
              <a:rPr lang="zh-CN" altLang="en-US"/>
              <a:t>公园：</a:t>
            </a:r>
            <a:r>
              <a:rPr lang="en-US" altLang="zh-CN"/>
              <a:t>Park</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16</a:t>
            </a:fld>
            <a:endParaRPr lang="zh-CN" altLang="en-US"/>
          </a:p>
        </p:txBody>
      </p:sp>
    </p:spTree>
    <p:extLst>
      <p:ext uri="{BB962C8B-B14F-4D97-AF65-F5344CB8AC3E}">
        <p14:creationId xmlns:p14="http://schemas.microsoft.com/office/powerpoint/2010/main" val="1307758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17</a:t>
            </a:fld>
            <a:endParaRPr lang="zh-CN" altLang="en-US"/>
          </a:p>
        </p:txBody>
      </p:sp>
    </p:spTree>
    <p:extLst>
      <p:ext uri="{BB962C8B-B14F-4D97-AF65-F5344CB8AC3E}">
        <p14:creationId xmlns:p14="http://schemas.microsoft.com/office/powerpoint/2010/main" val="2980196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银行：</a:t>
            </a:r>
            <a:r>
              <a:rPr lang="en-US" altLang="zh-CN"/>
              <a:t>Bank</a:t>
            </a:r>
          </a:p>
          <a:p>
            <a:pPr algn="l"/>
            <a:r>
              <a:rPr lang="zh-CN" altLang="en-US"/>
              <a:t>公园：</a:t>
            </a:r>
            <a:r>
              <a:rPr lang="en-US" altLang="zh-CN"/>
              <a:t>Park</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18</a:t>
            </a:fld>
            <a:endParaRPr lang="zh-CN" altLang="en-US"/>
          </a:p>
        </p:txBody>
      </p:sp>
    </p:spTree>
    <p:extLst>
      <p:ext uri="{BB962C8B-B14F-4D97-AF65-F5344CB8AC3E}">
        <p14:creationId xmlns:p14="http://schemas.microsoft.com/office/powerpoint/2010/main" val="1377326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19</a:t>
            </a:fld>
            <a:endParaRPr lang="zh-CN" altLang="en-US"/>
          </a:p>
        </p:txBody>
      </p:sp>
    </p:spTree>
    <p:extLst>
      <p:ext uri="{BB962C8B-B14F-4D97-AF65-F5344CB8AC3E}">
        <p14:creationId xmlns:p14="http://schemas.microsoft.com/office/powerpoint/2010/main" val="1665541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20</a:t>
            </a:fld>
            <a:endParaRPr lang="zh-CN" altLang="en-US"/>
          </a:p>
        </p:txBody>
      </p:sp>
    </p:spTree>
    <p:extLst>
      <p:ext uri="{BB962C8B-B14F-4D97-AF65-F5344CB8AC3E}">
        <p14:creationId xmlns:p14="http://schemas.microsoft.com/office/powerpoint/2010/main" val="112002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21</a:t>
            </a:fld>
            <a:endParaRPr lang="zh-CN" altLang="en-US"/>
          </a:p>
        </p:txBody>
      </p:sp>
    </p:spTree>
    <p:extLst>
      <p:ext uri="{BB962C8B-B14F-4D97-AF65-F5344CB8AC3E}">
        <p14:creationId xmlns:p14="http://schemas.microsoft.com/office/powerpoint/2010/main" val="1465056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4</a:t>
            </a:fld>
            <a:endParaRPr lang="zh-CN" altLang="en-US"/>
          </a:p>
        </p:txBody>
      </p:sp>
    </p:spTree>
    <p:extLst>
      <p:ext uri="{BB962C8B-B14F-4D97-AF65-F5344CB8AC3E}">
        <p14:creationId xmlns:p14="http://schemas.microsoft.com/office/powerpoint/2010/main" val="953845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22</a:t>
            </a:fld>
            <a:endParaRPr lang="zh-CN" altLang="en-US"/>
          </a:p>
        </p:txBody>
      </p:sp>
    </p:spTree>
    <p:extLst>
      <p:ext uri="{BB962C8B-B14F-4D97-AF65-F5344CB8AC3E}">
        <p14:creationId xmlns:p14="http://schemas.microsoft.com/office/powerpoint/2010/main" val="3522774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23</a:t>
            </a:fld>
            <a:endParaRPr lang="zh-CN" altLang="en-US"/>
          </a:p>
        </p:txBody>
      </p:sp>
    </p:spTree>
    <p:extLst>
      <p:ext uri="{BB962C8B-B14F-4D97-AF65-F5344CB8AC3E}">
        <p14:creationId xmlns:p14="http://schemas.microsoft.com/office/powerpoint/2010/main" val="2430933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24</a:t>
            </a:fld>
            <a:endParaRPr lang="zh-CN" altLang="en-US"/>
          </a:p>
        </p:txBody>
      </p:sp>
    </p:spTree>
    <p:extLst>
      <p:ext uri="{BB962C8B-B14F-4D97-AF65-F5344CB8AC3E}">
        <p14:creationId xmlns:p14="http://schemas.microsoft.com/office/powerpoint/2010/main" val="38729921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25</a:t>
            </a:fld>
            <a:endParaRPr lang="zh-CN" altLang="en-US"/>
          </a:p>
        </p:txBody>
      </p:sp>
    </p:spTree>
    <p:extLst>
      <p:ext uri="{BB962C8B-B14F-4D97-AF65-F5344CB8AC3E}">
        <p14:creationId xmlns:p14="http://schemas.microsoft.com/office/powerpoint/2010/main" val="4802631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latin typeface="FZKTJW--GB1-0"/>
              </a:rPr>
              <a:t>在显示文件路径时，</a:t>
            </a:r>
            <a:r>
              <a:rPr lang="en-US" altLang="zh-CN" sz="1800" b="0" i="0" u="none" strike="noStrike" baseline="0">
                <a:latin typeface="TimesNewRoman"/>
              </a:rPr>
              <a:t>Windows </a:t>
            </a:r>
            <a:r>
              <a:rPr lang="zh-CN" altLang="en-US" sz="1800" b="0" i="0" u="none" strike="noStrike" baseline="0">
                <a:latin typeface="FZKTJW--GB1-0"/>
              </a:rPr>
              <a:t>系统使用反斜杠（</a:t>
            </a:r>
            <a:r>
              <a:rPr lang="en-US" altLang="zh-CN" sz="1800" b="0" i="0" u="none" strike="noStrike" baseline="0">
                <a:latin typeface="TimesNewRoman"/>
              </a:rPr>
              <a:t>\</a:t>
            </a:r>
            <a:r>
              <a:rPr lang="zh-CN" altLang="en-US" sz="1800" b="0" i="0" u="none" strike="noStrike" baseline="0">
                <a:latin typeface="FZKTJW--GB1-0"/>
              </a:rPr>
              <a:t>）而不是斜杠（</a:t>
            </a:r>
            <a:r>
              <a:rPr lang="en-US" altLang="zh-CN" sz="1800" b="0" i="0" u="none" strike="noStrike" baseline="0">
                <a:latin typeface="TimesNewRoman"/>
              </a:rPr>
              <a:t>/</a:t>
            </a:r>
            <a:r>
              <a:rPr lang="zh-CN" altLang="en-US" sz="1800" b="0" i="0" u="none" strike="noStrike" baseline="0">
                <a:latin typeface="FZKTJW--GB1-0"/>
              </a:rPr>
              <a:t>）。但为了避免问题，在你还没有弄明白一切之前，请在代码中始终使用斜杠，即便在 </a:t>
            </a:r>
            <a:r>
              <a:rPr lang="en-US" altLang="zh-CN" sz="1800" b="0" i="0" u="none" strike="noStrike" baseline="0">
                <a:latin typeface="TimesNewRoman"/>
              </a:rPr>
              <a:t>Windows </a:t>
            </a:r>
            <a:r>
              <a:rPr lang="zh-CN" altLang="en-US" sz="1800" b="0" i="0" u="none" strike="noStrike" baseline="0">
                <a:latin typeface="FZKTJW--GB1-0"/>
              </a:rPr>
              <a:t>系统中也是如此。对于复制而来的路径，需要你手动更改其中的字符。</a:t>
            </a:r>
            <a:endParaRPr lang="en-US" altLang="zh-CN" sz="1800" b="0" i="0" u="none" strike="noStrike" baseline="0">
              <a:latin typeface="FZKTJW--GB1-0"/>
            </a:endParaRPr>
          </a:p>
          <a:p>
            <a:pPr algn="l"/>
            <a:r>
              <a:rPr lang="zh-CN" altLang="en-US" sz="1800" b="0" i="0" u="none" strike="noStrike" baseline="0">
                <a:latin typeface="FZKTJW--GB1-0"/>
              </a:rPr>
              <a:t>另外，有时候你还会在路径中看到点号：</a:t>
            </a:r>
            <a:endParaRPr lang="en-US" altLang="zh-CN" sz="1800" b="0" i="0" u="none" strike="noStrike" baseline="0">
              <a:latin typeface="FZKTJW--GB1-0"/>
            </a:endParaRPr>
          </a:p>
          <a:p>
            <a:pPr algn="l"/>
            <a:r>
              <a:rPr lang="zh-CN" altLang="en-US" sz="1800" b="0" i="0" u="none" strike="noStrike" baseline="0">
                <a:latin typeface="FZKTJW--GB1-0"/>
              </a:rPr>
              <a:t>一个点号 </a:t>
            </a:r>
            <a:r>
              <a:rPr lang="en-US" altLang="zh-CN" sz="1800" b="0" i="0" u="none" strike="noStrike" baseline="0">
                <a:latin typeface="FZKTJW--GB1-0"/>
              </a:rPr>
              <a:t>. </a:t>
            </a:r>
            <a:r>
              <a:rPr lang="zh-CN" altLang="en-US" sz="1800" b="0" i="0" u="none" strike="noStrike" baseline="0">
                <a:latin typeface="FZKTJW--GB1-0"/>
              </a:rPr>
              <a:t>表示当前路径，写和不写没有太大区别，但却能使得路径的表达更加清晰。</a:t>
            </a:r>
            <a:endParaRPr lang="en-US" altLang="zh-CN" sz="1800" b="0" i="0" u="none" strike="noStrike" baseline="0">
              <a:latin typeface="FZKTJW--GB1-0"/>
            </a:endParaRPr>
          </a:p>
          <a:p>
            <a:pPr algn="l"/>
            <a:r>
              <a:rPr lang="zh-CN" altLang="en-US" sz="1800" b="0" i="0" u="none" strike="noStrike" baseline="0">
                <a:latin typeface="FZKTJW--GB1-0"/>
              </a:rPr>
              <a:t>两个点号 </a:t>
            </a:r>
            <a:r>
              <a:rPr lang="en-US" altLang="zh-CN" sz="1800" b="0" i="0" u="none" strike="noStrike" baseline="0">
                <a:latin typeface="FZKTJW--GB1-0"/>
              </a:rPr>
              <a:t>..</a:t>
            </a:r>
            <a:r>
              <a:rPr lang="zh-CN" altLang="en-US" sz="1800" b="0" i="0" u="none" strike="noStrike" baseline="0">
                <a:latin typeface="FZKTJW--GB1-0"/>
              </a:rPr>
              <a:t> 表示上一级路径，比如 </a:t>
            </a:r>
            <a:r>
              <a:rPr lang="en-US" altLang="zh-CN" sz="1800" b="0" i="0" u="none" strike="noStrike" baseline="0">
                <a:latin typeface="FZKTJW--GB1-0"/>
              </a:rPr>
              <a:t>/right </a:t>
            </a:r>
            <a:r>
              <a:rPr lang="zh-CN" altLang="en-US" sz="1800" b="0" i="0" u="none" strike="noStrike" baseline="0">
                <a:latin typeface="FZKTJW--GB1-0"/>
              </a:rPr>
              <a:t>的上一级是起点，即 </a:t>
            </a:r>
            <a:r>
              <a:rPr lang="en-US" altLang="zh-CN" sz="1800" b="0" i="0" u="none" strike="noStrike" baseline="0">
                <a:latin typeface="FZKTJW--GB1-0"/>
              </a:rPr>
              <a:t>/right/.. </a:t>
            </a:r>
            <a:r>
              <a:rPr lang="zh-CN" altLang="en-US" sz="1800" b="0" i="0" u="none" strike="noStrike" baseline="0">
                <a:latin typeface="FZKTJW--GB1-0"/>
              </a:rPr>
              <a:t>就相当于 </a:t>
            </a:r>
            <a:r>
              <a:rPr lang="en-US" altLang="zh-CN" sz="1800" b="0" i="0" u="none" strike="noStrike" baseline="0">
                <a:latin typeface="FZKTJW--GB1-0"/>
              </a:rPr>
              <a:t>/</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26</a:t>
            </a:fld>
            <a:endParaRPr lang="zh-CN" altLang="en-US"/>
          </a:p>
        </p:txBody>
      </p:sp>
    </p:spTree>
    <p:extLst>
      <p:ext uri="{BB962C8B-B14F-4D97-AF65-F5344CB8AC3E}">
        <p14:creationId xmlns:p14="http://schemas.microsoft.com/office/powerpoint/2010/main" val="253625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27</a:t>
            </a:fld>
            <a:endParaRPr lang="zh-CN" altLang="en-US"/>
          </a:p>
        </p:txBody>
      </p:sp>
    </p:spTree>
    <p:extLst>
      <p:ext uri="{BB962C8B-B14F-4D97-AF65-F5344CB8AC3E}">
        <p14:creationId xmlns:p14="http://schemas.microsoft.com/office/powerpoint/2010/main" val="12910009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28</a:t>
            </a:fld>
            <a:endParaRPr lang="zh-CN" altLang="en-US"/>
          </a:p>
        </p:txBody>
      </p:sp>
    </p:spTree>
    <p:extLst>
      <p:ext uri="{BB962C8B-B14F-4D97-AF65-F5344CB8AC3E}">
        <p14:creationId xmlns:p14="http://schemas.microsoft.com/office/powerpoint/2010/main" val="40029568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29</a:t>
            </a:fld>
            <a:endParaRPr lang="zh-CN" altLang="en-US"/>
          </a:p>
        </p:txBody>
      </p:sp>
    </p:spTree>
    <p:extLst>
      <p:ext uri="{BB962C8B-B14F-4D97-AF65-F5344CB8AC3E}">
        <p14:creationId xmlns:p14="http://schemas.microsoft.com/office/powerpoint/2010/main" val="15307710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增补：不同系统中，默认的路径分隔符是不同的，例如，</a:t>
            </a:r>
            <a:r>
              <a:rPr lang="en-US" altLang="zh-CN" dirty="0"/>
              <a:t>windows </a:t>
            </a:r>
            <a:r>
              <a:rPr lang="zh-CN" altLang="en-US" dirty="0"/>
              <a:t>一般使用 </a:t>
            </a:r>
            <a:r>
              <a:rPr lang="en-US" altLang="zh-CN" dirty="0"/>
              <a:t>\</a:t>
            </a:r>
            <a:r>
              <a:rPr lang="zh-CN" altLang="en-US" dirty="0"/>
              <a:t>，若要在普通字符串中使用，则需要对该字符进行转义。</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本节内容暂不会涉及到路径分隔符，但由于较常使用，是应该要了解的。</a:t>
            </a:r>
            <a:endParaRPr lang="zh-CN" altLang="en-US" dirty="0"/>
          </a:p>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30</a:t>
            </a:fld>
            <a:endParaRPr lang="zh-CN" altLang="en-US"/>
          </a:p>
        </p:txBody>
      </p:sp>
    </p:spTree>
    <p:extLst>
      <p:ext uri="{BB962C8B-B14F-4D97-AF65-F5344CB8AC3E}">
        <p14:creationId xmlns:p14="http://schemas.microsoft.com/office/powerpoint/2010/main" val="42056942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31</a:t>
            </a:fld>
            <a:endParaRPr lang="zh-CN" altLang="en-US"/>
          </a:p>
        </p:txBody>
      </p:sp>
    </p:spTree>
    <p:extLst>
      <p:ext uri="{BB962C8B-B14F-4D97-AF65-F5344CB8AC3E}">
        <p14:creationId xmlns:p14="http://schemas.microsoft.com/office/powerpoint/2010/main" val="65284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示例文件可以手动创建，或者通过以下两个网站之一下载源代码压缩包，并从中提取得到</a:t>
            </a:r>
            <a:endParaRPr lang="en-US" altLang="zh-CN"/>
          </a:p>
          <a:p>
            <a:pPr algn="l"/>
            <a:r>
              <a:rPr lang="en-US" altLang="zh-CN"/>
              <a:t>1. </a:t>
            </a:r>
            <a:r>
              <a:rPr lang="zh-CN" altLang="en-US"/>
              <a:t>图灵社区官网的随书下载：</a:t>
            </a:r>
            <a:endParaRPr lang="en-US" altLang="zh-CN"/>
          </a:p>
          <a:p>
            <a:pPr algn="l"/>
            <a:r>
              <a:rPr lang="en-US" altLang="zh-CN"/>
              <a:t>https://www.ituring.com.cn/book/3038</a:t>
            </a:r>
          </a:p>
          <a:p>
            <a:pPr algn="l"/>
            <a:r>
              <a:rPr lang="en-US" altLang="zh-CN"/>
              <a:t>2. </a:t>
            </a:r>
            <a:r>
              <a:rPr lang="zh-CN" altLang="en-US"/>
              <a:t>英文版官网的首页：</a:t>
            </a:r>
            <a:endParaRPr lang="en-US" altLang="zh-CN"/>
          </a:p>
          <a:p>
            <a:pPr algn="l"/>
            <a:r>
              <a:rPr lang="en-US" altLang="zh-CN"/>
              <a:t>https://ehmatthes.github.io/pcc_3e/</a:t>
            </a:r>
          </a:p>
          <a:p>
            <a:pPr algn="l"/>
            <a:endParaRPr lang="zh-CN" altLang="en-US"/>
          </a:p>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5</a:t>
            </a:fld>
            <a:endParaRPr lang="zh-CN" altLang="en-US"/>
          </a:p>
        </p:txBody>
      </p:sp>
    </p:spTree>
    <p:extLst>
      <p:ext uri="{BB962C8B-B14F-4D97-AF65-F5344CB8AC3E}">
        <p14:creationId xmlns:p14="http://schemas.microsoft.com/office/powerpoint/2010/main" val="1964461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32</a:t>
            </a:fld>
            <a:endParaRPr lang="zh-CN" altLang="en-US"/>
          </a:p>
        </p:txBody>
      </p:sp>
    </p:spTree>
    <p:extLst>
      <p:ext uri="{BB962C8B-B14F-4D97-AF65-F5344CB8AC3E}">
        <p14:creationId xmlns:p14="http://schemas.microsoft.com/office/powerpoint/2010/main" val="35697300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33</a:t>
            </a:fld>
            <a:endParaRPr lang="zh-CN" altLang="en-US"/>
          </a:p>
        </p:txBody>
      </p:sp>
    </p:spTree>
    <p:extLst>
      <p:ext uri="{BB962C8B-B14F-4D97-AF65-F5344CB8AC3E}">
        <p14:creationId xmlns:p14="http://schemas.microsoft.com/office/powerpoint/2010/main" val="31709757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34</a:t>
            </a:fld>
            <a:endParaRPr lang="zh-CN" altLang="en-US"/>
          </a:p>
        </p:txBody>
      </p:sp>
    </p:spTree>
    <p:extLst>
      <p:ext uri="{BB962C8B-B14F-4D97-AF65-F5344CB8AC3E}">
        <p14:creationId xmlns:p14="http://schemas.microsoft.com/office/powerpoint/2010/main" val="3868020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35</a:t>
            </a:fld>
            <a:endParaRPr lang="zh-CN" altLang="en-US"/>
          </a:p>
        </p:txBody>
      </p:sp>
    </p:spTree>
    <p:extLst>
      <p:ext uri="{BB962C8B-B14F-4D97-AF65-F5344CB8AC3E}">
        <p14:creationId xmlns:p14="http://schemas.microsoft.com/office/powerpoint/2010/main" val="2775482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36</a:t>
            </a:fld>
            <a:endParaRPr lang="zh-CN" altLang="en-US"/>
          </a:p>
        </p:txBody>
      </p:sp>
    </p:spTree>
    <p:extLst>
      <p:ext uri="{BB962C8B-B14F-4D97-AF65-F5344CB8AC3E}">
        <p14:creationId xmlns:p14="http://schemas.microsoft.com/office/powerpoint/2010/main" val="22150716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37</a:t>
            </a:fld>
            <a:endParaRPr lang="zh-CN" altLang="en-US"/>
          </a:p>
        </p:txBody>
      </p:sp>
    </p:spTree>
    <p:extLst>
      <p:ext uri="{BB962C8B-B14F-4D97-AF65-F5344CB8AC3E}">
        <p14:creationId xmlns:p14="http://schemas.microsoft.com/office/powerpoint/2010/main" val="17608667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38</a:t>
            </a:fld>
            <a:endParaRPr lang="zh-CN" altLang="en-US"/>
          </a:p>
        </p:txBody>
      </p:sp>
    </p:spTree>
    <p:extLst>
      <p:ext uri="{BB962C8B-B14F-4D97-AF65-F5344CB8AC3E}">
        <p14:creationId xmlns:p14="http://schemas.microsoft.com/office/powerpoint/2010/main" val="40976430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200" b="0" i="0" u="none" strike="noStrike" baseline="0">
                <a:latin typeface="FZKTJW--GB1-0"/>
              </a:rPr>
              <a:t>读取文本文件和读取用户输入时类似，</a:t>
            </a:r>
            <a:r>
              <a:rPr lang="en-US" altLang="zh-CN" sz="1200" b="0" i="0" u="none" strike="noStrike" baseline="0">
                <a:latin typeface="TimesNewRoman"/>
              </a:rPr>
              <a:t>Python </a:t>
            </a:r>
            <a:r>
              <a:rPr lang="zh-CN" altLang="en-US" sz="1200" b="0" i="0" u="none" strike="noStrike" baseline="0">
                <a:latin typeface="TimesNewRoman"/>
              </a:rPr>
              <a:t>会</a:t>
            </a:r>
            <a:r>
              <a:rPr lang="zh-CN" altLang="en-US" sz="1200" b="0" i="0" u="none" strike="noStrike" baseline="0">
                <a:latin typeface="FZKTJW--GB1-0"/>
              </a:rPr>
              <a:t>将其中的所有文本都解释为字符串。</a:t>
            </a:r>
            <a:endParaRPr lang="en-US" altLang="zh-CN" sz="1200" b="0" i="0" u="none" strike="noStrike" baseline="0">
              <a:latin typeface="FZKTJW--GB1-0"/>
            </a:endParaRPr>
          </a:p>
          <a:p>
            <a:pPr algn="l"/>
            <a:r>
              <a:rPr lang="zh-CN" altLang="en-US" sz="1200" b="0" i="0" u="none" strike="noStrike" baseline="0">
                <a:latin typeface="FZKTJW--GB1-0"/>
              </a:rPr>
              <a:t>如果要将读取的数作为数值使用，就必须使用 </a:t>
            </a:r>
            <a:r>
              <a:rPr lang="en-US" altLang="zh-CN" sz="1200" b="0" i="0" u="none" strike="noStrike" baseline="0">
                <a:latin typeface="TheSansMonoCondensed-"/>
              </a:rPr>
              <a:t>int() </a:t>
            </a:r>
            <a:r>
              <a:rPr lang="zh-CN" altLang="en-US" sz="1200" b="0" i="0" u="none" strike="noStrike" baseline="0">
                <a:latin typeface="FZKTJW--GB1-0"/>
              </a:rPr>
              <a:t>函数将其转换为整数，或者使用 </a:t>
            </a:r>
            <a:r>
              <a:rPr lang="en-US" altLang="zh-CN" sz="1200" b="0" i="0" u="none" strike="noStrike" baseline="0">
                <a:latin typeface="TheSansMonoCondensed-"/>
              </a:rPr>
              <a:t>float() </a:t>
            </a:r>
            <a:r>
              <a:rPr lang="zh-CN" altLang="en-US" sz="1200" b="0" i="0" u="none" strike="noStrike" baseline="0">
                <a:latin typeface="FZKTJW--GB1-0"/>
              </a:rPr>
              <a:t>函数将其转换为浮点数。</a:t>
            </a:r>
            <a:endParaRPr lang="en-US" altLang="zh-CN"/>
          </a:p>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39</a:t>
            </a:fld>
            <a:endParaRPr lang="zh-CN" altLang="en-US"/>
          </a:p>
        </p:txBody>
      </p:sp>
    </p:spTree>
    <p:extLst>
      <p:ext uri="{BB962C8B-B14F-4D97-AF65-F5344CB8AC3E}">
        <p14:creationId xmlns:p14="http://schemas.microsoft.com/office/powerpoint/2010/main" val="5265550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注意：要运行这个程序（以及后面的众多示例），需要从本书主页下载相关的资源。</a:t>
            </a:r>
            <a:endParaRPr lang="en-US" altLang="zh-CN" dirty="0"/>
          </a:p>
          <a:p>
            <a:pPr algn="l"/>
            <a:endParaRPr lang="en-US" altLang="zh-CN" dirty="0"/>
          </a:p>
          <a:p>
            <a:pPr algn="l"/>
            <a:r>
              <a:rPr lang="zh-CN" altLang="en-US" dirty="0"/>
              <a:t>示例文件可以通过以下两个网站之一下载源代码压缩包，并从中提取得到</a:t>
            </a:r>
            <a:endParaRPr lang="en-US" altLang="zh-CN" dirty="0"/>
          </a:p>
          <a:p>
            <a:pPr algn="l"/>
            <a:r>
              <a:rPr lang="en-US" altLang="zh-CN" dirty="0"/>
              <a:t>1. </a:t>
            </a:r>
            <a:r>
              <a:rPr lang="zh-CN" altLang="en-US" dirty="0"/>
              <a:t>图灵社区官网的随书下载：</a:t>
            </a:r>
            <a:endParaRPr lang="en-US" altLang="zh-CN" dirty="0"/>
          </a:p>
          <a:p>
            <a:pPr algn="l"/>
            <a:r>
              <a:rPr lang="en-US" altLang="zh-CN" dirty="0"/>
              <a:t>https://www.ituring.com.cn/book/3038</a:t>
            </a:r>
          </a:p>
          <a:p>
            <a:pPr algn="l"/>
            <a:r>
              <a:rPr lang="en-US" altLang="zh-CN" dirty="0"/>
              <a:t>2. </a:t>
            </a:r>
            <a:r>
              <a:rPr lang="zh-CN" altLang="en-US" dirty="0"/>
              <a:t>英文版官网的首页：</a:t>
            </a:r>
            <a:endParaRPr lang="en-US" altLang="zh-CN" dirty="0"/>
          </a:p>
          <a:p>
            <a:pPr algn="l"/>
            <a:r>
              <a:rPr lang="en-US" altLang="zh-CN" dirty="0"/>
              <a:t>https://ehmatthes.github.io/pcc_3e/</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40</a:t>
            </a:fld>
            <a:endParaRPr lang="zh-CN" altLang="en-US"/>
          </a:p>
        </p:txBody>
      </p:sp>
    </p:spTree>
    <p:extLst>
      <p:ext uri="{BB962C8B-B14F-4D97-AF65-F5344CB8AC3E}">
        <p14:creationId xmlns:p14="http://schemas.microsoft.com/office/powerpoint/2010/main" val="36722870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41</a:t>
            </a:fld>
            <a:endParaRPr lang="zh-CN" altLang="en-US"/>
          </a:p>
        </p:txBody>
      </p:sp>
    </p:spTree>
    <p:extLst>
      <p:ext uri="{BB962C8B-B14F-4D97-AF65-F5344CB8AC3E}">
        <p14:creationId xmlns:p14="http://schemas.microsoft.com/office/powerpoint/2010/main" val="1080233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内存：计算机中一个读写速度很快的存储区域，程序运行时所需要的数据一般都存放在其中（文件则存储在硬盘上）。</a:t>
            </a:r>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例如，变量中的的数据（在这里是文本文件中的全部内容）便是存放在内存中的。</a:t>
            </a:r>
            <a:endParaRPr lang="en-US" altLang="zh-CN"/>
          </a:p>
          <a:p>
            <a:pPr algn="l"/>
            <a:r>
              <a:rPr lang="zh-CN" altLang="en-US"/>
              <a:t>（如果你想要学习具体的概念，请阅读计算机组成原理相关书籍）</a:t>
            </a:r>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6</a:t>
            </a:fld>
            <a:endParaRPr lang="zh-CN" altLang="en-US"/>
          </a:p>
        </p:txBody>
      </p:sp>
    </p:spTree>
    <p:extLst>
      <p:ext uri="{BB962C8B-B14F-4D97-AF65-F5344CB8AC3E}">
        <p14:creationId xmlns:p14="http://schemas.microsoft.com/office/powerpoint/2010/main" val="33184817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可以回忆一下字符串的定义：字符串是一串字符，因此我们可以把它当作一个列表，并可以使用列表相关的方法，来操作其中的每一个字符。</a:t>
            </a:r>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42</a:t>
            </a:fld>
            <a:endParaRPr lang="zh-CN" altLang="en-US"/>
          </a:p>
        </p:txBody>
      </p:sp>
    </p:spTree>
    <p:extLst>
      <p:ext uri="{BB962C8B-B14F-4D97-AF65-F5344CB8AC3E}">
        <p14:creationId xmlns:p14="http://schemas.microsoft.com/office/powerpoint/2010/main" val="24695013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latin typeface="FZSSJW--GB1-0"/>
              </a:rPr>
              <a:t>读取文件的内容后，就能以任意 </a:t>
            </a:r>
            <a:r>
              <a:rPr lang="en-US" altLang="zh-CN" sz="1800" b="0" i="0" u="none" strike="noStrike" baseline="0">
                <a:latin typeface="FZSSJW--GB1-0"/>
              </a:rPr>
              <a:t>Python </a:t>
            </a:r>
            <a:r>
              <a:rPr lang="zh-CN" altLang="en-US" sz="1800" b="0" i="0" u="none" strike="noStrike" baseline="0">
                <a:latin typeface="FZSSJW--GB1-0"/>
              </a:rPr>
              <a:t>支持的方式，对文本进行分析了。</a:t>
            </a:r>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43</a:t>
            </a:fld>
            <a:endParaRPr lang="zh-CN" altLang="en-US"/>
          </a:p>
        </p:txBody>
      </p:sp>
    </p:spTree>
    <p:extLst>
      <p:ext uri="{BB962C8B-B14F-4D97-AF65-F5344CB8AC3E}">
        <p14:creationId xmlns:p14="http://schemas.microsoft.com/office/powerpoint/2010/main" val="29342477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44</a:t>
            </a:fld>
            <a:endParaRPr lang="zh-CN" altLang="en-US"/>
          </a:p>
        </p:txBody>
      </p:sp>
    </p:spTree>
    <p:extLst>
      <p:ext uri="{BB962C8B-B14F-4D97-AF65-F5344CB8AC3E}">
        <p14:creationId xmlns:p14="http://schemas.microsoft.com/office/powerpoint/2010/main" val="14283489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sz="1200" b="0" i="0" u="none" strike="noStrike" baseline="0">
                <a:latin typeface="TimesNewRoman"/>
              </a:rPr>
              <a:t>Python </a:t>
            </a:r>
            <a:r>
              <a:rPr lang="zh-CN" altLang="en-US" sz="1200" b="0" i="0" u="none" strike="noStrike" baseline="0">
                <a:latin typeface="FZKTJW--GB1-0"/>
              </a:rPr>
              <a:t>只能将字符串写入文本文件。如果要将数值数据存储到文本文件中，必须先使用函数 </a:t>
            </a:r>
            <a:r>
              <a:rPr lang="en-US" altLang="zh-CN" sz="1200" b="0" i="0" u="none" strike="noStrike" baseline="0">
                <a:latin typeface="TheSansMonoCondensed-"/>
              </a:rPr>
              <a:t>str() </a:t>
            </a:r>
            <a:r>
              <a:rPr lang="zh-CN" altLang="en-US" sz="1200" b="0" i="0" u="none" strike="noStrike" baseline="0">
                <a:latin typeface="FZKTJW--GB1-0"/>
              </a:rPr>
              <a:t>将其转换为字符串格式。</a:t>
            </a:r>
            <a:endParaRPr lang="en-US" altLang="zh-CN" sz="1200" b="0" i="0" u="none" strike="noStrike" baseline="0">
              <a:latin typeface="FZKTJW--GB1-0"/>
            </a:endParaRPr>
          </a:p>
          <a:p>
            <a:pPr algn="l"/>
            <a:r>
              <a:rPr lang="zh-CN" altLang="en-US"/>
              <a:t>注：路径中的目录部分如果不存在，是不会自动创建的，并且会给出错误。</a:t>
            </a:r>
            <a:endParaRPr lang="en-US" altLang="zh-CN"/>
          </a:p>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45</a:t>
            </a:fld>
            <a:endParaRPr lang="zh-CN" altLang="en-US"/>
          </a:p>
        </p:txBody>
      </p:sp>
    </p:spTree>
    <p:extLst>
      <p:ext uri="{BB962C8B-B14F-4D97-AF65-F5344CB8AC3E}">
        <p14:creationId xmlns:p14="http://schemas.microsoft.com/office/powerpoint/2010/main" val="7186897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46</a:t>
            </a:fld>
            <a:endParaRPr lang="zh-CN" altLang="en-US"/>
          </a:p>
        </p:txBody>
      </p:sp>
    </p:spTree>
    <p:extLst>
      <p:ext uri="{BB962C8B-B14F-4D97-AF65-F5344CB8AC3E}">
        <p14:creationId xmlns:p14="http://schemas.microsoft.com/office/powerpoint/2010/main" val="21399373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47</a:t>
            </a:fld>
            <a:endParaRPr lang="zh-CN" altLang="en-US"/>
          </a:p>
        </p:txBody>
      </p:sp>
    </p:spTree>
    <p:extLst>
      <p:ext uri="{BB962C8B-B14F-4D97-AF65-F5344CB8AC3E}">
        <p14:creationId xmlns:p14="http://schemas.microsoft.com/office/powerpoint/2010/main" val="16399263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48</a:t>
            </a:fld>
            <a:endParaRPr lang="zh-CN" altLang="en-US"/>
          </a:p>
        </p:txBody>
      </p:sp>
    </p:spTree>
    <p:extLst>
      <p:ext uri="{BB962C8B-B14F-4D97-AF65-F5344CB8AC3E}">
        <p14:creationId xmlns:p14="http://schemas.microsoft.com/office/powerpoint/2010/main" val="28400230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latin typeface="FZKTJW--GB1-0"/>
              </a:rPr>
              <a:t>后面将介绍如何使用 </a:t>
            </a:r>
            <a:r>
              <a:rPr lang="en-US" altLang="zh-CN" sz="1800" b="0" i="0" u="none" strike="noStrike" baseline="0" err="1">
                <a:latin typeface="TheSansMonoCondensed-"/>
              </a:rPr>
              <a:t>pathlib</a:t>
            </a:r>
            <a:r>
              <a:rPr lang="en-US" altLang="zh-CN" sz="1800" b="0" i="0" u="none" strike="noStrike" baseline="0">
                <a:latin typeface="TheSansMonoCondensed-"/>
              </a:rPr>
              <a:t> </a:t>
            </a:r>
            <a:r>
              <a:rPr lang="zh-CN" altLang="en-US" sz="1800" b="0" i="0" u="none" strike="noStrike" baseline="0">
                <a:latin typeface="FZKTJW--GB1-0"/>
              </a:rPr>
              <a:t>检查指定的文件是否存在。</a:t>
            </a:r>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49</a:t>
            </a:fld>
            <a:endParaRPr lang="zh-CN" altLang="en-US"/>
          </a:p>
        </p:txBody>
      </p:sp>
    </p:spTree>
    <p:extLst>
      <p:ext uri="{BB962C8B-B14F-4D97-AF65-F5344CB8AC3E}">
        <p14:creationId xmlns:p14="http://schemas.microsoft.com/office/powerpoint/2010/main" val="23924007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a:t>traceback</a:t>
            </a:r>
            <a:r>
              <a:rPr lang="zh-CN" altLang="en-US"/>
              <a:t>：回溯，（堆栈的）跟踪信息，包含执行到的异常代码、代码路径、调用过程和异常描述等信息</a:t>
            </a:r>
            <a:endParaRPr lang="en-US" altLang="zh-CN"/>
          </a:p>
          <a:p>
            <a:pPr algn="l"/>
            <a:r>
              <a:rPr lang="zh-CN" altLang="en-US"/>
              <a:t>由于“回溯”两个字容易混淆，所以还是偏向用使用英文原文，这里记住这个单词和大概的含义即可。</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50</a:t>
            </a:fld>
            <a:endParaRPr lang="zh-CN" altLang="en-US"/>
          </a:p>
        </p:txBody>
      </p:sp>
    </p:spTree>
    <p:extLst>
      <p:ext uri="{BB962C8B-B14F-4D97-AF65-F5344CB8AC3E}">
        <p14:creationId xmlns:p14="http://schemas.microsoft.com/office/powerpoint/2010/main" val="7256051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51</a:t>
            </a:fld>
            <a:endParaRPr lang="zh-CN" altLang="en-US"/>
          </a:p>
        </p:txBody>
      </p:sp>
    </p:spTree>
    <p:extLst>
      <p:ext uri="{BB962C8B-B14F-4D97-AF65-F5344CB8AC3E}">
        <p14:creationId xmlns:p14="http://schemas.microsoft.com/office/powerpoint/2010/main" val="498648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简写取前三个字母的命名方式，在 </a:t>
            </a:r>
            <a:r>
              <a:rPr lang="en-US" altLang="zh-CN"/>
              <a:t>Python </a:t>
            </a:r>
            <a:r>
              <a:rPr lang="zh-CN" altLang="en-US"/>
              <a:t>中很常见</a:t>
            </a:r>
            <a:endParaRPr lang="en-US" altLang="zh-CN"/>
          </a:p>
          <a:p>
            <a:pPr algn="l"/>
            <a:r>
              <a:rPr lang="zh-CN" altLang="en-US"/>
              <a:t>比如 </a:t>
            </a:r>
            <a:r>
              <a:rPr lang="en-US" altLang="zh-CN"/>
              <a:t>string</a:t>
            </a:r>
            <a:r>
              <a:rPr lang="zh-CN" altLang="en-US"/>
              <a:t> 使用 </a:t>
            </a:r>
            <a:r>
              <a:rPr lang="en-US" altLang="zh-CN"/>
              <a:t>str </a:t>
            </a:r>
            <a:r>
              <a:rPr lang="zh-CN" altLang="en-US"/>
              <a:t>表示，</a:t>
            </a:r>
            <a:r>
              <a:rPr lang="en-US" altLang="zh-CN"/>
              <a:t>integer </a:t>
            </a:r>
            <a:r>
              <a:rPr lang="zh-CN" altLang="en-US"/>
              <a:t>使用 </a:t>
            </a:r>
            <a:r>
              <a:rPr lang="en-US" altLang="zh-CN"/>
              <a:t>int </a:t>
            </a:r>
            <a:r>
              <a:rPr lang="zh-CN" altLang="en-US"/>
              <a:t>表示等等，这类简写一般不容易有歧义，且能简化我们的输入，使代码短小精悍</a:t>
            </a:r>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7</a:t>
            </a:fld>
            <a:endParaRPr lang="zh-CN" altLang="en-US"/>
          </a:p>
        </p:txBody>
      </p:sp>
    </p:spTree>
    <p:extLst>
      <p:ext uri="{BB962C8B-B14F-4D97-AF65-F5344CB8AC3E}">
        <p14:creationId xmlns:p14="http://schemas.microsoft.com/office/powerpoint/2010/main" val="19381677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52</a:t>
            </a:fld>
            <a:endParaRPr lang="zh-CN" altLang="en-US"/>
          </a:p>
        </p:txBody>
      </p:sp>
    </p:spTree>
    <p:extLst>
      <p:ext uri="{BB962C8B-B14F-4D97-AF65-F5344CB8AC3E}">
        <p14:creationId xmlns:p14="http://schemas.microsoft.com/office/powerpoint/2010/main" val="27763977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a:t>当然了，如果轮胎已经无法修补了，那就只好更换了：我们可以根据 </a:t>
            </a:r>
            <a:r>
              <a:rPr lang="en-US" altLang="zh-CN"/>
              <a:t>try </a:t>
            </a:r>
            <a:r>
              <a:rPr lang="zh-CN" altLang="en-US"/>
              <a:t>中给出的异常，对应进行针对性处理，如果无法处理，也可 以终止程序的运行。</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53</a:t>
            </a:fld>
            <a:endParaRPr lang="zh-CN" altLang="en-US"/>
          </a:p>
        </p:txBody>
      </p:sp>
    </p:spTree>
    <p:extLst>
      <p:ext uri="{BB962C8B-B14F-4D97-AF65-F5344CB8AC3E}">
        <p14:creationId xmlns:p14="http://schemas.microsoft.com/office/powerpoint/2010/main" val="36928404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latin typeface="FZSSJW--GB1-0"/>
              </a:rPr>
              <a:t>其中 </a:t>
            </a:r>
            <a:r>
              <a:rPr lang="en-US" altLang="zh-CN" sz="1800" b="0" i="0" u="none" strike="noStrike" baseline="0" err="1">
                <a:latin typeface="TheSansMonoCondensed-"/>
              </a:rPr>
              <a:t>ZeroDivisionError</a:t>
            </a:r>
            <a:r>
              <a:rPr lang="en-US" altLang="zh-CN" sz="1800" b="0" i="0" u="none" strike="noStrike" baseline="0">
                <a:latin typeface="TheSansMonoCondensed-"/>
              </a:rPr>
              <a:t> </a:t>
            </a:r>
            <a:r>
              <a:rPr lang="zh-CN" altLang="en-US" sz="1800" b="0" i="0" u="none" strike="noStrike" baseline="0">
                <a:latin typeface="FZSSJW--GB1-0"/>
              </a:rPr>
              <a:t>是个异常对象。</a:t>
            </a:r>
            <a:r>
              <a:rPr lang="en-US" altLang="zh-CN" sz="1800" b="0" i="0" u="none" strike="noStrike" baseline="0">
                <a:latin typeface="TimesNewRoman"/>
              </a:rPr>
              <a:t>Python </a:t>
            </a:r>
            <a:r>
              <a:rPr lang="zh-CN" altLang="en-US" sz="1800" b="0" i="0" u="none" strike="noStrike" baseline="0">
                <a:latin typeface="FZSSJW--GB1-0"/>
              </a:rPr>
              <a:t>在无法按你的要求做时，就会创建这种对象。在这种情况下，</a:t>
            </a:r>
            <a:r>
              <a:rPr lang="en-US" altLang="zh-CN" sz="1800" b="0" i="0" u="none" strike="noStrike" baseline="0">
                <a:latin typeface="TimesNewRoman"/>
              </a:rPr>
              <a:t>Python </a:t>
            </a:r>
            <a:r>
              <a:rPr lang="zh-CN" altLang="en-US" sz="1800" b="0" i="0" u="none" strike="noStrike" baseline="0">
                <a:latin typeface="FZSSJW--GB1-0"/>
              </a:rPr>
              <a:t>将停止运行程序，并指出引发了哪种异常，而我们可根据这些信息对程序进行修改来修正代码。</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54</a:t>
            </a:fld>
            <a:endParaRPr lang="zh-CN" altLang="en-US"/>
          </a:p>
        </p:txBody>
      </p:sp>
    </p:spTree>
    <p:extLst>
      <p:ext uri="{BB962C8B-B14F-4D97-AF65-F5344CB8AC3E}">
        <p14:creationId xmlns:p14="http://schemas.microsoft.com/office/powerpoint/2010/main" val="20356294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55</a:t>
            </a:fld>
            <a:endParaRPr lang="zh-CN" altLang="en-US"/>
          </a:p>
        </p:txBody>
      </p:sp>
    </p:spTree>
    <p:extLst>
      <p:ext uri="{BB962C8B-B14F-4D97-AF65-F5344CB8AC3E}">
        <p14:creationId xmlns:p14="http://schemas.microsoft.com/office/powerpoint/2010/main" val="352939986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56</a:t>
            </a:fld>
            <a:endParaRPr lang="zh-CN" altLang="en-US"/>
          </a:p>
        </p:txBody>
      </p:sp>
    </p:spTree>
    <p:extLst>
      <p:ext uri="{BB962C8B-B14F-4D97-AF65-F5344CB8AC3E}">
        <p14:creationId xmlns:p14="http://schemas.microsoft.com/office/powerpoint/2010/main" val="31491452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sz="1200" b="1" dirty="0">
                <a:solidFill>
                  <a:srgbClr val="9E58A3"/>
                </a:solidFill>
                <a:latin typeface="Consolas" panose="020B0609020204030204" pitchFamily="49" charset="0"/>
              </a:rPr>
              <a:t>except </a:t>
            </a:r>
            <a:r>
              <a:rPr lang="en-US" altLang="zh-CN" sz="1200" b="1" dirty="0" err="1">
                <a:solidFill>
                  <a:srgbClr val="0200BD"/>
                </a:solidFill>
                <a:latin typeface="Consolas" panose="020B0609020204030204" pitchFamily="49" charset="0"/>
              </a:rPr>
              <a:t>ZeroDivisionError</a:t>
            </a:r>
            <a:r>
              <a:rPr lang="en-US" altLang="zh-CN" sz="1200" b="1" dirty="0">
                <a:solidFill>
                  <a:srgbClr val="0200BD"/>
                </a:solidFill>
                <a:latin typeface="Consolas" panose="020B0609020204030204" pitchFamily="49" charset="0"/>
              </a:rPr>
              <a:t> </a:t>
            </a:r>
            <a:r>
              <a:rPr lang="zh-CN" altLang="en-US" sz="1200" b="1" dirty="0">
                <a:solidFill>
                  <a:srgbClr val="0200BD"/>
                </a:solidFill>
                <a:latin typeface="Consolas" panose="020B0609020204030204" pitchFamily="49" charset="0"/>
              </a:rPr>
              <a:t>只能匹配处理 </a:t>
            </a:r>
            <a:r>
              <a:rPr lang="en-US" altLang="zh-CN" sz="1200" b="1" dirty="0" err="1">
                <a:solidFill>
                  <a:srgbClr val="0200BD"/>
                </a:solidFill>
                <a:latin typeface="Consolas" panose="020B0609020204030204" pitchFamily="49" charset="0"/>
              </a:rPr>
              <a:t>ZeroDivisionError</a:t>
            </a:r>
            <a:r>
              <a:rPr lang="en-US" altLang="zh-CN" sz="1200" b="1" dirty="0">
                <a:solidFill>
                  <a:srgbClr val="0200BD"/>
                </a:solidFill>
                <a:latin typeface="Consolas" panose="020B0609020204030204" pitchFamily="49" charset="0"/>
              </a:rPr>
              <a:t> </a:t>
            </a:r>
            <a:r>
              <a:rPr lang="zh-CN" altLang="en-US" sz="1200" b="1" dirty="0">
                <a:solidFill>
                  <a:srgbClr val="0200BD"/>
                </a:solidFill>
                <a:latin typeface="Consolas" panose="020B0609020204030204" pitchFamily="49" charset="0"/>
              </a:rPr>
              <a:t>异常</a:t>
            </a:r>
            <a:endParaRPr lang="en-US" altLang="zh-CN" sz="1200" b="1" dirty="0">
              <a:solidFill>
                <a:srgbClr val="0200BD"/>
              </a:solidFill>
              <a:latin typeface="Consolas" panose="020B0609020204030204" pitchFamily="49" charset="0"/>
            </a:endParaRPr>
          </a:p>
          <a:p>
            <a:pPr algn="l"/>
            <a:r>
              <a:rPr lang="zh-CN" altLang="en-US" dirty="0"/>
              <a:t>匹配异常的子类</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57</a:t>
            </a:fld>
            <a:endParaRPr lang="zh-CN" altLang="en-US"/>
          </a:p>
        </p:txBody>
      </p:sp>
    </p:spTree>
    <p:extLst>
      <p:ext uri="{BB962C8B-B14F-4D97-AF65-F5344CB8AC3E}">
        <p14:creationId xmlns:p14="http://schemas.microsoft.com/office/powerpoint/2010/main" val="261477100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58</a:t>
            </a:fld>
            <a:endParaRPr lang="zh-CN" altLang="en-US"/>
          </a:p>
        </p:txBody>
      </p:sp>
    </p:spTree>
    <p:extLst>
      <p:ext uri="{BB962C8B-B14F-4D97-AF65-F5344CB8AC3E}">
        <p14:creationId xmlns:p14="http://schemas.microsoft.com/office/powerpoint/2010/main" val="11571589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59</a:t>
            </a:fld>
            <a:endParaRPr lang="zh-CN" altLang="en-US"/>
          </a:p>
        </p:txBody>
      </p:sp>
    </p:spTree>
    <p:extLst>
      <p:ext uri="{BB962C8B-B14F-4D97-AF65-F5344CB8AC3E}">
        <p14:creationId xmlns:p14="http://schemas.microsoft.com/office/powerpoint/2010/main" val="392432008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60</a:t>
            </a:fld>
            <a:endParaRPr lang="zh-CN" altLang="en-US"/>
          </a:p>
        </p:txBody>
      </p:sp>
    </p:spTree>
    <p:extLst>
      <p:ext uri="{BB962C8B-B14F-4D97-AF65-F5344CB8AC3E}">
        <p14:creationId xmlns:p14="http://schemas.microsoft.com/office/powerpoint/2010/main" val="248770462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61</a:t>
            </a:fld>
            <a:endParaRPr lang="zh-CN" altLang="en-US"/>
          </a:p>
        </p:txBody>
      </p:sp>
    </p:spTree>
    <p:extLst>
      <p:ext uri="{BB962C8B-B14F-4D97-AF65-F5344CB8AC3E}">
        <p14:creationId xmlns:p14="http://schemas.microsoft.com/office/powerpoint/2010/main" val="459765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8</a:t>
            </a:fld>
            <a:endParaRPr lang="zh-CN" altLang="en-US"/>
          </a:p>
        </p:txBody>
      </p:sp>
    </p:spTree>
    <p:extLst>
      <p:ext uri="{BB962C8B-B14F-4D97-AF65-F5344CB8AC3E}">
        <p14:creationId xmlns:p14="http://schemas.microsoft.com/office/powerpoint/2010/main" val="271957689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62</a:t>
            </a:fld>
            <a:endParaRPr lang="zh-CN" altLang="en-US"/>
          </a:p>
        </p:txBody>
      </p:sp>
    </p:spTree>
    <p:extLst>
      <p:ext uri="{BB962C8B-B14F-4D97-AF65-F5344CB8AC3E}">
        <p14:creationId xmlns:p14="http://schemas.microsoft.com/office/powerpoint/2010/main" val="16509183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latin typeface="FZSSJW--GB1-0"/>
              </a:rPr>
              <a:t>程序崩溃可不好，让用户看到 </a:t>
            </a:r>
            <a:r>
              <a:rPr lang="en-US" altLang="zh-CN" sz="1800" b="0" i="0" u="none" strike="noStrike" baseline="0">
                <a:latin typeface="TimesNewRoman"/>
              </a:rPr>
              <a:t>traceback </a:t>
            </a:r>
            <a:r>
              <a:rPr lang="zh-CN" altLang="en-US" sz="1800" b="0" i="0" u="none" strike="noStrike" baseline="0">
                <a:latin typeface="FZSSJW--GB1-0"/>
              </a:rPr>
              <a:t>也不是个好主意。</a:t>
            </a:r>
            <a:endParaRPr lang="en-US" altLang="zh-CN" sz="1800" b="0" i="0" u="none" strike="noStrike" baseline="0">
              <a:latin typeface="FZSSJW--GB1-0"/>
            </a:endParaRPr>
          </a:p>
          <a:p>
            <a:pPr algn="l"/>
            <a:r>
              <a:rPr lang="zh-CN" altLang="en-US" sz="1800" b="0" i="0" u="none" strike="noStrike" baseline="0">
                <a:latin typeface="FZSSJW--GB1-0"/>
              </a:rPr>
              <a:t>不懂技术的用户会感到糊涂，怀有恶意的用户还能通过 </a:t>
            </a:r>
            <a:r>
              <a:rPr lang="en-US" altLang="zh-CN" sz="1800" b="0" i="0" u="none" strike="noStrike" baseline="0">
                <a:latin typeface="TimesNewRoman"/>
              </a:rPr>
              <a:t>traceback </a:t>
            </a:r>
            <a:r>
              <a:rPr lang="zh-CN" altLang="en-US" sz="1800" b="0" i="0" u="none" strike="noStrike" baseline="0">
                <a:latin typeface="FZSSJW--GB1-0"/>
              </a:rPr>
              <a:t>获悉你不想让他们知道的信息。</a:t>
            </a:r>
            <a:endParaRPr lang="en-US" altLang="zh-CN" sz="1800" b="0" i="0" u="none" strike="noStrike" baseline="0">
              <a:latin typeface="FZSSJW--GB1-0"/>
            </a:endParaRPr>
          </a:p>
          <a:p>
            <a:pPr algn="l"/>
            <a:r>
              <a:rPr lang="zh-CN" altLang="en-US" sz="1800" b="0" i="0" u="none" strike="noStrike" baseline="0">
                <a:latin typeface="FZSSJW--GB1-0"/>
              </a:rPr>
              <a:t>例如，他们将知道你的程序文件的名称，还将看到部分不能正确运行的代码。</a:t>
            </a:r>
            <a:endParaRPr lang="en-US" altLang="zh-CN" sz="1800" b="0" i="0" u="none" strike="noStrike" baseline="0">
              <a:latin typeface="FZSSJW--GB1-0"/>
            </a:endParaRPr>
          </a:p>
          <a:p>
            <a:pPr algn="l"/>
            <a:r>
              <a:rPr lang="zh-CN" altLang="en-US" sz="1800" b="0" i="0" u="none" strike="noStrike" baseline="0">
                <a:latin typeface="FZSSJW--GB1-0"/>
              </a:rPr>
              <a:t>有时候，训练有素的攻击者可根据这些信息判断出可对你的代码发起什么样的攻击。</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63</a:t>
            </a:fld>
            <a:endParaRPr lang="zh-CN" altLang="en-US"/>
          </a:p>
        </p:txBody>
      </p:sp>
    </p:spTree>
    <p:extLst>
      <p:ext uri="{BB962C8B-B14F-4D97-AF65-F5344CB8AC3E}">
        <p14:creationId xmlns:p14="http://schemas.microsoft.com/office/powerpoint/2010/main" val="203411784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t>try-except-else</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64</a:t>
            </a:fld>
            <a:endParaRPr lang="zh-CN" altLang="en-US"/>
          </a:p>
        </p:txBody>
      </p:sp>
    </p:spTree>
    <p:extLst>
      <p:ext uri="{BB962C8B-B14F-4D97-AF65-F5344CB8AC3E}">
        <p14:creationId xmlns:p14="http://schemas.microsoft.com/office/powerpoint/2010/main" val="322611478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65</a:t>
            </a:fld>
            <a:endParaRPr lang="zh-CN" altLang="en-US"/>
          </a:p>
        </p:txBody>
      </p:sp>
    </p:spTree>
    <p:extLst>
      <p:ext uri="{BB962C8B-B14F-4D97-AF65-F5344CB8AC3E}">
        <p14:creationId xmlns:p14="http://schemas.microsoft.com/office/powerpoint/2010/main" val="336661185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66</a:t>
            </a:fld>
            <a:endParaRPr lang="zh-CN" altLang="en-US"/>
          </a:p>
        </p:txBody>
      </p:sp>
    </p:spTree>
    <p:extLst>
      <p:ext uri="{BB962C8B-B14F-4D97-AF65-F5344CB8AC3E}">
        <p14:creationId xmlns:p14="http://schemas.microsoft.com/office/powerpoint/2010/main" val="301726520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67</a:t>
            </a:fld>
            <a:endParaRPr lang="zh-CN" altLang="en-US"/>
          </a:p>
        </p:txBody>
      </p:sp>
    </p:spTree>
    <p:extLst>
      <p:ext uri="{BB962C8B-B14F-4D97-AF65-F5344CB8AC3E}">
        <p14:creationId xmlns:p14="http://schemas.microsoft.com/office/powerpoint/2010/main" val="6743088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baseline="0">
                <a:latin typeface="FZSSJW--GB1-0"/>
              </a:rPr>
              <a:t>通过预测可能发生错误的代码，可编写稳健的程序。它们即便面临无效数据或缺少资源，也能继续运行，不受无意的用户错误和恶意攻击的影响。</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68</a:t>
            </a:fld>
            <a:endParaRPr lang="zh-CN" altLang="en-US"/>
          </a:p>
        </p:txBody>
      </p:sp>
    </p:spTree>
    <p:extLst>
      <p:ext uri="{BB962C8B-B14F-4D97-AF65-F5344CB8AC3E}">
        <p14:creationId xmlns:p14="http://schemas.microsoft.com/office/powerpoint/2010/main" val="411454810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sz="1800" b="0" i="0" u="none" strike="noStrike" baseline="0" dirty="0">
                <a:latin typeface="FZSSJW--GB1-0"/>
              </a:rPr>
              <a:t>【</a:t>
            </a:r>
            <a:r>
              <a:rPr lang="zh-CN" altLang="en-US" sz="1800" b="0" i="0" u="none" strike="noStrike" baseline="0" dirty="0">
                <a:latin typeface="FZSSJW--GB1-0"/>
              </a:rPr>
              <a:t>拓展</a:t>
            </a:r>
            <a:r>
              <a:rPr lang="en-US" altLang="zh-CN" sz="1800" b="0" i="0" u="none" strike="noStrike" baseline="0" dirty="0">
                <a:latin typeface="FZSSJW--GB1-0"/>
              </a:rPr>
              <a:t>】</a:t>
            </a:r>
            <a:r>
              <a:rPr lang="zh-CN" altLang="en-US" sz="1800" b="0" i="0" u="none" strike="noStrike" baseline="0" dirty="0">
                <a:latin typeface="FZSSJW--GB1-0"/>
              </a:rPr>
              <a:t>这里使用 </a:t>
            </a:r>
            <a:r>
              <a:rPr lang="en-US" altLang="zh-CN" sz="1800" b="0" i="0" u="none" strike="noStrike" baseline="0" dirty="0" err="1">
                <a:latin typeface="TheSansMonoCondensed-"/>
              </a:rPr>
              <a:t>read_text</a:t>
            </a:r>
            <a:r>
              <a:rPr lang="en-US" altLang="zh-CN" sz="1800" b="0" i="0" u="none" strike="noStrike" baseline="0" dirty="0">
                <a:latin typeface="TheSansMonoCondensed-"/>
              </a:rPr>
              <a:t>() </a:t>
            </a:r>
            <a:r>
              <a:rPr lang="zh-CN" altLang="en-US" sz="1800" b="0" i="0" u="none" strike="noStrike" baseline="0" dirty="0">
                <a:latin typeface="FZSSJW--GB1-0"/>
              </a:rPr>
              <a:t>的方式与前面稍有不同，括号中多了 </a:t>
            </a:r>
            <a:r>
              <a:rPr lang="en-US" altLang="zh-CN" sz="1800" b="1" dirty="0">
                <a:solidFill>
                  <a:srgbClr val="660099"/>
                </a:solidFill>
                <a:latin typeface="Consolas" panose="020B0609020204030204" pitchFamily="49" charset="0"/>
              </a:rPr>
              <a:t>encoding</a:t>
            </a:r>
            <a:r>
              <a:rPr lang="en-US" altLang="zh-CN" sz="1800" b="1" dirty="0">
                <a:solidFill>
                  <a:srgbClr val="A71D5D"/>
                </a:solidFill>
                <a:latin typeface="Consolas" panose="020B0609020204030204" pitchFamily="49" charset="0"/>
              </a:rPr>
              <a:t>=</a:t>
            </a:r>
            <a:r>
              <a:rPr lang="en-US" altLang="zh-CN" sz="1800" b="1" dirty="0">
                <a:solidFill>
                  <a:srgbClr val="F2612A"/>
                </a:solidFill>
                <a:latin typeface="Consolas" panose="020B0609020204030204" pitchFamily="49" charset="0"/>
              </a:rPr>
              <a:t>'utf-8'</a:t>
            </a:r>
            <a:r>
              <a:rPr lang="zh-CN" altLang="en-US" sz="1800" b="0" dirty="0">
                <a:solidFill>
                  <a:srgbClr val="F2612A"/>
                </a:solidFill>
                <a:latin typeface="Consolas" panose="020B0609020204030204" pitchFamily="49" charset="0"/>
              </a:rPr>
              <a:t>，这指明了读取时所用的文件编码。</a:t>
            </a:r>
            <a:endParaRPr lang="en-US" altLang="zh-CN" sz="1800" b="0" dirty="0">
              <a:solidFill>
                <a:srgbClr val="F2612A"/>
              </a:solidFill>
              <a:latin typeface="Consolas" panose="020B0609020204030204" pitchFamily="49" charset="0"/>
            </a:endParaRPr>
          </a:p>
          <a:p>
            <a:pPr algn="l"/>
            <a:endParaRPr lang="en-US" altLang="zh-CN" sz="1800" b="0" dirty="0">
              <a:solidFill>
                <a:srgbClr val="F2612A"/>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u="none" strike="noStrike" baseline="0" dirty="0">
                <a:latin typeface="FZSSJW--GB1-0"/>
              </a:rPr>
              <a:t>如果系统的默认编码与要读取的文件的编码不一致，参数 </a:t>
            </a:r>
            <a:r>
              <a:rPr lang="en-US" altLang="zh-CN" sz="1800" b="0" i="0" u="none" strike="noStrike" baseline="0" dirty="0">
                <a:latin typeface="TheSansMonoCondensed-"/>
              </a:rPr>
              <a:t>encoding </a:t>
            </a:r>
            <a:r>
              <a:rPr lang="zh-CN" altLang="en-US" sz="1800" b="0" i="0" u="none" strike="noStrike" baseline="0" dirty="0">
                <a:latin typeface="FZSSJW--GB1-0"/>
              </a:rPr>
              <a:t>必不可少，通过它来指定文件编码可以避免读取时发生错误。</a:t>
            </a:r>
            <a:endParaRPr lang="en-US" altLang="zh-CN" sz="1800" b="0" i="0" u="none" strike="noStrike" baseline="0" dirty="0">
              <a:latin typeface="FZSSJW--GB1-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u="none" strike="noStrike" baseline="0" dirty="0">
                <a:latin typeface="FZSSJW--GB1-0"/>
              </a:rPr>
              <a:t>如果要读取的文件不是在你的电脑中创建的（不同电脑的默认编码可能会有所不同），读取时会更容易发生错误。</a:t>
            </a:r>
            <a:endParaRPr lang="en-US" altLang="zh-CN" sz="1800" b="0" i="0" u="none" strike="noStrike" baseline="0" dirty="0">
              <a:latin typeface="FZSSJW--GB1-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dirty="0">
                <a:solidFill>
                  <a:srgbClr val="F2612A"/>
                </a:solidFill>
                <a:latin typeface="Consolas" panose="020B0609020204030204" pitchFamily="49" charset="0"/>
              </a:rPr>
              <a:t>注：这个知识点放的略有突兀，保留是考虑配套讲义应尽量与原书一致，实际讲解的时可考虑拓展、移后或删除，</a:t>
            </a:r>
            <a:r>
              <a:rPr lang="zh-CN" altLang="en-US" sz="1800" b="0" i="0" u="none" strike="noStrike" baseline="0" dirty="0">
                <a:solidFill>
                  <a:srgbClr val="F2612A"/>
                </a:solidFill>
                <a:latin typeface="FZSSJW--GB1-0"/>
              </a:rPr>
              <a:t>为了系统性地学习编码的相关知识，</a:t>
            </a:r>
            <a:r>
              <a:rPr lang="zh-CN" altLang="en-US" sz="1800" b="0" i="0" u="none" strike="noStrike" baseline="0">
                <a:solidFill>
                  <a:srgbClr val="F2612A"/>
                </a:solidFill>
                <a:latin typeface="FZSSJW--GB1-0"/>
              </a:rPr>
              <a:t>个人推荐可以阅读</a:t>
            </a:r>
            <a:r>
              <a:rPr lang="en-US" altLang="zh-CN" sz="1800" b="0" i="0" u="none" strike="noStrike" baseline="0" dirty="0">
                <a:solidFill>
                  <a:srgbClr val="F2612A"/>
                </a:solidFill>
                <a:latin typeface="FZSSJW--GB1-0"/>
              </a:rPr>
              <a:t>《</a:t>
            </a:r>
            <a:r>
              <a:rPr lang="zh-CN" altLang="en-US" sz="1800" b="0" i="0" u="none" strike="noStrike" baseline="0" dirty="0">
                <a:solidFill>
                  <a:srgbClr val="F2612A"/>
                </a:solidFill>
                <a:latin typeface="FZSSJW--GB1-0"/>
              </a:rPr>
              <a:t>流畅的 </a:t>
            </a:r>
            <a:r>
              <a:rPr lang="en-US" altLang="zh-CN" sz="1800" b="0" i="0" u="none" strike="noStrike" baseline="0" dirty="0">
                <a:solidFill>
                  <a:srgbClr val="F2612A"/>
                </a:solidFill>
                <a:latin typeface="FZSSJW--GB1-0"/>
              </a:rPr>
              <a:t>Python》</a:t>
            </a:r>
            <a:r>
              <a:rPr lang="zh-CN" altLang="en-US" sz="1800" b="0" i="0" u="none" strike="noStrike" baseline="0" dirty="0">
                <a:solidFill>
                  <a:srgbClr val="F2612A"/>
                </a:solidFill>
                <a:latin typeface="FZSSJW--GB1-0"/>
              </a:rPr>
              <a:t>的第四章部分。</a:t>
            </a:r>
            <a:endParaRPr lang="en-US" altLang="zh-CN" sz="1800" b="0" dirty="0">
              <a:solidFill>
                <a:srgbClr val="F2612A"/>
              </a:solidFill>
              <a:latin typeface="Consolas" panose="020B0609020204030204" pitchFamily="49" charset="0"/>
            </a:endParaRPr>
          </a:p>
        </p:txBody>
      </p:sp>
      <p:sp>
        <p:nvSpPr>
          <p:cNvPr id="4" name="灯片编号占位符 3"/>
          <p:cNvSpPr>
            <a:spLocks noGrp="1"/>
          </p:cNvSpPr>
          <p:nvPr>
            <p:ph type="sldNum" sz="quarter" idx="5"/>
          </p:nvPr>
        </p:nvSpPr>
        <p:spPr/>
        <p:txBody>
          <a:bodyPr/>
          <a:lstStyle/>
          <a:p>
            <a:fld id="{9901CBA2-7C9E-4AD6-B258-A0DB055BB3AF}" type="slidenum">
              <a:rPr lang="zh-CN" altLang="en-US" smtClean="0"/>
              <a:t>69</a:t>
            </a:fld>
            <a:endParaRPr lang="zh-CN" altLang="en-US"/>
          </a:p>
        </p:txBody>
      </p:sp>
    </p:spTree>
    <p:extLst>
      <p:ext uri="{BB962C8B-B14F-4D97-AF65-F5344CB8AC3E}">
        <p14:creationId xmlns:p14="http://schemas.microsoft.com/office/powerpoint/2010/main" val="280507334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这里的 </a:t>
            </a:r>
            <a:r>
              <a:rPr lang="en-US" altLang="zh-CN" sz="1800" b="0" i="0" u="none" strike="noStrike" baseline="0" dirty="0">
                <a:latin typeface="TimesNewRoman"/>
              </a:rPr>
              <a:t>traceback </a:t>
            </a:r>
            <a:r>
              <a:rPr lang="zh-CN" altLang="en-US" sz="1800" b="0" i="0" u="none" strike="noStrike" baseline="0" dirty="0">
                <a:latin typeface="FZSSJW--GB1-0"/>
              </a:rPr>
              <a:t>比前面的那些都长，对于这样复杂的 </a:t>
            </a:r>
            <a:r>
              <a:rPr lang="en-US" altLang="zh-CN" sz="1800" b="0" i="0" u="none" strike="noStrike" baseline="0" dirty="0">
                <a:latin typeface="TimesNewRoman"/>
              </a:rPr>
              <a:t>traceback</a:t>
            </a:r>
            <a:r>
              <a:rPr lang="zh-CN" altLang="en-US" sz="1800" b="0" i="0" u="none" strike="noStrike" baseline="0" dirty="0">
                <a:latin typeface="TimesNewRoman"/>
              </a:rPr>
              <a:t>，</a:t>
            </a:r>
            <a:r>
              <a:rPr lang="zh-CN" altLang="en-US" sz="1800" b="0" i="0" u="none" strike="noStrike" baseline="0" dirty="0">
                <a:latin typeface="FZSSJW--GB1-0"/>
              </a:rPr>
              <a:t>通常建议先看 </a:t>
            </a:r>
            <a:r>
              <a:rPr lang="en-US" altLang="zh-CN" sz="1800" b="0" i="0" u="none" strike="noStrike" baseline="0" dirty="0">
                <a:latin typeface="TimesNewRoman"/>
              </a:rPr>
              <a:t>traceback </a:t>
            </a:r>
            <a:r>
              <a:rPr lang="zh-CN" altLang="en-US" sz="1800" b="0" i="0" u="none" strike="noStrike" baseline="0" dirty="0">
                <a:latin typeface="TimesNewRoman"/>
              </a:rPr>
              <a:t>的</a:t>
            </a:r>
            <a:r>
              <a:rPr lang="zh-CN" altLang="en-US" sz="1800" b="0" i="0" u="none" strike="noStrike" baseline="0" dirty="0">
                <a:latin typeface="FZSSJW--GB1-0"/>
              </a:rPr>
              <a:t>最后一行。</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70</a:t>
            </a:fld>
            <a:endParaRPr lang="zh-CN" altLang="en-US"/>
          </a:p>
        </p:txBody>
      </p:sp>
    </p:spTree>
    <p:extLst>
      <p:ext uri="{BB962C8B-B14F-4D97-AF65-F5344CB8AC3E}">
        <p14:creationId xmlns:p14="http://schemas.microsoft.com/office/powerpoint/2010/main" val="316974633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71</a:t>
            </a:fld>
            <a:endParaRPr lang="zh-CN" altLang="en-US"/>
          </a:p>
        </p:txBody>
      </p:sp>
    </p:spTree>
    <p:extLst>
      <p:ext uri="{BB962C8B-B14F-4D97-AF65-F5344CB8AC3E}">
        <p14:creationId xmlns:p14="http://schemas.microsoft.com/office/powerpoint/2010/main" val="2609602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9</a:t>
            </a:fld>
            <a:endParaRPr lang="zh-CN" altLang="en-US"/>
          </a:p>
        </p:txBody>
      </p:sp>
    </p:spTree>
    <p:extLst>
      <p:ext uri="{BB962C8B-B14F-4D97-AF65-F5344CB8AC3E}">
        <p14:creationId xmlns:p14="http://schemas.microsoft.com/office/powerpoint/2010/main" val="957813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sz="180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72</a:t>
            </a:fld>
            <a:endParaRPr lang="zh-CN" altLang="en-US"/>
          </a:p>
        </p:txBody>
      </p:sp>
    </p:spTree>
    <p:extLst>
      <p:ext uri="{BB962C8B-B14F-4D97-AF65-F5344CB8AC3E}">
        <p14:creationId xmlns:p14="http://schemas.microsoft.com/office/powerpoint/2010/main" val="211265074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sz="180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73</a:t>
            </a:fld>
            <a:endParaRPr lang="zh-CN" altLang="en-US"/>
          </a:p>
        </p:txBody>
      </p:sp>
    </p:spTree>
    <p:extLst>
      <p:ext uri="{BB962C8B-B14F-4D97-AF65-F5344CB8AC3E}">
        <p14:creationId xmlns:p14="http://schemas.microsoft.com/office/powerpoint/2010/main" val="350721654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TimesNewRoman"/>
              </a:rPr>
              <a:t>往下的</a:t>
            </a:r>
            <a:r>
              <a:rPr lang="zh-CN" altLang="en-US" sz="1800" b="0" i="0" u="none" strike="noStrike" baseline="0" dirty="0">
                <a:latin typeface="FZSSJW--GB1-0"/>
              </a:rPr>
              <a:t>其余部分列出了一些代码，它们来自打开和读取文件涉及的库。通常，不需要详细阅读和理解 </a:t>
            </a:r>
            <a:r>
              <a:rPr lang="en-US" altLang="zh-CN" sz="1800" b="0" i="0" u="none" strike="noStrike" baseline="0" dirty="0">
                <a:latin typeface="TimesNewRoman"/>
              </a:rPr>
              <a:t>traceback </a:t>
            </a:r>
            <a:r>
              <a:rPr lang="zh-CN" altLang="en-US" sz="1800" b="0" i="0" u="none" strike="noStrike" baseline="0" dirty="0">
                <a:latin typeface="FZSSJW--GB1-0"/>
              </a:rPr>
              <a:t>中的这些内容。</a:t>
            </a:r>
            <a:endParaRPr lang="zh-CN" altLang="en-US" sz="180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74</a:t>
            </a:fld>
            <a:endParaRPr lang="zh-CN" altLang="en-US"/>
          </a:p>
        </p:txBody>
      </p:sp>
    </p:spTree>
    <p:extLst>
      <p:ext uri="{BB962C8B-B14F-4D97-AF65-F5344CB8AC3E}">
        <p14:creationId xmlns:p14="http://schemas.microsoft.com/office/powerpoint/2010/main" val="35025348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75</a:t>
            </a:fld>
            <a:endParaRPr lang="zh-CN" altLang="en-US"/>
          </a:p>
        </p:txBody>
      </p:sp>
    </p:spTree>
    <p:extLst>
      <p:ext uri="{BB962C8B-B14F-4D97-AF65-F5344CB8AC3E}">
        <p14:creationId xmlns:p14="http://schemas.microsoft.com/office/powerpoint/2010/main" val="151260527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solidFill>
                  <a:srgbClr val="000000"/>
                </a:solidFill>
                <a:latin typeface="FZSSJW--GB1-0"/>
              </a:rPr>
              <a:t>这样，当找不到文件时，</a:t>
            </a:r>
            <a:r>
              <a:rPr lang="en-US" altLang="zh-CN" sz="1800" b="0" i="0" u="none" strike="noStrike" baseline="0">
                <a:solidFill>
                  <a:srgbClr val="000000"/>
                </a:solidFill>
                <a:latin typeface="TimesNewRoman"/>
              </a:rPr>
              <a:t>Python </a:t>
            </a:r>
            <a:r>
              <a:rPr lang="zh-CN" altLang="en-US" sz="1800" b="0" i="0" u="none" strike="noStrike" baseline="0">
                <a:solidFill>
                  <a:srgbClr val="000000"/>
                </a:solidFill>
                <a:latin typeface="FZSSJW--GB1-0"/>
              </a:rPr>
              <a:t>将运行 </a:t>
            </a:r>
            <a:r>
              <a:rPr lang="en-US" altLang="zh-CN" sz="1800" b="0" i="0" u="none" strike="noStrike" baseline="0">
                <a:solidFill>
                  <a:srgbClr val="000000"/>
                </a:solidFill>
                <a:latin typeface="TheSansMonoCondensed-"/>
              </a:rPr>
              <a:t>except </a:t>
            </a:r>
            <a:r>
              <a:rPr lang="zh-CN" altLang="en-US" sz="1800" b="0" i="0" u="none" strike="noStrike" baseline="0">
                <a:solidFill>
                  <a:srgbClr val="000000"/>
                </a:solidFill>
                <a:latin typeface="FZSSJW--GB1-0"/>
              </a:rPr>
              <a:t>代码块中的代码，从而显示一条友好的错误消息，而不是 </a:t>
            </a:r>
            <a:r>
              <a:rPr lang="en-US" altLang="zh-CN" sz="1800" b="0" i="0" u="none" strike="noStrike" baseline="0">
                <a:solidFill>
                  <a:srgbClr val="000000"/>
                </a:solidFill>
                <a:latin typeface="TimesNewRoman"/>
              </a:rPr>
              <a:t>traceback</a:t>
            </a:r>
            <a:r>
              <a:rPr lang="zh-CN" altLang="en-US" sz="1800" b="0" i="0" u="none" strike="noStrike" baseline="0">
                <a:solidFill>
                  <a:srgbClr val="000000"/>
                </a:solidFill>
                <a:latin typeface="TimesNewRoman"/>
              </a:rPr>
              <a:t>。</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76</a:t>
            </a:fld>
            <a:endParaRPr lang="zh-CN" altLang="en-US"/>
          </a:p>
        </p:txBody>
      </p:sp>
    </p:spTree>
    <p:extLst>
      <p:ext uri="{BB962C8B-B14F-4D97-AF65-F5344CB8AC3E}">
        <p14:creationId xmlns:p14="http://schemas.microsoft.com/office/powerpoint/2010/main" val="392873079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77</a:t>
            </a:fld>
            <a:endParaRPr lang="zh-CN" altLang="en-US"/>
          </a:p>
        </p:txBody>
      </p:sp>
    </p:spTree>
    <p:extLst>
      <p:ext uri="{BB962C8B-B14F-4D97-AF65-F5344CB8AC3E}">
        <p14:creationId xmlns:p14="http://schemas.microsoft.com/office/powerpoint/2010/main" val="25770532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78</a:t>
            </a:fld>
            <a:endParaRPr lang="zh-CN" altLang="en-US"/>
          </a:p>
        </p:txBody>
      </p:sp>
    </p:spTree>
    <p:extLst>
      <p:ext uri="{BB962C8B-B14F-4D97-AF65-F5344CB8AC3E}">
        <p14:creationId xmlns:p14="http://schemas.microsoft.com/office/powerpoint/2010/main" val="324057803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79</a:t>
            </a:fld>
            <a:endParaRPr lang="zh-CN" altLang="en-US"/>
          </a:p>
        </p:txBody>
      </p:sp>
    </p:spTree>
    <p:extLst>
      <p:ext uri="{BB962C8B-B14F-4D97-AF65-F5344CB8AC3E}">
        <p14:creationId xmlns:p14="http://schemas.microsoft.com/office/powerpoint/2010/main" val="152646122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80</a:t>
            </a:fld>
            <a:endParaRPr lang="zh-CN" altLang="en-US"/>
          </a:p>
        </p:txBody>
      </p:sp>
    </p:spTree>
    <p:extLst>
      <p:ext uri="{BB962C8B-B14F-4D97-AF65-F5344CB8AC3E}">
        <p14:creationId xmlns:p14="http://schemas.microsoft.com/office/powerpoint/2010/main" val="370514634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最后，打印一条消息，指出文件包含多少个单词。</a:t>
            </a:r>
            <a:endParaRPr lang="en-US" altLang="zh-CN" dirty="0"/>
          </a:p>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81</a:t>
            </a:fld>
            <a:endParaRPr lang="zh-CN" altLang="en-US"/>
          </a:p>
        </p:txBody>
      </p:sp>
    </p:spTree>
    <p:extLst>
      <p:ext uri="{BB962C8B-B14F-4D97-AF65-F5344CB8AC3E}">
        <p14:creationId xmlns:p14="http://schemas.microsoft.com/office/powerpoint/2010/main" val="3815399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10</a:t>
            </a:fld>
            <a:endParaRPr lang="zh-CN" altLang="en-US"/>
          </a:p>
        </p:txBody>
      </p:sp>
    </p:spTree>
    <p:extLst>
      <p:ext uri="{BB962C8B-B14F-4D97-AF65-F5344CB8AC3E}">
        <p14:creationId xmlns:p14="http://schemas.microsoft.com/office/powerpoint/2010/main" val="45389268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Consolas" panose="020B0609020204030204" pitchFamily="49" charset="0"/>
                <a:ea typeface="+mj-ea"/>
              </a:rPr>
              <a:t>将文件放到哪里？请回忆路径相关知识，要补充的一点是，相对路径是以程序运行的所在目录为起点的。</a:t>
            </a:r>
            <a:endParaRPr lang="en-US" altLang="zh-CN" b="0" dirty="0">
              <a:solidFill>
                <a:schemeClr val="accent1">
                  <a:lumMod val="75000"/>
                </a:schemeClr>
              </a:solidFill>
              <a:latin typeface="Consolas" panose="020B0609020204030204" pitchFamily="49" charset="0"/>
              <a:ea typeface="+mj-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dirty="0">
                <a:solidFill>
                  <a:schemeClr val="accent1">
                    <a:lumMod val="75000"/>
                  </a:schemeClr>
                </a:solidFill>
                <a:latin typeface="Consolas" panose="020B0609020204030204" pitchFamily="49" charset="0"/>
                <a:ea typeface="+mj-ea"/>
              </a:rPr>
              <a:t>注：实际上，输出的数会略微偏大，因为这里使用的文本文件包含出版商提供的额外信息，但它与童话爱丽丝漫游奇境记（Alice in Wonderland）的长度基本一致。</a:t>
            </a:r>
          </a:p>
        </p:txBody>
      </p:sp>
      <p:sp>
        <p:nvSpPr>
          <p:cNvPr id="4" name="灯片编号占位符 3"/>
          <p:cNvSpPr>
            <a:spLocks noGrp="1"/>
          </p:cNvSpPr>
          <p:nvPr>
            <p:ph type="sldNum" sz="quarter" idx="5"/>
          </p:nvPr>
        </p:nvSpPr>
        <p:spPr/>
        <p:txBody>
          <a:bodyPr/>
          <a:lstStyle/>
          <a:p>
            <a:fld id="{9901CBA2-7C9E-4AD6-B258-A0DB055BB3AF}" type="slidenum">
              <a:rPr lang="zh-CN" altLang="en-US" smtClean="0"/>
              <a:t>82</a:t>
            </a:fld>
            <a:endParaRPr lang="zh-CN" altLang="en-US"/>
          </a:p>
        </p:txBody>
      </p:sp>
    </p:spTree>
    <p:extLst>
      <p:ext uri="{BB962C8B-B14F-4D97-AF65-F5344CB8AC3E}">
        <p14:creationId xmlns:p14="http://schemas.microsoft.com/office/powerpoint/2010/main" val="362098895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solidFill>
                  <a:srgbClr val="000000"/>
                </a:solidFill>
                <a:latin typeface="FZSSJW--GB1-0"/>
              </a:rPr>
              <a:t>这些代码大多与原来一样，只是被移到了函数 </a:t>
            </a:r>
            <a:r>
              <a:rPr lang="en-US" altLang="zh-CN" sz="1800" b="0" i="0" u="none" strike="noStrike" baseline="0" dirty="0" err="1">
                <a:solidFill>
                  <a:srgbClr val="000000"/>
                </a:solidFill>
                <a:latin typeface="FZSSJW--GB1-0"/>
              </a:rPr>
              <a:t>count_words</a:t>
            </a:r>
            <a:r>
              <a:rPr lang="en-US" altLang="zh-CN" sz="1800" b="0" i="0" u="none" strike="noStrike" baseline="0" dirty="0">
                <a:solidFill>
                  <a:srgbClr val="000000"/>
                </a:solidFill>
                <a:latin typeface="FZSSJW--GB1-0"/>
              </a:rPr>
              <a:t>()</a:t>
            </a:r>
            <a:r>
              <a:rPr lang="zh-CN" altLang="en-US" sz="1800" b="0" i="0" u="none" strike="noStrike" baseline="0" dirty="0">
                <a:solidFill>
                  <a:srgbClr val="000000"/>
                </a:solidFill>
                <a:latin typeface="FZSSJW--GB1-0"/>
              </a:rPr>
              <a:t>中，并且增加了缩进量。</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83</a:t>
            </a:fld>
            <a:endParaRPr lang="zh-CN" altLang="en-US"/>
          </a:p>
        </p:txBody>
      </p:sp>
    </p:spTree>
    <p:extLst>
      <p:ext uri="{BB962C8B-B14F-4D97-AF65-F5344CB8AC3E}">
        <p14:creationId xmlns:p14="http://schemas.microsoft.com/office/powerpoint/2010/main" val="373630000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solidFill>
                  <a:srgbClr val="000000"/>
                </a:solidFill>
                <a:latin typeface="FZSSJW--GB1-0"/>
              </a:rPr>
              <a:t>在修改程序的同时更新注释是个不错的习惯，因此我们将注释改成了文档字符串，并稍微调整了一下措辞</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84</a:t>
            </a:fld>
            <a:endParaRPr lang="zh-CN" altLang="en-US"/>
          </a:p>
        </p:txBody>
      </p:sp>
    </p:spTree>
    <p:extLst>
      <p:ext uri="{BB962C8B-B14F-4D97-AF65-F5344CB8AC3E}">
        <p14:creationId xmlns:p14="http://schemas.microsoft.com/office/powerpoint/2010/main" val="181404371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85</a:t>
            </a:fld>
            <a:endParaRPr lang="zh-CN" altLang="en-US"/>
          </a:p>
        </p:txBody>
      </p:sp>
    </p:spTree>
    <p:extLst>
      <p:ext uri="{BB962C8B-B14F-4D97-AF65-F5344CB8AC3E}">
        <p14:creationId xmlns:p14="http://schemas.microsoft.com/office/powerpoint/2010/main" val="145575248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86</a:t>
            </a:fld>
            <a:endParaRPr lang="zh-CN" altLang="en-US"/>
          </a:p>
        </p:txBody>
      </p:sp>
    </p:spTree>
    <p:extLst>
      <p:ext uri="{BB962C8B-B14F-4D97-AF65-F5344CB8AC3E}">
        <p14:creationId xmlns:p14="http://schemas.microsoft.com/office/powerpoint/2010/main" val="166898832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在这个示例中，使用 </a:t>
            </a:r>
            <a:r>
              <a:rPr lang="en-US" altLang="zh-CN" dirty="0"/>
              <a:t>try-except </a:t>
            </a:r>
            <a:r>
              <a:rPr lang="zh-CN" altLang="en-US" dirty="0"/>
              <a:t>代码块有两个重要的优点：</a:t>
            </a:r>
            <a:endParaRPr lang="en-US" altLang="zh-CN" dirty="0"/>
          </a:p>
          <a:p>
            <a:pPr algn="l"/>
            <a:r>
              <a:rPr lang="zh-CN" altLang="en-US" dirty="0"/>
              <a:t>一是避免用户看到 </a:t>
            </a:r>
            <a:r>
              <a:rPr lang="en-US" altLang="zh-CN" dirty="0"/>
              <a:t>traceback</a:t>
            </a:r>
            <a:r>
              <a:rPr lang="zh-CN" altLang="en-US" dirty="0"/>
              <a:t>，二是让程序可以继续分析能够找到的其他文件。如果不捕获因找不到 </a:t>
            </a:r>
            <a:r>
              <a:rPr lang="en-US" altLang="zh-CN" dirty="0"/>
              <a:t>siddhartha.txt </a:t>
            </a:r>
            <a:r>
              <a:rPr lang="zh-CN" altLang="en-US" dirty="0"/>
              <a:t>而引发的 </a:t>
            </a:r>
            <a:r>
              <a:rPr lang="en-US" altLang="zh-CN" dirty="0" err="1"/>
              <a:t>FileNotFoundError</a:t>
            </a:r>
            <a:r>
              <a:rPr lang="en-US" altLang="zh-CN" dirty="0"/>
              <a:t> </a:t>
            </a:r>
            <a:r>
              <a:rPr lang="zh-CN" altLang="en-US" dirty="0"/>
              <a:t>异常，用户将看到让一般人困惑的完整 </a:t>
            </a:r>
            <a:r>
              <a:rPr lang="en-US" altLang="zh-CN" dirty="0"/>
              <a:t>traceback</a:t>
            </a:r>
            <a:r>
              <a:rPr lang="zh-CN" altLang="en-US" dirty="0"/>
              <a:t>，并且程序也将在尝试分析 </a:t>
            </a:r>
            <a:r>
              <a:rPr lang="en-US" altLang="zh-CN" dirty="0"/>
              <a:t>Siddhartha </a:t>
            </a:r>
            <a:r>
              <a:rPr lang="zh-CN" altLang="en-US" dirty="0"/>
              <a:t>后停止运行</a:t>
            </a:r>
            <a:r>
              <a:rPr lang="en-US" altLang="zh-CN" dirty="0"/>
              <a:t>——</a:t>
            </a:r>
            <a:r>
              <a:rPr lang="zh-CN" altLang="en-US" dirty="0"/>
              <a:t>根本不会继续分析 </a:t>
            </a:r>
            <a:r>
              <a:rPr lang="en-US" altLang="zh-CN" dirty="0"/>
              <a:t>Moby Dick </a:t>
            </a:r>
            <a:r>
              <a:rPr lang="zh-CN" altLang="en-US" dirty="0"/>
              <a:t>和 </a:t>
            </a:r>
            <a:r>
              <a:rPr lang="en-US" altLang="zh-CN" dirty="0"/>
              <a:t>Little Women</a:t>
            </a:r>
            <a:r>
              <a:rPr lang="zh-CN" altLang="en-US" dirty="0"/>
              <a:t>。</a:t>
            </a:r>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87</a:t>
            </a:fld>
            <a:endParaRPr lang="zh-CN" altLang="en-US"/>
          </a:p>
        </p:txBody>
      </p:sp>
    </p:spTree>
    <p:extLst>
      <p:ext uri="{BB962C8B-B14F-4D97-AF65-F5344CB8AC3E}">
        <p14:creationId xmlns:p14="http://schemas.microsoft.com/office/powerpoint/2010/main" val="126951030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88</a:t>
            </a:fld>
            <a:endParaRPr lang="zh-CN" altLang="en-US"/>
          </a:p>
        </p:txBody>
      </p:sp>
    </p:spTree>
    <p:extLst>
      <p:ext uri="{BB962C8B-B14F-4D97-AF65-F5344CB8AC3E}">
        <p14:creationId xmlns:p14="http://schemas.microsoft.com/office/powerpoint/2010/main" val="367211469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89</a:t>
            </a:fld>
            <a:endParaRPr lang="zh-CN" altLang="en-US"/>
          </a:p>
        </p:txBody>
      </p:sp>
    </p:spTree>
    <p:extLst>
      <p:ext uri="{BB962C8B-B14F-4D97-AF65-F5344CB8AC3E}">
        <p14:creationId xmlns:p14="http://schemas.microsoft.com/office/powerpoint/2010/main" val="36850717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90</a:t>
            </a:fld>
            <a:endParaRPr lang="zh-CN" altLang="en-US"/>
          </a:p>
        </p:txBody>
      </p:sp>
    </p:spTree>
    <p:extLst>
      <p:ext uri="{BB962C8B-B14F-4D97-AF65-F5344CB8AC3E}">
        <p14:creationId xmlns:p14="http://schemas.microsoft.com/office/powerpoint/2010/main" val="226860568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91</a:t>
            </a:fld>
            <a:endParaRPr lang="zh-CN" altLang="en-US"/>
          </a:p>
        </p:txBody>
      </p:sp>
    </p:spTree>
    <p:extLst>
      <p:ext uri="{BB962C8B-B14F-4D97-AF65-F5344CB8AC3E}">
        <p14:creationId xmlns:p14="http://schemas.microsoft.com/office/powerpoint/2010/main" val="1132412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en-US" altLang="zh-CN"/>
          </a:p>
        </p:txBody>
      </p:sp>
      <p:sp>
        <p:nvSpPr>
          <p:cNvPr id="4" name="灯片编号占位符 3"/>
          <p:cNvSpPr>
            <a:spLocks noGrp="1"/>
          </p:cNvSpPr>
          <p:nvPr>
            <p:ph type="sldNum" sz="quarter" idx="5"/>
          </p:nvPr>
        </p:nvSpPr>
        <p:spPr/>
        <p:txBody>
          <a:bodyPr/>
          <a:lstStyle/>
          <a:p>
            <a:fld id="{9901CBA2-7C9E-4AD6-B258-A0DB055BB3AF}" type="slidenum">
              <a:rPr lang="zh-CN" altLang="en-US" smtClean="0"/>
              <a:t>11</a:t>
            </a:fld>
            <a:endParaRPr lang="zh-CN" altLang="en-US"/>
          </a:p>
        </p:txBody>
      </p:sp>
    </p:spTree>
    <p:extLst>
      <p:ext uri="{BB962C8B-B14F-4D97-AF65-F5344CB8AC3E}">
        <p14:creationId xmlns:p14="http://schemas.microsoft.com/office/powerpoint/2010/main" val="211004917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dirty="0"/>
              <a:t>要</a:t>
            </a:r>
            <a:r>
              <a:rPr lang="zh-CN" altLang="en-US"/>
              <a:t>注意的是，</a:t>
            </a:r>
            <a:r>
              <a:rPr lang="zh-CN" altLang="en-US" dirty="0"/>
              <a:t>如果你不知道代码写成这样是否合适，那最好不要这样做，静默失败容易导致发生“看不见”的问题，当程序执行后的预期结果不一致时，会使得你难以排查问题的原因。</a:t>
            </a:r>
            <a:r>
              <a:rPr lang="en-US" altLang="zh-CN" dirty="0"/>
              <a:t>pass </a:t>
            </a:r>
            <a:r>
              <a:rPr lang="zh-CN" altLang="en-US" dirty="0"/>
              <a:t>关键字很有用，我们以后还会遇到它。</a:t>
            </a:r>
            <a:endParaRPr lang="en-US" altLang="zh-CN" dirty="0"/>
          </a:p>
          <a:p>
            <a:pPr algn="l"/>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92</a:t>
            </a:fld>
            <a:endParaRPr lang="zh-CN" altLang="en-US"/>
          </a:p>
        </p:txBody>
      </p:sp>
    </p:spTree>
    <p:extLst>
      <p:ext uri="{BB962C8B-B14F-4D97-AF65-F5344CB8AC3E}">
        <p14:creationId xmlns:p14="http://schemas.microsoft.com/office/powerpoint/2010/main" val="386565400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dirty="0">
                <a:latin typeface="FZSSJW--GB1-0"/>
              </a:rPr>
              <a:t>编写得很好且经过恰当测试的代码不容易出现内部错误，如语法错误和逻辑错误，但只要程序依赖于外部因素，如用户输入、是否存在指定的文件、是否有网络连接，就有可能出现异常。我们凭借经验判断该在程序的什么地方包含异常处理块，以及出现错误时该向用户提供多少相关的信息。</a:t>
            </a:r>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93</a:t>
            </a:fld>
            <a:endParaRPr lang="zh-CN" altLang="en-US"/>
          </a:p>
        </p:txBody>
      </p:sp>
    </p:spTree>
    <p:extLst>
      <p:ext uri="{BB962C8B-B14F-4D97-AF65-F5344CB8AC3E}">
        <p14:creationId xmlns:p14="http://schemas.microsoft.com/office/powerpoint/2010/main" val="52406472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sz="180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94</a:t>
            </a:fld>
            <a:endParaRPr lang="zh-CN" altLang="en-US"/>
          </a:p>
        </p:txBody>
      </p:sp>
    </p:spTree>
    <p:extLst>
      <p:ext uri="{BB962C8B-B14F-4D97-AF65-F5344CB8AC3E}">
        <p14:creationId xmlns:p14="http://schemas.microsoft.com/office/powerpoint/2010/main" val="105205699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sz="1800" b="0" i="0" u="none" strike="noStrike" baseline="0" dirty="0">
                <a:latin typeface="TimesNewRoman"/>
              </a:rPr>
              <a:t>JSON</a:t>
            </a:r>
            <a:r>
              <a:rPr lang="zh-CN" altLang="en-US" sz="1800" b="0" i="0" u="none" strike="noStrike" baseline="0" dirty="0">
                <a:latin typeface="FZKTJW--GB1-0"/>
              </a:rPr>
              <a:t>（</a:t>
            </a:r>
            <a:r>
              <a:rPr lang="en-US" altLang="zh-CN" sz="1800" b="0" i="0" u="none" strike="noStrike" baseline="0" dirty="0">
                <a:latin typeface="TimesNewRoman"/>
              </a:rPr>
              <a:t>JavaScript Object Notation</a:t>
            </a:r>
            <a:r>
              <a:rPr lang="zh-CN" altLang="en-US" sz="1800" b="0" i="0" u="none" strike="noStrike" baseline="0" dirty="0">
                <a:latin typeface="FZKTJW--GB1-0"/>
              </a:rPr>
              <a:t>）格式最初是为</a:t>
            </a:r>
            <a:r>
              <a:rPr lang="en-US" altLang="zh-CN" sz="1800" b="0" i="0" u="none" strike="noStrike" baseline="0" dirty="0">
                <a:latin typeface="TimesNewRoman"/>
              </a:rPr>
              <a:t>JavaScript </a:t>
            </a:r>
            <a:r>
              <a:rPr lang="zh-CN" altLang="en-US" sz="1800" b="0" i="0" u="none" strike="noStrike" baseline="0" dirty="0">
                <a:latin typeface="FZKTJW--GB1-0"/>
              </a:rPr>
              <a:t>开发的，但随后成了一种通用的格式，被包括</a:t>
            </a:r>
            <a:r>
              <a:rPr lang="en-US" altLang="zh-CN" sz="1800" b="0" i="0" u="none" strike="noStrike" baseline="0" dirty="0">
                <a:latin typeface="TimesNewRoman"/>
              </a:rPr>
              <a:t>Python </a:t>
            </a:r>
            <a:r>
              <a:rPr lang="zh-CN" altLang="en-US" sz="1800" b="0" i="0" u="none" strike="noStrike" baseline="0" dirty="0">
                <a:latin typeface="FZKTJW--GB1-0"/>
              </a:rPr>
              <a:t>在内的众多语言采用。</a:t>
            </a:r>
            <a:endParaRPr lang="zh-CN" altLang="en-US" sz="1800"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95</a:t>
            </a:fld>
            <a:endParaRPr lang="zh-CN" altLang="en-US"/>
          </a:p>
        </p:txBody>
      </p:sp>
    </p:spTree>
    <p:extLst>
      <p:ext uri="{BB962C8B-B14F-4D97-AF65-F5344CB8AC3E}">
        <p14:creationId xmlns:p14="http://schemas.microsoft.com/office/powerpoint/2010/main" val="348211100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96</a:t>
            </a:fld>
            <a:endParaRPr lang="zh-CN" altLang="en-US"/>
          </a:p>
        </p:txBody>
      </p:sp>
    </p:spTree>
    <p:extLst>
      <p:ext uri="{BB962C8B-B14F-4D97-AF65-F5344CB8AC3E}">
        <p14:creationId xmlns:p14="http://schemas.microsoft.com/office/powerpoint/2010/main" val="263204990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97</a:t>
            </a:fld>
            <a:endParaRPr lang="zh-CN" altLang="en-US"/>
          </a:p>
        </p:txBody>
      </p:sp>
    </p:spTree>
    <p:extLst>
      <p:ext uri="{BB962C8B-B14F-4D97-AF65-F5344CB8AC3E}">
        <p14:creationId xmlns:p14="http://schemas.microsoft.com/office/powerpoint/2010/main" val="215854822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98</a:t>
            </a:fld>
            <a:endParaRPr lang="zh-CN" altLang="en-US"/>
          </a:p>
        </p:txBody>
      </p:sp>
    </p:spTree>
    <p:extLst>
      <p:ext uri="{BB962C8B-B14F-4D97-AF65-F5344CB8AC3E}">
        <p14:creationId xmlns:p14="http://schemas.microsoft.com/office/powerpoint/2010/main" val="109495774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99</a:t>
            </a:fld>
            <a:endParaRPr lang="zh-CN" altLang="en-US"/>
          </a:p>
        </p:txBody>
      </p:sp>
    </p:spTree>
    <p:extLst>
      <p:ext uri="{BB962C8B-B14F-4D97-AF65-F5344CB8AC3E}">
        <p14:creationId xmlns:p14="http://schemas.microsoft.com/office/powerpoint/2010/main" val="355346854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100</a:t>
            </a:fld>
            <a:endParaRPr lang="zh-CN" altLang="en-US"/>
          </a:p>
        </p:txBody>
      </p:sp>
    </p:spTree>
    <p:extLst>
      <p:ext uri="{BB962C8B-B14F-4D97-AF65-F5344CB8AC3E}">
        <p14:creationId xmlns:p14="http://schemas.microsoft.com/office/powerpoint/2010/main" val="127739656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zh-CN" altLang="en-US" sz="1800" b="0" i="0" u="none" strike="noStrike" baseline="0">
                <a:latin typeface="FZSSJW--GB1-0"/>
              </a:rPr>
              <a:t>我们读取数据文件的内容，并使用 </a:t>
            </a:r>
            <a:r>
              <a:rPr lang="en-US" altLang="zh-CN" sz="1800" b="0" i="0" u="none" strike="noStrike" baseline="0" err="1">
                <a:latin typeface="TheSansMonoCondensed-"/>
              </a:rPr>
              <a:t>json.loads</a:t>
            </a:r>
            <a:r>
              <a:rPr lang="en-US" altLang="zh-CN" sz="1800" b="0" i="0" u="none" strike="noStrike" baseline="0">
                <a:latin typeface="TheSansMonoCondensed-"/>
              </a:rPr>
              <a:t>() </a:t>
            </a:r>
            <a:r>
              <a:rPr lang="zh-CN" altLang="en-US" sz="1800" b="0" i="0" u="none" strike="noStrike" baseline="0">
                <a:latin typeface="FZSSJW--GB1-0"/>
              </a:rPr>
              <a:t>将恢复的数据赋给变量 </a:t>
            </a:r>
            <a:r>
              <a:rPr lang="en-US" altLang="zh-CN" sz="1800" b="0" i="0" u="none" strike="noStrike" baseline="0">
                <a:latin typeface="TheSansMonoCondensed-"/>
              </a:rPr>
              <a:t>username</a:t>
            </a:r>
            <a:r>
              <a:rPr lang="zh-CN" altLang="en-US" sz="1800" b="0" i="0" u="none" strike="noStrike" baseline="0">
                <a:latin typeface="FZSSJW--GB1-0"/>
              </a:rPr>
              <a:t>。有了已恢复的用户名，就可以使用个性化的问候语欢迎用户回来了：</a:t>
            </a:r>
            <a:endParaRPr lang="zh-CN" altLang="en-US"/>
          </a:p>
        </p:txBody>
      </p:sp>
      <p:sp>
        <p:nvSpPr>
          <p:cNvPr id="4" name="灯片编号占位符 3"/>
          <p:cNvSpPr>
            <a:spLocks noGrp="1"/>
          </p:cNvSpPr>
          <p:nvPr>
            <p:ph type="sldNum" sz="quarter" idx="5"/>
          </p:nvPr>
        </p:nvSpPr>
        <p:spPr/>
        <p:txBody>
          <a:bodyPr/>
          <a:lstStyle/>
          <a:p>
            <a:fld id="{9901CBA2-7C9E-4AD6-B258-A0DB055BB3AF}" type="slidenum">
              <a:rPr lang="zh-CN" altLang="en-US" smtClean="0"/>
              <a:t>101</a:t>
            </a:fld>
            <a:endParaRPr lang="zh-CN" altLang="en-US"/>
          </a:p>
        </p:txBody>
      </p:sp>
    </p:spTree>
    <p:extLst>
      <p:ext uri="{BB962C8B-B14F-4D97-AF65-F5344CB8AC3E}">
        <p14:creationId xmlns:p14="http://schemas.microsoft.com/office/powerpoint/2010/main" val="1506630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BBA575-D5C0-793D-9EB5-4BF72F6131B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A8BA9DE-7463-5426-C089-D5DE20F13E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BEDBAF9-43D9-31CF-C11D-5BD95965296E}"/>
              </a:ext>
            </a:extLst>
          </p:cNvPr>
          <p:cNvSpPr>
            <a:spLocks noGrp="1"/>
          </p:cNvSpPr>
          <p:nvPr>
            <p:ph type="dt" sz="half" idx="10"/>
          </p:nvPr>
        </p:nvSpPr>
        <p:spPr/>
        <p:txBody>
          <a:bodyPr/>
          <a:lstStyle/>
          <a:p>
            <a:fld id="{F721228B-0167-4061-A906-8575043315EE}" type="datetimeFigureOut">
              <a:rPr lang="zh-CN" altLang="en-US" smtClean="0"/>
              <a:t>2025/6/6 Fri</a:t>
            </a:fld>
            <a:endParaRPr lang="zh-CN" altLang="en-US"/>
          </a:p>
        </p:txBody>
      </p:sp>
      <p:sp>
        <p:nvSpPr>
          <p:cNvPr id="5" name="页脚占位符 4">
            <a:extLst>
              <a:ext uri="{FF2B5EF4-FFF2-40B4-BE49-F238E27FC236}">
                <a16:creationId xmlns:a16="http://schemas.microsoft.com/office/drawing/2014/main" id="{25927729-5DE1-5955-BE9F-8F11B120EB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A15336-B2A9-DF29-984F-2A88271D0A0C}"/>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2309697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22DC8-6B35-C975-22C8-B3298033D87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79F43DA-D779-A136-4325-810237DC0CC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BF5D4F0-A170-72F5-ABE2-26E8E349B5E6}"/>
              </a:ext>
            </a:extLst>
          </p:cNvPr>
          <p:cNvSpPr>
            <a:spLocks noGrp="1"/>
          </p:cNvSpPr>
          <p:nvPr>
            <p:ph type="dt" sz="half" idx="10"/>
          </p:nvPr>
        </p:nvSpPr>
        <p:spPr/>
        <p:txBody>
          <a:bodyPr/>
          <a:lstStyle/>
          <a:p>
            <a:fld id="{F721228B-0167-4061-A906-8575043315EE}" type="datetimeFigureOut">
              <a:rPr lang="zh-CN" altLang="en-US" smtClean="0"/>
              <a:t>2025/6/6 Fri</a:t>
            </a:fld>
            <a:endParaRPr lang="zh-CN" altLang="en-US"/>
          </a:p>
        </p:txBody>
      </p:sp>
      <p:sp>
        <p:nvSpPr>
          <p:cNvPr id="5" name="页脚占位符 4">
            <a:extLst>
              <a:ext uri="{FF2B5EF4-FFF2-40B4-BE49-F238E27FC236}">
                <a16:creationId xmlns:a16="http://schemas.microsoft.com/office/drawing/2014/main" id="{EE721F31-68E9-0C2C-A716-403532584F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C5061D-50F1-263D-AB95-F04019BA80B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2935369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B6AC9B8-D5F0-84E6-669C-3B9A054F32F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910BC7E-A149-EAAC-57ED-7996E21F66F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1C6242-5462-E5F3-A40E-9EBCD0794851}"/>
              </a:ext>
            </a:extLst>
          </p:cNvPr>
          <p:cNvSpPr>
            <a:spLocks noGrp="1"/>
          </p:cNvSpPr>
          <p:nvPr>
            <p:ph type="dt" sz="half" idx="10"/>
          </p:nvPr>
        </p:nvSpPr>
        <p:spPr/>
        <p:txBody>
          <a:bodyPr/>
          <a:lstStyle/>
          <a:p>
            <a:fld id="{F721228B-0167-4061-A906-8575043315EE}" type="datetimeFigureOut">
              <a:rPr lang="zh-CN" altLang="en-US" smtClean="0"/>
              <a:t>2025/6/6 Fri</a:t>
            </a:fld>
            <a:endParaRPr lang="zh-CN" altLang="en-US"/>
          </a:p>
        </p:txBody>
      </p:sp>
      <p:sp>
        <p:nvSpPr>
          <p:cNvPr id="5" name="页脚占位符 4">
            <a:extLst>
              <a:ext uri="{FF2B5EF4-FFF2-40B4-BE49-F238E27FC236}">
                <a16:creationId xmlns:a16="http://schemas.microsoft.com/office/drawing/2014/main" id="{8BE4B585-AA73-BB44-DEB3-BB44809305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98AF67-4FAF-6DD6-7F23-7AA91253C403}"/>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742850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
        <p:nvSpPr>
          <p:cNvPr id="19483" name="Rectangle 27">
            <a:extLst>
              <a:ext uri="{FF2B5EF4-FFF2-40B4-BE49-F238E27FC236}">
                <a16:creationId xmlns:a16="http://schemas.microsoft.com/office/drawing/2014/main" id="{FFE563FA-4880-391C-43FD-EF34392B9FBB}"/>
              </a:ext>
            </a:extLst>
          </p:cNvPr>
          <p:cNvSpPr>
            <a:spLocks noChangeArrowheads="1"/>
          </p:cNvSpPr>
          <p:nvPr userDrawn="1"/>
        </p:nvSpPr>
        <p:spPr bwMode="auto">
          <a:xfrm>
            <a:off x="2641600" y="4191000"/>
            <a:ext cx="7416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eaLnBrk="0" hangingPunct="0">
              <a:spcBef>
                <a:spcPct val="0"/>
              </a:spcBef>
              <a:defRPr kumimoji="1" sz="2400">
                <a:solidFill>
                  <a:schemeClr val="tx1"/>
                </a:solidFill>
                <a:latin typeface="Times New Roman" panose="02020603050405020304" pitchFamily="18" charset="0"/>
              </a:defRPr>
            </a:lvl1pPr>
            <a:lvl2pPr marL="744538" indent="-287338" eaLnBrk="0" hangingPunct="0">
              <a:spcBef>
                <a:spcPct val="0"/>
              </a:spcBef>
              <a:defRPr kumimoji="1" sz="2400">
                <a:solidFill>
                  <a:schemeClr val="tx1"/>
                </a:solidFill>
                <a:latin typeface="Times New Roman" panose="02020603050405020304" pitchFamily="18" charset="0"/>
              </a:defRPr>
            </a:lvl2pPr>
            <a:lvl3pPr eaLnBrk="0" hangingPunct="0">
              <a:spcBef>
                <a:spcPct val="0"/>
              </a:spcBef>
              <a:defRPr kumimoji="1" sz="2400">
                <a:solidFill>
                  <a:schemeClr val="tx1"/>
                </a:solidFill>
                <a:latin typeface="Times New Roman" panose="02020603050405020304" pitchFamily="18" charset="0"/>
              </a:defRPr>
            </a:lvl3pPr>
            <a:lvl4pPr eaLnBrk="0" hangingPunct="0">
              <a:spcBef>
                <a:spcPct val="0"/>
              </a:spcBef>
              <a:defRPr kumimoji="1" sz="2400">
                <a:solidFill>
                  <a:schemeClr val="tx1"/>
                </a:solidFill>
                <a:latin typeface="Times New Roman" panose="02020603050405020304" pitchFamily="18" charset="0"/>
              </a:defRPr>
            </a:lvl4pPr>
            <a:lvl5pPr eaLnBrk="0" hangingPunct="0">
              <a:spcBef>
                <a:spcPct val="0"/>
              </a:spcBef>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lnSpc>
                <a:spcPct val="102000"/>
              </a:lnSpc>
              <a:spcBef>
                <a:spcPct val="20000"/>
              </a:spcBef>
              <a:buClr>
                <a:srgbClr val="808080"/>
              </a:buClr>
              <a:buSzPct val="60000"/>
            </a:pPr>
            <a:endParaRPr kumimoji="0" lang="en-GB" altLang="zh-CN" sz="1600">
              <a:latin typeface="Verdana" panose="020B0604030504040204" pitchFamily="34" charset="0"/>
            </a:endParaRPr>
          </a:p>
        </p:txBody>
      </p:sp>
    </p:spTree>
    <p:extLst>
      <p:ext uri="{BB962C8B-B14F-4D97-AF65-F5344CB8AC3E}">
        <p14:creationId xmlns:p14="http://schemas.microsoft.com/office/powerpoint/2010/main" val="2033917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spTree>
      <p:nvGrpSpPr>
        <p:cNvPr id="1" name=""/>
        <p:cNvGrpSpPr/>
        <p:nvPr/>
      </p:nvGrpSpPr>
      <p:grpSpPr>
        <a:xfrm>
          <a:off x="0" y="0"/>
          <a:ext cx="0" cy="0"/>
          <a:chOff x="0" y="0"/>
          <a:chExt cx="0" cy="0"/>
        </a:xfrm>
      </p:grpSpPr>
      <p:sp>
        <p:nvSpPr>
          <p:cNvPr id="19483" name="Rectangle 27">
            <a:extLst>
              <a:ext uri="{FF2B5EF4-FFF2-40B4-BE49-F238E27FC236}">
                <a16:creationId xmlns:a16="http://schemas.microsoft.com/office/drawing/2014/main" id="{FFE563FA-4880-391C-43FD-EF34392B9FBB}"/>
              </a:ext>
            </a:extLst>
          </p:cNvPr>
          <p:cNvSpPr>
            <a:spLocks noChangeArrowheads="1"/>
          </p:cNvSpPr>
          <p:nvPr userDrawn="1"/>
        </p:nvSpPr>
        <p:spPr bwMode="auto">
          <a:xfrm>
            <a:off x="2641600" y="4191000"/>
            <a:ext cx="7416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eaLnBrk="0" hangingPunct="0">
              <a:spcBef>
                <a:spcPct val="0"/>
              </a:spcBef>
              <a:defRPr kumimoji="1" sz="2400">
                <a:solidFill>
                  <a:schemeClr val="tx1"/>
                </a:solidFill>
                <a:latin typeface="Times New Roman" panose="02020603050405020304" pitchFamily="18" charset="0"/>
              </a:defRPr>
            </a:lvl1pPr>
            <a:lvl2pPr marL="744538" indent="-287338" eaLnBrk="0" hangingPunct="0">
              <a:spcBef>
                <a:spcPct val="0"/>
              </a:spcBef>
              <a:defRPr kumimoji="1" sz="2400">
                <a:solidFill>
                  <a:schemeClr val="tx1"/>
                </a:solidFill>
                <a:latin typeface="Times New Roman" panose="02020603050405020304" pitchFamily="18" charset="0"/>
              </a:defRPr>
            </a:lvl2pPr>
            <a:lvl3pPr eaLnBrk="0" hangingPunct="0">
              <a:spcBef>
                <a:spcPct val="0"/>
              </a:spcBef>
              <a:defRPr kumimoji="1" sz="2400">
                <a:solidFill>
                  <a:schemeClr val="tx1"/>
                </a:solidFill>
                <a:latin typeface="Times New Roman" panose="02020603050405020304" pitchFamily="18" charset="0"/>
              </a:defRPr>
            </a:lvl3pPr>
            <a:lvl4pPr eaLnBrk="0" hangingPunct="0">
              <a:spcBef>
                <a:spcPct val="0"/>
              </a:spcBef>
              <a:defRPr kumimoji="1" sz="2400">
                <a:solidFill>
                  <a:schemeClr val="tx1"/>
                </a:solidFill>
                <a:latin typeface="Times New Roman" panose="02020603050405020304" pitchFamily="18" charset="0"/>
              </a:defRPr>
            </a:lvl4pPr>
            <a:lvl5pPr eaLnBrk="0" hangingPunct="0">
              <a:spcBef>
                <a:spcPct val="0"/>
              </a:spcBef>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lnSpc>
                <a:spcPct val="102000"/>
              </a:lnSpc>
              <a:spcBef>
                <a:spcPct val="20000"/>
              </a:spcBef>
              <a:buClr>
                <a:srgbClr val="808080"/>
              </a:buClr>
              <a:buSzPct val="60000"/>
            </a:pPr>
            <a:endParaRPr kumimoji="0" lang="en-GB" altLang="zh-CN" sz="1600">
              <a:latin typeface="Verdana" panose="020B0604030504040204" pitchFamily="34" charset="0"/>
            </a:endParaRPr>
          </a:p>
        </p:txBody>
      </p:sp>
    </p:spTree>
    <p:extLst>
      <p:ext uri="{BB962C8B-B14F-4D97-AF65-F5344CB8AC3E}">
        <p14:creationId xmlns:p14="http://schemas.microsoft.com/office/powerpoint/2010/main" val="1111733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6AB55-80C6-28AF-0C73-3819184EC6FC}"/>
              </a:ext>
            </a:extLst>
          </p:cNvPr>
          <p:cNvSpPr>
            <a:spLocks noGrp="1"/>
          </p:cNvSpPr>
          <p:nvPr>
            <p:ph type="title"/>
          </p:nvPr>
        </p:nvSpPr>
        <p:spPr>
          <a:xfrm>
            <a:off x="838200" y="707162"/>
            <a:ext cx="10515600" cy="1009651"/>
          </a:xfrm>
        </p:spPr>
        <p:txBody>
          <a:bodyPr/>
          <a:lstStyle>
            <a:lvl1pPr>
              <a:defRPr baseline="0">
                <a:effectLst>
                  <a:outerShdw blurRad="38100" dist="38100" dir="2700000" algn="tl">
                    <a:srgbClr val="000000">
                      <a:alpha val="43137"/>
                    </a:srgbClr>
                  </a:outerShdw>
                </a:effectLst>
                <a:latin typeface="Arial Black" panose="020B0A04020102020204" pitchFamily="34" charset="0"/>
                <a:ea typeface="华文琥珀" panose="02010800040101010101" pitchFamily="2"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9C7469E7-ED7E-A1F2-48AF-DF31AAC06407}"/>
              </a:ext>
            </a:extLst>
          </p:cNvPr>
          <p:cNvSpPr>
            <a:spLocks noGrp="1"/>
          </p:cNvSpPr>
          <p:nvPr>
            <p:ph idx="1"/>
          </p:nvPr>
        </p:nvSpPr>
        <p:spPr>
          <a:xfrm>
            <a:off x="838200" y="1890940"/>
            <a:ext cx="10515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BD54C8C0-B4E8-90DD-C729-FCF6095E7669}"/>
              </a:ext>
            </a:extLst>
          </p:cNvPr>
          <p:cNvSpPr>
            <a:spLocks noGrp="1"/>
          </p:cNvSpPr>
          <p:nvPr>
            <p:ph type="dt" sz="half" idx="10"/>
          </p:nvPr>
        </p:nvSpPr>
        <p:spPr/>
        <p:txBody>
          <a:bodyPr/>
          <a:lstStyle/>
          <a:p>
            <a:fld id="{F721228B-0167-4061-A906-8575043315EE}" type="datetimeFigureOut">
              <a:rPr lang="zh-CN" altLang="en-US" smtClean="0"/>
              <a:t>2025/6/6 Fri</a:t>
            </a:fld>
            <a:endParaRPr lang="zh-CN" altLang="en-US"/>
          </a:p>
        </p:txBody>
      </p:sp>
      <p:sp>
        <p:nvSpPr>
          <p:cNvPr id="5" name="页脚占位符 4">
            <a:extLst>
              <a:ext uri="{FF2B5EF4-FFF2-40B4-BE49-F238E27FC236}">
                <a16:creationId xmlns:a16="http://schemas.microsoft.com/office/drawing/2014/main" id="{A3047B1A-DA23-745E-2167-51E340BD6A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4A8E2B-9E0B-8F82-47F1-FA59F47B7D9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
        <p:nvSpPr>
          <p:cNvPr id="8" name="矩形 7">
            <a:extLst>
              <a:ext uri="{FF2B5EF4-FFF2-40B4-BE49-F238E27FC236}">
                <a16:creationId xmlns:a16="http://schemas.microsoft.com/office/drawing/2014/main" id="{F52872EC-81BB-5622-062D-1B604B1CF283}"/>
              </a:ext>
            </a:extLst>
          </p:cNvPr>
          <p:cNvSpPr/>
          <p:nvPr userDrawn="1"/>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8198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6EB28C-3F72-CDD3-5D16-1E16C588FC9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E9F744F-32A9-81DD-7628-9A7D74A23D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4A17AC9-4374-B422-869A-1EB4A4EA8738}"/>
              </a:ext>
            </a:extLst>
          </p:cNvPr>
          <p:cNvSpPr>
            <a:spLocks noGrp="1"/>
          </p:cNvSpPr>
          <p:nvPr>
            <p:ph type="dt" sz="half" idx="10"/>
          </p:nvPr>
        </p:nvSpPr>
        <p:spPr/>
        <p:txBody>
          <a:bodyPr/>
          <a:lstStyle/>
          <a:p>
            <a:fld id="{F721228B-0167-4061-A906-8575043315EE}" type="datetimeFigureOut">
              <a:rPr lang="zh-CN" altLang="en-US" smtClean="0"/>
              <a:t>2025/6/6 Fri</a:t>
            </a:fld>
            <a:endParaRPr lang="zh-CN" altLang="en-US"/>
          </a:p>
        </p:txBody>
      </p:sp>
      <p:sp>
        <p:nvSpPr>
          <p:cNvPr id="5" name="页脚占位符 4">
            <a:extLst>
              <a:ext uri="{FF2B5EF4-FFF2-40B4-BE49-F238E27FC236}">
                <a16:creationId xmlns:a16="http://schemas.microsoft.com/office/drawing/2014/main" id="{CB04275A-E69C-15B3-1353-832AA7967C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532250-1E9E-9EED-08DA-B2FF0B617F47}"/>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276810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F2AEB-03A9-6F28-C6C8-209647EB94BF}"/>
              </a:ext>
            </a:extLst>
          </p:cNvPr>
          <p:cNvSpPr>
            <a:spLocks noGrp="1"/>
          </p:cNvSpPr>
          <p:nvPr>
            <p:ph type="title"/>
          </p:nvPr>
        </p:nvSpPr>
        <p:spPr>
          <a:xfrm>
            <a:off x="838200" y="694100"/>
            <a:ext cx="10515600" cy="1009651"/>
          </a:xfrm>
        </p:spPr>
        <p:txBody>
          <a:bodyPr/>
          <a:lstStyle>
            <a:lvl1pPr>
              <a:defRPr baseline="0">
                <a:effectLst>
                  <a:outerShdw blurRad="38100" dist="38100" dir="2700000" algn="tl">
                    <a:srgbClr val="000000">
                      <a:alpha val="43137"/>
                    </a:srgbClr>
                  </a:outerShdw>
                </a:effectLst>
                <a:latin typeface="Arial Black" panose="020B0A04020102020204" pitchFamily="34" charset="0"/>
                <a:ea typeface="华文琥珀" panose="02010800040101010101" pitchFamily="2"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FA361A1F-DD24-D4DC-FDF8-14089EDC7CAD}"/>
              </a:ext>
            </a:extLst>
          </p:cNvPr>
          <p:cNvSpPr>
            <a:spLocks noGrp="1"/>
          </p:cNvSpPr>
          <p:nvPr>
            <p:ph sz="half" idx="1"/>
          </p:nvPr>
        </p:nvSpPr>
        <p:spPr>
          <a:xfrm>
            <a:off x="838200" y="1904003"/>
            <a:ext cx="5181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a:extLst>
              <a:ext uri="{FF2B5EF4-FFF2-40B4-BE49-F238E27FC236}">
                <a16:creationId xmlns:a16="http://schemas.microsoft.com/office/drawing/2014/main" id="{F7656781-5A02-AEE4-2F0C-71BC7C17E38F}"/>
              </a:ext>
            </a:extLst>
          </p:cNvPr>
          <p:cNvSpPr>
            <a:spLocks noGrp="1"/>
          </p:cNvSpPr>
          <p:nvPr>
            <p:ph sz="half" idx="2"/>
          </p:nvPr>
        </p:nvSpPr>
        <p:spPr>
          <a:xfrm>
            <a:off x="6172200" y="1904003"/>
            <a:ext cx="5181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日期占位符 4">
            <a:extLst>
              <a:ext uri="{FF2B5EF4-FFF2-40B4-BE49-F238E27FC236}">
                <a16:creationId xmlns:a16="http://schemas.microsoft.com/office/drawing/2014/main" id="{EC676A6B-BD04-FC0B-7815-FDE87EE2B743}"/>
              </a:ext>
            </a:extLst>
          </p:cNvPr>
          <p:cNvSpPr>
            <a:spLocks noGrp="1"/>
          </p:cNvSpPr>
          <p:nvPr>
            <p:ph type="dt" sz="half" idx="10"/>
          </p:nvPr>
        </p:nvSpPr>
        <p:spPr/>
        <p:txBody>
          <a:bodyPr/>
          <a:lstStyle/>
          <a:p>
            <a:fld id="{F721228B-0167-4061-A906-8575043315EE}" type="datetimeFigureOut">
              <a:rPr lang="zh-CN" altLang="en-US" smtClean="0"/>
              <a:t>2025/6/6 Fri</a:t>
            </a:fld>
            <a:endParaRPr lang="zh-CN" altLang="en-US"/>
          </a:p>
        </p:txBody>
      </p:sp>
      <p:sp>
        <p:nvSpPr>
          <p:cNvPr id="6" name="页脚占位符 5">
            <a:extLst>
              <a:ext uri="{FF2B5EF4-FFF2-40B4-BE49-F238E27FC236}">
                <a16:creationId xmlns:a16="http://schemas.microsoft.com/office/drawing/2014/main" id="{8105AC1A-94C4-EAEA-C62E-5815037B3F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08E0B6-FCF0-04E3-2DB1-08399460692A}"/>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
        <p:nvSpPr>
          <p:cNvPr id="9" name="矩形 8">
            <a:extLst>
              <a:ext uri="{FF2B5EF4-FFF2-40B4-BE49-F238E27FC236}">
                <a16:creationId xmlns:a16="http://schemas.microsoft.com/office/drawing/2014/main" id="{82EB41EB-0D08-7526-0E4D-92DD20C296DF}"/>
              </a:ext>
            </a:extLst>
          </p:cNvPr>
          <p:cNvSpPr/>
          <p:nvPr userDrawn="1"/>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31419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A3916C-6DCC-ADAB-048D-325A085F61E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D0D428C-C051-1516-AC64-652A2E7709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C30A199-58B7-6D42-8988-C232C6B5C6C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E3A642A-B7BD-950D-B4AA-1BC78BF37E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8C78E9C-6ACC-BFB0-AEF6-0FE4900E254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5BCA8CB-91E0-37C7-25C4-A5000F57EE3E}"/>
              </a:ext>
            </a:extLst>
          </p:cNvPr>
          <p:cNvSpPr>
            <a:spLocks noGrp="1"/>
          </p:cNvSpPr>
          <p:nvPr>
            <p:ph type="dt" sz="half" idx="10"/>
          </p:nvPr>
        </p:nvSpPr>
        <p:spPr/>
        <p:txBody>
          <a:bodyPr/>
          <a:lstStyle/>
          <a:p>
            <a:fld id="{F721228B-0167-4061-A906-8575043315EE}" type="datetimeFigureOut">
              <a:rPr lang="zh-CN" altLang="en-US" smtClean="0"/>
              <a:t>2025/6/6 Fri</a:t>
            </a:fld>
            <a:endParaRPr lang="zh-CN" altLang="en-US"/>
          </a:p>
        </p:txBody>
      </p:sp>
      <p:sp>
        <p:nvSpPr>
          <p:cNvPr id="8" name="页脚占位符 7">
            <a:extLst>
              <a:ext uri="{FF2B5EF4-FFF2-40B4-BE49-F238E27FC236}">
                <a16:creationId xmlns:a16="http://schemas.microsoft.com/office/drawing/2014/main" id="{8CDF0199-FFA2-DDDF-3BC2-D834E558F0C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AEF8192-125E-AF1A-D66A-720E8A0A406B}"/>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614890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CE69E0-457E-1E0F-BFFB-A38F149986F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CD99D4C-E550-031C-D4D1-6AFF658E5275}"/>
              </a:ext>
            </a:extLst>
          </p:cNvPr>
          <p:cNvSpPr>
            <a:spLocks noGrp="1"/>
          </p:cNvSpPr>
          <p:nvPr>
            <p:ph type="dt" sz="half" idx="10"/>
          </p:nvPr>
        </p:nvSpPr>
        <p:spPr/>
        <p:txBody>
          <a:bodyPr/>
          <a:lstStyle/>
          <a:p>
            <a:fld id="{F721228B-0167-4061-A906-8575043315EE}" type="datetimeFigureOut">
              <a:rPr lang="zh-CN" altLang="en-US" smtClean="0"/>
              <a:t>2025/6/6 Fri</a:t>
            </a:fld>
            <a:endParaRPr lang="zh-CN" altLang="en-US"/>
          </a:p>
        </p:txBody>
      </p:sp>
      <p:sp>
        <p:nvSpPr>
          <p:cNvPr id="4" name="页脚占位符 3">
            <a:extLst>
              <a:ext uri="{FF2B5EF4-FFF2-40B4-BE49-F238E27FC236}">
                <a16:creationId xmlns:a16="http://schemas.microsoft.com/office/drawing/2014/main" id="{9614AC80-6964-97CC-FAB6-312C87CC184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C06F104-732D-9A6D-CFAD-EFE5A7F8EFEE}"/>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657128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7C4EE6F-B252-B986-30B5-527F6480A4C0}"/>
              </a:ext>
            </a:extLst>
          </p:cNvPr>
          <p:cNvSpPr>
            <a:spLocks noGrp="1"/>
          </p:cNvSpPr>
          <p:nvPr>
            <p:ph type="dt" sz="half" idx="10"/>
          </p:nvPr>
        </p:nvSpPr>
        <p:spPr/>
        <p:txBody>
          <a:bodyPr/>
          <a:lstStyle/>
          <a:p>
            <a:fld id="{F721228B-0167-4061-A906-8575043315EE}" type="datetimeFigureOut">
              <a:rPr lang="zh-CN" altLang="en-US" smtClean="0"/>
              <a:t>2025/6/6 Fri</a:t>
            </a:fld>
            <a:endParaRPr lang="zh-CN" altLang="en-US"/>
          </a:p>
        </p:txBody>
      </p:sp>
      <p:sp>
        <p:nvSpPr>
          <p:cNvPr id="3" name="页脚占位符 2">
            <a:extLst>
              <a:ext uri="{FF2B5EF4-FFF2-40B4-BE49-F238E27FC236}">
                <a16:creationId xmlns:a16="http://schemas.microsoft.com/office/drawing/2014/main" id="{5FFBBD3D-B7E2-1AE2-3D29-9333999AEA2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C02B4A5-B02A-7558-A812-EAF577D12BE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2033247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3D4D8D-4E2C-DC7C-4B4A-10A754604EE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C59D91E-E9CB-6D64-B158-E14E26C7F3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文本占位符 3">
            <a:extLst>
              <a:ext uri="{FF2B5EF4-FFF2-40B4-BE49-F238E27FC236}">
                <a16:creationId xmlns:a16="http://schemas.microsoft.com/office/drawing/2014/main" id="{E3A23590-202A-7669-3972-F438E66050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028CB70-BB19-BF73-2B97-62A858A1E15A}"/>
              </a:ext>
            </a:extLst>
          </p:cNvPr>
          <p:cNvSpPr>
            <a:spLocks noGrp="1"/>
          </p:cNvSpPr>
          <p:nvPr>
            <p:ph type="dt" sz="half" idx="10"/>
          </p:nvPr>
        </p:nvSpPr>
        <p:spPr/>
        <p:txBody>
          <a:bodyPr/>
          <a:lstStyle/>
          <a:p>
            <a:fld id="{F721228B-0167-4061-A906-8575043315EE}" type="datetimeFigureOut">
              <a:rPr lang="zh-CN" altLang="en-US" smtClean="0"/>
              <a:t>2025/6/6 Fri</a:t>
            </a:fld>
            <a:endParaRPr lang="zh-CN" altLang="en-US"/>
          </a:p>
        </p:txBody>
      </p:sp>
      <p:sp>
        <p:nvSpPr>
          <p:cNvPr id="6" name="页脚占位符 5">
            <a:extLst>
              <a:ext uri="{FF2B5EF4-FFF2-40B4-BE49-F238E27FC236}">
                <a16:creationId xmlns:a16="http://schemas.microsoft.com/office/drawing/2014/main" id="{9F0EAFB4-7671-10EC-40A1-FB6F255DD8C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FE06E8-796F-1BD2-F1C0-0CB4694980F4}"/>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285745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23636-5BFB-9B89-D548-478FE78DBCA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8F2CC4F-F442-3901-D679-065B49663B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E18708A-29E4-0AB9-B3AF-45B892FE1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DA5FD7D-CE0A-C10C-B6E1-04C1DDA0351D}"/>
              </a:ext>
            </a:extLst>
          </p:cNvPr>
          <p:cNvSpPr>
            <a:spLocks noGrp="1"/>
          </p:cNvSpPr>
          <p:nvPr>
            <p:ph type="dt" sz="half" idx="10"/>
          </p:nvPr>
        </p:nvSpPr>
        <p:spPr/>
        <p:txBody>
          <a:bodyPr/>
          <a:lstStyle/>
          <a:p>
            <a:fld id="{F721228B-0167-4061-A906-8575043315EE}" type="datetimeFigureOut">
              <a:rPr lang="zh-CN" altLang="en-US" smtClean="0"/>
              <a:t>2025/6/6 Fri</a:t>
            </a:fld>
            <a:endParaRPr lang="zh-CN" altLang="en-US"/>
          </a:p>
        </p:txBody>
      </p:sp>
      <p:sp>
        <p:nvSpPr>
          <p:cNvPr id="6" name="页脚占位符 5">
            <a:extLst>
              <a:ext uri="{FF2B5EF4-FFF2-40B4-BE49-F238E27FC236}">
                <a16:creationId xmlns:a16="http://schemas.microsoft.com/office/drawing/2014/main" id="{C28E6D89-7722-3471-DDE1-CD223E22332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82D659-EAE7-E7BE-8BC8-8699E91D0116}"/>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503698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gs>
            <a:gs pos="100000">
              <a:srgbClr val="F0F8FF"/>
            </a:gs>
          </a:gsLst>
          <a:lin ang="5400000" scaled="1"/>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95AE4A4-62F2-5D7F-57E9-5E09F38041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C26869B-FDA6-3DC1-E605-151557D67C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968A69-93F9-9115-B417-2F030227D1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1228B-0167-4061-A906-8575043315EE}" type="datetimeFigureOut">
              <a:rPr lang="zh-CN" altLang="en-US" smtClean="0"/>
              <a:t>2025/6/6 Fri</a:t>
            </a:fld>
            <a:endParaRPr lang="zh-CN" altLang="en-US"/>
          </a:p>
        </p:txBody>
      </p:sp>
      <p:sp>
        <p:nvSpPr>
          <p:cNvPr id="5" name="页脚占位符 4">
            <a:extLst>
              <a:ext uri="{FF2B5EF4-FFF2-40B4-BE49-F238E27FC236}">
                <a16:creationId xmlns:a16="http://schemas.microsoft.com/office/drawing/2014/main" id="{7780F278-07E3-D762-2656-D67508C043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A6F7F67-2D57-182E-C174-5AAC8C4D15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7CDCDE-2988-4CF5-8202-66A715314C09}" type="slidenum">
              <a:rPr lang="zh-CN" altLang="en-US" smtClean="0"/>
              <a:t>‹#›</a:t>
            </a:fld>
            <a:endParaRPr lang="zh-CN" altLang="en-US"/>
          </a:p>
        </p:txBody>
      </p:sp>
      <p:pic>
        <p:nvPicPr>
          <p:cNvPr id="7" name="图片 6">
            <a:extLst>
              <a:ext uri="{FF2B5EF4-FFF2-40B4-BE49-F238E27FC236}">
                <a16:creationId xmlns:a16="http://schemas.microsoft.com/office/drawing/2014/main" id="{68A54585-7C5F-477D-7B3E-CE77E2F12069}"/>
              </a:ext>
            </a:extLst>
          </p:cNvPr>
          <p:cNvPicPr/>
          <p:nvPr userDrawn="1"/>
        </p:nvPicPr>
        <p:blipFill>
          <a:blip r:embed="rId15"/>
          <a:stretch/>
        </p:blipFill>
        <p:spPr>
          <a:xfrm>
            <a:off x="11234160" y="5770605"/>
            <a:ext cx="699060" cy="815726"/>
          </a:xfrm>
          <a:prstGeom prst="rect">
            <a:avLst/>
          </a:prstGeom>
          <a:noFill/>
          <a:ln w="0">
            <a:noFill/>
          </a:ln>
        </p:spPr>
      </p:pic>
    </p:spTree>
    <p:extLst>
      <p:ext uri="{BB962C8B-B14F-4D97-AF65-F5344CB8AC3E}">
        <p14:creationId xmlns:p14="http://schemas.microsoft.com/office/powerpoint/2010/main" val="3488425563"/>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cruel/pcc_3e_slides" TargetMode="External"/><Relationship Id="rId2" Type="http://schemas.openxmlformats.org/officeDocument/2006/relationships/hyperlink" Target="https://creativecommons.org/licenses/by-nc-sa/4.0/deed.zh"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0.png"/></Relationships>
</file>

<file path=ppt/slides/_rels/slide2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9.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7783" name="Rectangle 7">
            <a:extLst>
              <a:ext uri="{FF2B5EF4-FFF2-40B4-BE49-F238E27FC236}">
                <a16:creationId xmlns:a16="http://schemas.microsoft.com/office/drawing/2014/main" id="{F7B3941E-B689-22D6-F18C-358E4BAEDF5F}"/>
              </a:ext>
            </a:extLst>
          </p:cNvPr>
          <p:cNvSpPr>
            <a:spLocks noGrp="1" noChangeArrowheads="1"/>
          </p:cNvSpPr>
          <p:nvPr>
            <p:ph type="title" idx="4294967295"/>
          </p:nvPr>
        </p:nvSpPr>
        <p:spPr>
          <a:xfrm>
            <a:off x="-17463" y="3644900"/>
            <a:ext cx="12209463" cy="1600200"/>
          </a:xfrm>
          <a:noFill/>
        </p:spPr>
        <p:txBody>
          <a:bodyPr>
            <a:normAutofit/>
          </a:bodyPr>
          <a:lstStyle/>
          <a:p>
            <a:pPr algn="ctr"/>
            <a:r>
              <a:rPr lang="en-US" altLang="zh-CN" sz="4800"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Python </a:t>
            </a:r>
            <a:r>
              <a:rPr lang="zh-CN" altLang="en-US" sz="4800"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编程：从入门到实践</a:t>
            </a:r>
            <a:br>
              <a:rPr lang="en-US" altLang="zh-CN" sz="4800"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br>
            <a:r>
              <a:rPr lang="zh-CN" altLang="en-US" sz="4800"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（第三版）</a:t>
            </a:r>
            <a:endParaRPr lang="en-US" altLang="zh-CN" sz="4800"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endParaRPr>
          </a:p>
        </p:txBody>
      </p:sp>
      <p:sp>
        <p:nvSpPr>
          <p:cNvPr id="1227786" name="Text Box 10">
            <a:extLst>
              <a:ext uri="{FF2B5EF4-FFF2-40B4-BE49-F238E27FC236}">
                <a16:creationId xmlns:a16="http://schemas.microsoft.com/office/drawing/2014/main" id="{C3F4DD20-8FA3-3CB0-19B6-FE0240B92A34}"/>
              </a:ext>
            </a:extLst>
          </p:cNvPr>
          <p:cNvSpPr txBox="1">
            <a:spLocks noChangeArrowheads="1"/>
          </p:cNvSpPr>
          <p:nvPr/>
        </p:nvSpPr>
        <p:spPr bwMode="auto">
          <a:xfrm>
            <a:off x="4304483" y="5491971"/>
            <a:ext cx="35830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anose="05000000000000000000" pitchFamily="2" charset="2"/>
              <a:buNone/>
            </a:pPr>
            <a:r>
              <a:rPr lang="en-US" altLang="zh-CN" sz="2400" b="1" dirty="0">
                <a:latin typeface="Consolas" panose="020B0609020204030204" pitchFamily="49" charset="0"/>
                <a:ea typeface="Verdana" panose="020B0604030504040204" pitchFamily="34" charset="0"/>
              </a:rPr>
              <a:t>Teacher Name / Email</a:t>
            </a:r>
          </a:p>
        </p:txBody>
      </p:sp>
      <p:pic>
        <p:nvPicPr>
          <p:cNvPr id="11" name="图片 10">
            <a:extLst>
              <a:ext uri="{FF2B5EF4-FFF2-40B4-BE49-F238E27FC236}">
                <a16:creationId xmlns:a16="http://schemas.microsoft.com/office/drawing/2014/main" id="{4C6E84E5-1708-27F1-0BCD-1C6D65C467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458" y="804806"/>
            <a:ext cx="3186567" cy="2591873"/>
          </a:xfrm>
          <a:prstGeom prst="rect">
            <a:avLst/>
          </a:prstGeom>
        </p:spPr>
      </p:pic>
      <p:sp>
        <p:nvSpPr>
          <p:cNvPr id="4" name="矩形 3">
            <a:extLst>
              <a:ext uri="{FF2B5EF4-FFF2-40B4-BE49-F238E27FC236}">
                <a16:creationId xmlns:a16="http://schemas.microsoft.com/office/drawing/2014/main" id="{75A0379E-3606-9AF4-7B2C-57E5B4C73ED1}"/>
              </a:ext>
            </a:extLst>
          </p:cNvPr>
          <p:cNvSpPr/>
          <p:nvPr/>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solidFill>
                  <a:schemeClr val="bg1">
                    <a:lumMod val="65000"/>
                  </a:schemeClr>
                </a:solidFill>
              </a:rPr>
              <a:t>打开我们的主程序文件，写入下面的代码，它将读取文本文件的内容到</a:t>
            </a:r>
            <a:r>
              <a:rPr lang="zh-CN" altLang="en-US" u="sng">
                <a:solidFill>
                  <a:schemeClr val="bg1">
                    <a:lumMod val="65000"/>
                  </a:schemeClr>
                </a:solidFill>
              </a:rPr>
              <a:t>内存</a:t>
            </a:r>
            <a:r>
              <a:rPr lang="zh-CN" altLang="en-US">
                <a:solidFill>
                  <a:schemeClr val="bg1">
                    <a:lumMod val="65000"/>
                  </a:schemeClr>
                </a:solidFill>
              </a:rPr>
              <a:t>，再将其内容显示到屏幕上：</a:t>
            </a: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7691148" y="3251001"/>
            <a:ext cx="2264856" cy="1938992"/>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a:solidFill>
                  <a:srgbClr val="333333"/>
                </a:solidFill>
                <a:latin typeface="Consolas" panose="020B0609020204030204" pitchFamily="49" charset="0"/>
              </a:rPr>
              <a:t>3.1415926535</a:t>
            </a:r>
          </a:p>
          <a:p>
            <a:r>
              <a:rPr lang="en-US" altLang="zh-CN" sz="2400">
                <a:solidFill>
                  <a:srgbClr val="333333"/>
                </a:solidFill>
                <a:latin typeface="Consolas" panose="020B0609020204030204" pitchFamily="49" charset="0"/>
              </a:rPr>
              <a:t>  8979323846</a:t>
            </a:r>
          </a:p>
          <a:p>
            <a:r>
              <a:rPr lang="en-US" altLang="zh-CN" sz="2400">
                <a:solidFill>
                  <a:srgbClr val="333333"/>
                </a:solidFill>
                <a:latin typeface="Consolas" panose="020B0609020204030204" pitchFamily="49" charset="0"/>
              </a:rPr>
              <a:t>  2643383279</a:t>
            </a:r>
          </a:p>
          <a:p>
            <a:endParaRPr lang="en-US" altLang="zh-CN" sz="2400">
              <a:solidFill>
                <a:srgbClr val="333333"/>
              </a:solidFill>
              <a:highlight>
                <a:srgbClr val="C0C0C0"/>
              </a:highlight>
              <a:latin typeface="Consolas" panose="020B0609020204030204" pitchFamily="49" charset="0"/>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1241109" y="2943225"/>
            <a:ext cx="5052243" cy="2246769"/>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pathlib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820446" y="48519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37359422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10.4.2 </a:t>
            </a:r>
            <a:r>
              <a:rPr lang="zh-CN" altLang="en-US">
                <a:effectLst>
                  <a:outerShdw blurRad="38100" dist="38100" dir="2700000" algn="tl">
                    <a:srgbClr val="000000">
                      <a:alpha val="43137"/>
                    </a:srgbClr>
                  </a:outerShdw>
                </a:effectLst>
              </a:rPr>
              <a:t>保存和读取用户生成的数据</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首先，提示用户输入名字。接下来，将收集到的数据写入文件</a:t>
            </a:r>
            <a:r>
              <a:rPr lang="en-US" altLang="zh-CN" err="1"/>
              <a:t>username.json</a:t>
            </a:r>
            <a:r>
              <a:rPr lang="zh-CN" altLang="en-US"/>
              <a:t>。然后，打印一条消息，指出存储了用户输入的信息：</a:t>
            </a:r>
            <a:endParaRPr lang="en-US" altLang="zh-CN"/>
          </a:p>
        </p:txBody>
      </p:sp>
      <p:sp>
        <p:nvSpPr>
          <p:cNvPr id="4" name="文本框 3">
            <a:extLst>
              <a:ext uri="{FF2B5EF4-FFF2-40B4-BE49-F238E27FC236}">
                <a16:creationId xmlns:a16="http://schemas.microsoft.com/office/drawing/2014/main" id="{D89566DE-C19A-9DDD-EA24-070F85BCF3DE}"/>
              </a:ext>
            </a:extLst>
          </p:cNvPr>
          <p:cNvSpPr txBox="1"/>
          <p:nvPr/>
        </p:nvSpPr>
        <p:spPr>
          <a:xfrm>
            <a:off x="985033" y="3165403"/>
            <a:ext cx="10221933" cy="1077218"/>
          </a:xfrm>
          <a:prstGeom prst="rect">
            <a:avLst/>
          </a:prstGeom>
          <a:noFill/>
          <a:ln>
            <a:solidFill>
              <a:schemeClr val="bg2"/>
            </a:solidFill>
          </a:ln>
        </p:spPr>
        <p:txBody>
          <a:bodyPr wrap="square">
            <a:spAutoFit/>
          </a:bodyPr>
          <a:lstStyle/>
          <a:p>
            <a:pPr lvl="0"/>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a:solidFill>
                  <a:srgbClr val="333333"/>
                </a:solidFill>
                <a:latin typeface="Consolas" panose="020B0609020204030204" pitchFamily="49" charset="0"/>
              </a:rPr>
              <a:t>What is your name? </a:t>
            </a:r>
            <a:r>
              <a:rPr lang="en-US" altLang="zh-CN" sz="2000" b="1">
                <a:solidFill>
                  <a:srgbClr val="333333"/>
                </a:solidFill>
                <a:latin typeface="Consolas" panose="020B0609020204030204" pitchFamily="49" charset="0"/>
              </a:rPr>
              <a:t>Eric</a:t>
            </a:r>
          </a:p>
          <a:p>
            <a:pPr lvl="0"/>
            <a:r>
              <a:rPr lang="en-US" altLang="zh-CN" sz="2000">
                <a:solidFill>
                  <a:srgbClr val="333333"/>
                </a:solidFill>
                <a:latin typeface="Consolas" panose="020B0609020204030204" pitchFamily="49" charset="0"/>
              </a:rPr>
              <a:t>We'll remember you when you come back, Eric!</a:t>
            </a:r>
          </a:p>
        </p:txBody>
      </p:sp>
      <p:pic>
        <p:nvPicPr>
          <p:cNvPr id="5" name="图片 4">
            <a:extLst>
              <a:ext uri="{FF2B5EF4-FFF2-40B4-BE49-F238E27FC236}">
                <a16:creationId xmlns:a16="http://schemas.microsoft.com/office/drawing/2014/main" id="{6287B84D-9B06-1C99-6751-C1BF226906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0443" y="3605894"/>
            <a:ext cx="274725" cy="253387"/>
          </a:xfrm>
          <a:prstGeom prst="rect">
            <a:avLst/>
          </a:prstGeom>
        </p:spPr>
      </p:pic>
    </p:spTree>
    <p:extLst>
      <p:ext uri="{BB962C8B-B14F-4D97-AF65-F5344CB8AC3E}">
        <p14:creationId xmlns:p14="http://schemas.microsoft.com/office/powerpoint/2010/main" val="1886740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10.4.2 </a:t>
            </a:r>
            <a:r>
              <a:rPr lang="zh-CN" altLang="en-US">
                <a:effectLst>
                  <a:outerShdw blurRad="38100" dist="38100" dir="2700000" algn="tl">
                    <a:srgbClr val="000000">
                      <a:alpha val="43137"/>
                    </a:srgbClr>
                  </a:outerShdw>
                </a:effectLst>
              </a:rPr>
              <a:t>保存和读取用户生成的数据</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现在再编写一个程序，向名字已被存储的用户发出问候：</a:t>
            </a:r>
            <a:endParaRPr lang="en-US" altLang="zh-CN"/>
          </a:p>
        </p:txBody>
      </p:sp>
      <p:sp>
        <p:nvSpPr>
          <p:cNvPr id="4" name="文本框 3">
            <a:extLst>
              <a:ext uri="{FF2B5EF4-FFF2-40B4-BE49-F238E27FC236}">
                <a16:creationId xmlns:a16="http://schemas.microsoft.com/office/drawing/2014/main" id="{D89566DE-C19A-9DDD-EA24-070F85BCF3DE}"/>
              </a:ext>
            </a:extLst>
          </p:cNvPr>
          <p:cNvSpPr txBox="1"/>
          <p:nvPr/>
        </p:nvSpPr>
        <p:spPr>
          <a:xfrm>
            <a:off x="985034" y="3165403"/>
            <a:ext cx="6258730" cy="2985433"/>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greet_user.py</a:t>
            </a:r>
          </a:p>
          <a:p>
            <a:r>
              <a:rPr lang="en-US" altLang="zh-CN" sz="2400" b="1">
                <a:solidFill>
                  <a:srgbClr val="9E58A3"/>
                </a:solidFill>
                <a:latin typeface="Consolas" panose="020B0609020204030204" pitchFamily="49" charset="0"/>
              </a:rPr>
              <a:t>from </a:t>
            </a:r>
            <a:r>
              <a:rPr lang="en-US" altLang="zh-CN" sz="2400" b="1" err="1">
                <a:solidFill>
                  <a:srgbClr val="333333"/>
                </a:solidFill>
                <a:latin typeface="Consolas" panose="020B0609020204030204" pitchFamily="49" charset="0"/>
              </a:rPr>
              <a:t>pathlib</a:t>
            </a:r>
            <a:r>
              <a:rPr lang="en-US" altLang="zh-CN" sz="2400" b="1">
                <a:solidFill>
                  <a:srgbClr val="333333"/>
                </a:solidFill>
                <a:latin typeface="Consolas" panose="020B0609020204030204" pitchFamily="49" charset="0"/>
              </a:rPr>
              <a:t> </a:t>
            </a:r>
            <a:r>
              <a:rPr lang="en-US" altLang="zh-CN" sz="2400" b="1">
                <a:solidFill>
                  <a:srgbClr val="9E58A3"/>
                </a:solidFill>
                <a:latin typeface="Consolas" panose="020B0609020204030204" pitchFamily="49" charset="0"/>
              </a:rPr>
              <a:t>import </a:t>
            </a:r>
            <a:r>
              <a:rPr lang="en-US" altLang="zh-CN" sz="2400" b="1">
                <a:solidFill>
                  <a:srgbClr val="333333"/>
                </a:solidFill>
                <a:latin typeface="Consolas" panose="020B0609020204030204" pitchFamily="49" charset="0"/>
              </a:rPr>
              <a:t>Path</a:t>
            </a:r>
            <a:br>
              <a:rPr lang="en-US" altLang="zh-CN" sz="2400" b="1">
                <a:solidFill>
                  <a:srgbClr val="333333"/>
                </a:solidFill>
                <a:latin typeface="Consolas" panose="020B0609020204030204" pitchFamily="49" charset="0"/>
              </a:rPr>
            </a:br>
            <a:r>
              <a:rPr lang="en-US" altLang="zh-CN" sz="2400" b="1">
                <a:solidFill>
                  <a:srgbClr val="9E58A3"/>
                </a:solidFill>
                <a:latin typeface="Consolas" panose="020B0609020204030204" pitchFamily="49" charset="0"/>
              </a:rPr>
              <a:t>import </a:t>
            </a:r>
            <a:r>
              <a:rPr lang="en-US" altLang="zh-CN" sz="2400" b="1" err="1">
                <a:solidFill>
                  <a:srgbClr val="333333"/>
                </a:solidFill>
                <a:latin typeface="Consolas" panose="020B0609020204030204" pitchFamily="49" charset="0"/>
              </a:rPr>
              <a:t>json</a:t>
            </a:r>
            <a:br>
              <a:rPr lang="en-US" altLang="zh-CN" sz="2400" b="1">
                <a:solidFill>
                  <a:srgbClr val="333333"/>
                </a:solidFill>
                <a:latin typeface="Consolas" panose="020B0609020204030204" pitchFamily="49" charset="0"/>
              </a:rPr>
            </a:br>
            <a:br>
              <a:rPr lang="en-US" altLang="zh-CN" sz="2400" b="1">
                <a:solidFill>
                  <a:srgbClr val="333333"/>
                </a:solidFill>
                <a:latin typeface="Consolas" panose="020B0609020204030204" pitchFamily="49" charset="0"/>
              </a:rPr>
            </a:br>
            <a:r>
              <a:rPr lang="en-US" altLang="zh-CN" sz="2400" b="1">
                <a:solidFill>
                  <a:srgbClr val="333333"/>
                </a:solidFill>
                <a:latin typeface="Consolas" panose="020B0609020204030204" pitchFamily="49" charset="0"/>
              </a:rPr>
              <a:t>path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a:t>
            </a:r>
            <a:r>
              <a:rPr lang="en-US" altLang="zh-CN" sz="2400" b="1" err="1">
                <a:solidFill>
                  <a:srgbClr val="F2612A"/>
                </a:solidFill>
                <a:latin typeface="Consolas" panose="020B0609020204030204" pitchFamily="49" charset="0"/>
              </a:rPr>
              <a:t>username.json</a:t>
            </a:r>
            <a:r>
              <a:rPr lang="en-US" altLang="zh-CN" sz="2400" b="1">
                <a:solidFill>
                  <a:srgbClr val="F2612A"/>
                </a:solidFill>
                <a:latin typeface="Consolas" panose="020B0609020204030204" pitchFamily="49" charset="0"/>
              </a:rPr>
              <a: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read_text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username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json</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loads</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err="1">
                <a:solidFill>
                  <a:srgbClr val="F2612A"/>
                </a:solidFill>
                <a:latin typeface="Consolas" panose="020B0609020204030204" pitchFamily="49" charset="0"/>
              </a:rPr>
              <a:t>f"Welcome</a:t>
            </a:r>
            <a:r>
              <a:rPr lang="en-US" altLang="zh-CN" sz="2400" b="1">
                <a:solidFill>
                  <a:srgbClr val="F2612A"/>
                </a:solidFill>
                <a:latin typeface="Consolas" panose="020B0609020204030204" pitchFamily="49" charset="0"/>
              </a:rPr>
              <a:t> back, </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username</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FDD4AEC-DBF0-BFDA-4052-2044DC947C33}"/>
              </a:ext>
            </a:extLst>
          </p:cNvPr>
          <p:cNvSpPr txBox="1"/>
          <p:nvPr/>
        </p:nvSpPr>
        <p:spPr>
          <a:xfrm>
            <a:off x="7704922" y="4273398"/>
            <a:ext cx="3648878" cy="769441"/>
          </a:xfrm>
          <a:prstGeom prst="rect">
            <a:avLst/>
          </a:prstGeom>
          <a:noFill/>
          <a:ln>
            <a:solidFill>
              <a:schemeClr val="bg2"/>
            </a:solidFill>
          </a:ln>
        </p:spPr>
        <p:txBody>
          <a:bodyPr wrap="square">
            <a:spAutoFit/>
          </a:bodyPr>
          <a:lstStyle/>
          <a:p>
            <a:pPr lvl="0"/>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a:solidFill>
                  <a:srgbClr val="333333"/>
                </a:solidFill>
                <a:latin typeface="Consolas" panose="020B0609020204030204" pitchFamily="49" charset="0"/>
              </a:rPr>
              <a:t>Welcome back, Eric!</a:t>
            </a:r>
          </a:p>
        </p:txBody>
      </p:sp>
    </p:spTree>
    <p:extLst>
      <p:ext uri="{BB962C8B-B14F-4D97-AF65-F5344CB8AC3E}">
        <p14:creationId xmlns:p14="http://schemas.microsoft.com/office/powerpoint/2010/main" val="294532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10.4.2 </a:t>
            </a:r>
            <a:r>
              <a:rPr lang="zh-CN" altLang="en-US">
                <a:effectLst>
                  <a:outerShdw blurRad="38100" dist="38100" dir="2700000" algn="tl">
                    <a:srgbClr val="000000">
                      <a:alpha val="43137"/>
                    </a:srgbClr>
                  </a:outerShdw>
                </a:effectLst>
              </a:rPr>
              <a:t>保存和读取用户生成的数据</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a:xfrm>
            <a:off x="838200" y="1716815"/>
            <a:ext cx="10515600" cy="4351338"/>
          </a:xfrm>
        </p:spPr>
        <p:txBody>
          <a:bodyPr>
            <a:normAutofit/>
          </a:bodyPr>
          <a:lstStyle/>
          <a:p>
            <a:pPr marL="0" indent="0">
              <a:buNone/>
            </a:pPr>
            <a:r>
              <a:rPr lang="zh-CN" altLang="en-US" dirty="0"/>
              <a:t>可以将这两个程序合并到一个程序中：</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2232225"/>
            <a:ext cx="10848975" cy="440120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rgbClr val="9E58A3"/>
                </a:solidFill>
                <a:latin typeface="Consolas" panose="020B0609020204030204" pitchFamily="49" charset="0"/>
              </a:rPr>
              <a:t>from </a:t>
            </a:r>
            <a:r>
              <a:rPr lang="en-US" altLang="zh-CN" sz="2000" b="1" dirty="0" err="1">
                <a:solidFill>
                  <a:srgbClr val="333333"/>
                </a:solidFill>
                <a:latin typeface="Consolas" panose="020B0609020204030204" pitchFamily="49" charset="0"/>
              </a:rPr>
              <a:t>pathlib</a:t>
            </a:r>
            <a:r>
              <a:rPr lang="en-US" altLang="zh-CN" sz="2000" b="1" dirty="0">
                <a:solidFill>
                  <a:srgbClr val="333333"/>
                </a:solidFill>
                <a:latin typeface="Consolas" panose="020B0609020204030204" pitchFamily="49" charset="0"/>
              </a:rPr>
              <a:t> </a:t>
            </a:r>
            <a:r>
              <a:rPr lang="en-US" altLang="zh-CN" sz="2000" b="1" dirty="0">
                <a:solidFill>
                  <a:srgbClr val="9E58A3"/>
                </a:solidFill>
                <a:latin typeface="Consolas" panose="020B0609020204030204" pitchFamily="49" charset="0"/>
              </a:rPr>
              <a:t>import </a:t>
            </a:r>
            <a:r>
              <a:rPr lang="en-US" altLang="zh-CN" sz="2000" b="1" dirty="0">
                <a:solidFill>
                  <a:srgbClr val="333333"/>
                </a:solidFill>
                <a:latin typeface="Consolas" panose="020B0609020204030204" pitchFamily="49" charset="0"/>
              </a:rPr>
              <a:t>Path</a:t>
            </a:r>
            <a:br>
              <a:rPr lang="en-US" altLang="zh-CN" sz="2000" b="1" dirty="0">
                <a:solidFill>
                  <a:srgbClr val="333333"/>
                </a:solidFill>
                <a:latin typeface="Consolas" panose="020B0609020204030204" pitchFamily="49" charset="0"/>
              </a:rPr>
            </a:br>
            <a:r>
              <a:rPr lang="en-US" altLang="zh-CN" sz="2000" b="1" dirty="0">
                <a:solidFill>
                  <a:srgbClr val="9E58A3"/>
                </a:solidFill>
                <a:latin typeface="Consolas" panose="020B0609020204030204" pitchFamily="49" charset="0"/>
              </a:rPr>
              <a:t>import </a:t>
            </a:r>
            <a:r>
              <a:rPr lang="en-US" altLang="zh-CN" sz="2000" b="1" dirty="0" err="1">
                <a:solidFill>
                  <a:srgbClr val="333333"/>
                </a:solidFill>
                <a:latin typeface="Consolas" panose="020B0609020204030204" pitchFamily="49" charset="0"/>
              </a:rPr>
              <a:t>json</a:t>
            </a:r>
            <a:endParaRPr lang="en-US" altLang="zh-CN" sz="2000" b="1" dirty="0">
              <a:solidFill>
                <a:srgbClr val="333333"/>
              </a:solidFill>
              <a:latin typeface="Consolas" panose="020B0609020204030204" pitchFamily="49" charset="0"/>
            </a:endParaRPr>
          </a:p>
          <a:p>
            <a:br>
              <a:rPr lang="en-US" altLang="zh-CN" sz="2000" b="1" dirty="0">
                <a:solidFill>
                  <a:srgbClr val="333333"/>
                </a:solidFill>
                <a:latin typeface="Consolas" panose="020B0609020204030204" pitchFamily="49" charset="0"/>
              </a:rPr>
            </a:br>
            <a:r>
              <a:rPr lang="en-US" altLang="zh-CN" sz="2000" b="1" dirty="0">
                <a:solidFill>
                  <a:srgbClr val="333333"/>
                </a:solidFill>
                <a:latin typeface="Consolas" panose="020B0609020204030204" pitchFamily="49" charset="0"/>
              </a:rPr>
              <a:t>path </a:t>
            </a:r>
            <a:r>
              <a:rPr lang="en-US" altLang="zh-CN" sz="2000" b="1" dirty="0">
                <a:solidFill>
                  <a:srgbClr val="A71D5D"/>
                </a:solidFill>
                <a:latin typeface="Consolas" panose="020B0609020204030204" pitchFamily="49" charset="0"/>
              </a:rPr>
              <a:t>= </a:t>
            </a:r>
            <a:r>
              <a:rPr lang="en-US" altLang="zh-CN" sz="2000" b="1" dirty="0">
                <a:solidFill>
                  <a:srgbClr val="258DFF"/>
                </a:solidFill>
                <a:latin typeface="Consolas" panose="020B0609020204030204" pitchFamily="49" charset="0"/>
              </a:rPr>
              <a:t>Path</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err="1">
                <a:solidFill>
                  <a:srgbClr val="F2612A"/>
                </a:solidFill>
                <a:latin typeface="Consolas" panose="020B0609020204030204" pitchFamily="49" charset="0"/>
              </a:rPr>
              <a:t>username.json</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exists</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333333"/>
                </a:solidFill>
                <a:latin typeface="Consolas" panose="020B0609020204030204" pitchFamily="49" charset="0"/>
              </a:rPr>
              <a:t>contents </a:t>
            </a: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read_text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333333"/>
                </a:solidFill>
                <a:latin typeface="Consolas" panose="020B0609020204030204" pitchFamily="49" charset="0"/>
              </a:rPr>
              <a:t>username </a:t>
            </a: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json</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loads</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contents</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err="1">
                <a:solidFill>
                  <a:srgbClr val="F2612A"/>
                </a:solidFill>
                <a:latin typeface="Consolas" panose="020B0609020204030204" pitchFamily="49" charset="0"/>
              </a:rPr>
              <a:t>f"Welcome</a:t>
            </a:r>
            <a:r>
              <a:rPr lang="en-US" altLang="zh-CN" sz="2000" b="1" dirty="0">
                <a:solidFill>
                  <a:srgbClr val="F2612A"/>
                </a:solidFill>
                <a:latin typeface="Consolas" panose="020B0609020204030204" pitchFamily="49" charset="0"/>
              </a:rPr>
              <a:t> back, </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username</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333333"/>
                </a:solidFill>
                <a:latin typeface="Consolas" panose="020B0609020204030204" pitchFamily="49" charset="0"/>
              </a:rPr>
              <a:t>username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input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"What is your name? "</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333333"/>
                </a:solidFill>
                <a:latin typeface="Consolas" panose="020B0609020204030204" pitchFamily="49" charset="0"/>
              </a:rPr>
              <a:t>contents </a:t>
            </a: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json</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dumps</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username</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write_text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contents</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err="1">
                <a:solidFill>
                  <a:srgbClr val="F2612A"/>
                </a:solidFill>
                <a:latin typeface="Consolas" panose="020B0609020204030204" pitchFamily="49" charset="0"/>
              </a:rPr>
              <a:t>f"We'll</a:t>
            </a:r>
            <a:r>
              <a:rPr lang="en-US" altLang="zh-CN" sz="2000" b="1" dirty="0">
                <a:solidFill>
                  <a:srgbClr val="F2612A"/>
                </a:solidFill>
                <a:latin typeface="Consolas" panose="020B0609020204030204" pitchFamily="49" charset="0"/>
              </a:rPr>
              <a:t> remember you when you come back, </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username</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940299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10.4.2 </a:t>
            </a:r>
            <a:r>
              <a:rPr lang="zh-CN" altLang="en-US">
                <a:effectLst>
                  <a:outerShdw blurRad="38100" dist="38100" dir="2700000" algn="tl">
                    <a:srgbClr val="000000">
                      <a:alpha val="43137"/>
                    </a:srgbClr>
                  </a:outerShdw>
                </a:effectLst>
              </a:rPr>
              <a:t>保存和读取用户生成的数据</a:t>
            </a:r>
            <a:endParaRPr lang="en-US" altLang="zh-CN"/>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1716815"/>
            <a:ext cx="10848975" cy="347787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exists</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contents = </a:t>
            </a:r>
            <a:r>
              <a:rPr lang="en-US" altLang="zh-CN" sz="2000" b="1" dirty="0" err="1">
                <a:solidFill>
                  <a:schemeClr val="bg1">
                    <a:lumMod val="65000"/>
                  </a:schemeClr>
                </a:solidFill>
                <a:latin typeface="Consolas" panose="020B0609020204030204" pitchFamily="49" charset="0"/>
              </a:rPr>
              <a:t>path.read_text</a:t>
            </a:r>
            <a:r>
              <a:rPr lang="en-US" altLang="zh-CN" sz="2000" b="1" dirty="0">
                <a:solidFill>
                  <a:schemeClr val="bg1">
                    <a:lumMod val="65000"/>
                  </a:schemeClr>
                </a:solidFill>
                <a:latin typeface="Consolas" panose="020B0609020204030204" pitchFamily="49" charset="0"/>
              </a:rPr>
              <a:t>()</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username = </a:t>
            </a:r>
            <a:r>
              <a:rPr lang="en-US" altLang="zh-CN" sz="2000" b="1" dirty="0" err="1">
                <a:solidFill>
                  <a:schemeClr val="bg1">
                    <a:lumMod val="65000"/>
                  </a:schemeClr>
                </a:solidFill>
                <a:latin typeface="Consolas" panose="020B0609020204030204" pitchFamily="49" charset="0"/>
              </a:rPr>
              <a:t>json.loads</a:t>
            </a:r>
            <a:r>
              <a:rPr lang="en-US" altLang="zh-CN" sz="2000" b="1" dirty="0">
                <a:solidFill>
                  <a:schemeClr val="bg1">
                    <a:lumMod val="65000"/>
                  </a:schemeClr>
                </a:solidFill>
                <a:latin typeface="Consolas" panose="020B0609020204030204" pitchFamily="49" charset="0"/>
              </a:rPr>
              <a:t>(contents)</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print(</a:t>
            </a:r>
            <a:r>
              <a:rPr lang="en-US" altLang="zh-CN" sz="2000" b="1" dirty="0" err="1">
                <a:solidFill>
                  <a:schemeClr val="bg1">
                    <a:lumMod val="65000"/>
                  </a:schemeClr>
                </a:solidFill>
                <a:latin typeface="Consolas" panose="020B0609020204030204" pitchFamily="49" charset="0"/>
              </a:rPr>
              <a:t>f"Welcome</a:t>
            </a:r>
            <a:r>
              <a:rPr lang="en-US" altLang="zh-CN" sz="2000" b="1" dirty="0">
                <a:solidFill>
                  <a:schemeClr val="bg1">
                    <a:lumMod val="65000"/>
                  </a:schemeClr>
                </a:solidFill>
                <a:latin typeface="Consolas" panose="020B0609020204030204" pitchFamily="49" charset="0"/>
              </a:rPr>
              <a:t> back, {username}!")</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username = input("What is your name? ")</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contents = </a:t>
            </a:r>
            <a:r>
              <a:rPr lang="en-US" altLang="zh-CN" sz="2000" b="1" dirty="0" err="1">
                <a:solidFill>
                  <a:schemeClr val="bg1">
                    <a:lumMod val="65000"/>
                  </a:schemeClr>
                </a:solidFill>
                <a:latin typeface="Consolas" panose="020B0609020204030204" pitchFamily="49" charset="0"/>
              </a:rPr>
              <a:t>json.dumps</a:t>
            </a:r>
            <a:r>
              <a:rPr lang="en-US" altLang="zh-CN" sz="2000" b="1" dirty="0">
                <a:solidFill>
                  <a:schemeClr val="bg1">
                    <a:lumMod val="65000"/>
                  </a:schemeClr>
                </a:solidFill>
                <a:latin typeface="Consolas" panose="020B0609020204030204" pitchFamily="49" charset="0"/>
              </a:rPr>
              <a:t>(username)</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a:t>
            </a:r>
            <a:r>
              <a:rPr lang="en-US" altLang="zh-CN" sz="2000" b="1" dirty="0" err="1">
                <a:solidFill>
                  <a:schemeClr val="bg1">
                    <a:lumMod val="65000"/>
                  </a:schemeClr>
                </a:solidFill>
                <a:latin typeface="Consolas" panose="020B0609020204030204" pitchFamily="49" charset="0"/>
              </a:rPr>
              <a:t>path.write_text</a:t>
            </a:r>
            <a:r>
              <a:rPr lang="en-US" altLang="zh-CN" sz="2000" b="1" dirty="0">
                <a:solidFill>
                  <a:schemeClr val="bg1">
                    <a:lumMod val="65000"/>
                  </a:schemeClr>
                </a:solidFill>
                <a:latin typeface="Consolas" panose="020B0609020204030204" pitchFamily="49" charset="0"/>
              </a:rPr>
              <a:t>(contents)</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print(</a:t>
            </a:r>
            <a:r>
              <a:rPr lang="en-US" altLang="zh-CN" sz="2000" b="1" dirty="0" err="1">
                <a:solidFill>
                  <a:schemeClr val="bg1">
                    <a:lumMod val="65000"/>
                  </a:schemeClr>
                </a:solidFill>
                <a:latin typeface="Consolas" panose="020B0609020204030204" pitchFamily="49" charset="0"/>
              </a:rPr>
              <a:t>f"We'll</a:t>
            </a:r>
            <a:r>
              <a:rPr lang="en-US" altLang="zh-CN" sz="2000" b="1" dirty="0">
                <a:solidFill>
                  <a:schemeClr val="bg1">
                    <a:lumMod val="65000"/>
                  </a:schemeClr>
                </a:solidFill>
                <a:latin typeface="Consolas" panose="020B0609020204030204" pitchFamily="49" charset="0"/>
              </a:rPr>
              <a:t> remember you when you come back, {username}!")</a:t>
            </a:r>
          </a:p>
        </p:txBody>
      </p:sp>
      <p:sp>
        <p:nvSpPr>
          <p:cNvPr id="4" name="箭头: 右 3">
            <a:extLst>
              <a:ext uri="{FF2B5EF4-FFF2-40B4-BE49-F238E27FC236}">
                <a16:creationId xmlns:a16="http://schemas.microsoft.com/office/drawing/2014/main" id="{4E6C3868-11A9-6A00-23E5-1CEDD3975468}"/>
              </a:ext>
            </a:extLst>
          </p:cNvPr>
          <p:cNvSpPr/>
          <p:nvPr/>
        </p:nvSpPr>
        <p:spPr>
          <a:xfrm>
            <a:off x="400594" y="2351314"/>
            <a:ext cx="378823" cy="2873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37F52D96-FFE0-2154-93B8-A6F174C4DD5E}"/>
              </a:ext>
            </a:extLst>
          </p:cNvPr>
          <p:cNvSpPr txBox="1"/>
          <p:nvPr/>
        </p:nvSpPr>
        <p:spPr>
          <a:xfrm>
            <a:off x="1659205" y="5424844"/>
            <a:ext cx="9206964" cy="954107"/>
          </a:xfrm>
          <a:prstGeom prst="rect">
            <a:avLst/>
          </a:prstGeom>
          <a:noFill/>
        </p:spPr>
        <p:txBody>
          <a:bodyPr wrap="square">
            <a:spAutoFit/>
          </a:bodyPr>
          <a:lstStyle/>
          <a:p>
            <a:r>
              <a:rPr lang="zh-CN" altLang="en-US" sz="2800" dirty="0">
                <a:latin typeface="Consolas" panose="020B0609020204030204" pitchFamily="49" charset="0"/>
                <a:ea typeface="微软雅黑" panose="020B0503020204020204" pitchFamily="34" charset="-122"/>
              </a:rPr>
              <a:t>这里使用了 </a:t>
            </a:r>
            <a:r>
              <a:rPr lang="en-US" altLang="zh-CN" sz="2800" dirty="0" err="1">
                <a:latin typeface="Consolas" panose="020B0609020204030204" pitchFamily="49" charset="0"/>
                <a:ea typeface="微软雅黑" panose="020B0503020204020204" pitchFamily="34" charset="-122"/>
              </a:rPr>
              <a:t>pathlib</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模块提供的便利方法 </a:t>
            </a:r>
            <a:r>
              <a:rPr lang="en-US" altLang="zh-CN" sz="2800" b="1" dirty="0">
                <a:solidFill>
                  <a:srgbClr val="258DFF"/>
                </a:solidFill>
                <a:latin typeface="Consolas" panose="020B0609020204030204" pitchFamily="49" charset="0"/>
              </a:rPr>
              <a:t>exists</a:t>
            </a:r>
            <a:r>
              <a:rPr lang="zh-CN" altLang="en-US" sz="2800" dirty="0">
                <a:latin typeface="Consolas" panose="020B0609020204030204" pitchFamily="49" charset="0"/>
                <a:ea typeface="微软雅黑" panose="020B0503020204020204" pitchFamily="34" charset="-122"/>
              </a:rPr>
              <a:t>，避免了文件不存在导致的异常，所以不需要异常捕获块。</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297919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effectLst>
                  <a:outerShdw blurRad="38100" dist="38100" dir="2700000" algn="tl">
                    <a:srgbClr val="000000">
                      <a:alpha val="43137"/>
                    </a:srgbClr>
                  </a:outerShdw>
                </a:effectLst>
              </a:rPr>
              <a:t>10.4.3 </a:t>
            </a:r>
            <a:r>
              <a:rPr lang="zh-CN" altLang="en-US" dirty="0">
                <a:effectLst>
                  <a:outerShdw blurRad="38100" dist="38100" dir="2700000" algn="tl">
                    <a:srgbClr val="000000">
                      <a:alpha val="43137"/>
                    </a:srgbClr>
                  </a:outerShdw>
                </a:effectLst>
              </a:rPr>
              <a:t>重构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你经常会遇到这样的情况：</a:t>
            </a:r>
            <a:endParaRPr lang="en-US" altLang="zh-CN" dirty="0"/>
          </a:p>
          <a:p>
            <a:pPr marL="0" indent="0">
              <a:buNone/>
            </a:pPr>
            <a:r>
              <a:rPr lang="zh-CN" altLang="en-US" dirty="0"/>
              <a:t>虽然代码能够正确地运行，但还可以将其划分为一系列完成具体工作的函数来进行改进。</a:t>
            </a:r>
            <a:endParaRPr lang="en-US" altLang="zh-CN" dirty="0"/>
          </a:p>
          <a:p>
            <a:pPr marL="0" indent="0">
              <a:buNone/>
            </a:pPr>
            <a:endParaRPr lang="en-US" altLang="zh-CN" dirty="0"/>
          </a:p>
          <a:p>
            <a:pPr marL="0" indent="0">
              <a:buNone/>
            </a:pPr>
            <a:r>
              <a:rPr lang="zh-CN" altLang="en-US" dirty="0"/>
              <a:t>这样的过程被称为</a:t>
            </a:r>
            <a:r>
              <a:rPr lang="zh-CN" altLang="en-US" b="1" dirty="0"/>
              <a:t>重构（</a:t>
            </a:r>
            <a:r>
              <a:rPr lang="en-US" altLang="zh-CN" b="1" dirty="0"/>
              <a:t>refactor</a:t>
            </a:r>
            <a:r>
              <a:rPr lang="zh-CN" altLang="en-US" b="1" dirty="0"/>
              <a:t>）</a:t>
            </a:r>
            <a:r>
              <a:rPr lang="zh-CN" altLang="en-US" dirty="0"/>
              <a:t>。</a:t>
            </a:r>
            <a:endParaRPr lang="en-US" altLang="zh-CN" dirty="0"/>
          </a:p>
          <a:p>
            <a:pPr marL="0" indent="0">
              <a:buNone/>
            </a:pPr>
            <a:r>
              <a:rPr lang="zh-CN" altLang="en-US" dirty="0"/>
              <a:t>重构能让</a:t>
            </a:r>
            <a:r>
              <a:rPr lang="zh-CN" altLang="en-US" b="1" dirty="0">
                <a:solidFill>
                  <a:schemeClr val="accent6">
                    <a:lumMod val="75000"/>
                  </a:schemeClr>
                </a:solidFill>
              </a:rPr>
              <a:t>代码更清晰、更易于理解、更容易扩展</a:t>
            </a:r>
            <a:r>
              <a:rPr lang="zh-CN" altLang="en-US" dirty="0"/>
              <a:t>。</a:t>
            </a:r>
            <a:endParaRPr lang="en-US" altLang="zh-CN" dirty="0"/>
          </a:p>
        </p:txBody>
      </p:sp>
    </p:spTree>
    <p:extLst>
      <p:ext uri="{BB962C8B-B14F-4D97-AF65-F5344CB8AC3E}">
        <p14:creationId xmlns:p14="http://schemas.microsoft.com/office/powerpoint/2010/main" val="100788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a:xfrm>
            <a:off x="838200" y="1716815"/>
            <a:ext cx="10515600" cy="4351338"/>
          </a:xfrm>
        </p:spPr>
        <p:txBody>
          <a:bodyPr>
            <a:normAutofit/>
          </a:bodyPr>
          <a:lstStyle/>
          <a:p>
            <a:pPr marL="0" indent="0">
              <a:buNone/>
            </a:pPr>
            <a:r>
              <a:rPr lang="zh-CN" altLang="en-US" dirty="0"/>
              <a:t>让我们尝试对之前的 </a:t>
            </a:r>
            <a:r>
              <a:rPr lang="en-US" altLang="zh-CN" dirty="0"/>
              <a:t>remember_me.py </a:t>
            </a:r>
            <a:r>
              <a:rPr lang="zh-CN" altLang="en-US" dirty="0"/>
              <a:t>进行重构，先回顾一下：</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2232225"/>
            <a:ext cx="10848975" cy="440120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rgbClr val="9E58A3"/>
                </a:solidFill>
                <a:latin typeface="Consolas" panose="020B0609020204030204" pitchFamily="49" charset="0"/>
              </a:rPr>
              <a:t>from </a:t>
            </a:r>
            <a:r>
              <a:rPr lang="en-US" altLang="zh-CN" sz="2000" b="1" dirty="0" err="1">
                <a:solidFill>
                  <a:srgbClr val="333333"/>
                </a:solidFill>
                <a:latin typeface="Consolas" panose="020B0609020204030204" pitchFamily="49" charset="0"/>
              </a:rPr>
              <a:t>pathlib</a:t>
            </a:r>
            <a:r>
              <a:rPr lang="en-US" altLang="zh-CN" sz="2000" b="1" dirty="0">
                <a:solidFill>
                  <a:srgbClr val="333333"/>
                </a:solidFill>
                <a:latin typeface="Consolas" panose="020B0609020204030204" pitchFamily="49" charset="0"/>
              </a:rPr>
              <a:t> </a:t>
            </a:r>
            <a:r>
              <a:rPr lang="en-US" altLang="zh-CN" sz="2000" b="1" dirty="0">
                <a:solidFill>
                  <a:srgbClr val="9E58A3"/>
                </a:solidFill>
                <a:latin typeface="Consolas" panose="020B0609020204030204" pitchFamily="49" charset="0"/>
              </a:rPr>
              <a:t>import </a:t>
            </a:r>
            <a:r>
              <a:rPr lang="en-US" altLang="zh-CN" sz="2000" b="1" dirty="0">
                <a:solidFill>
                  <a:srgbClr val="333333"/>
                </a:solidFill>
                <a:latin typeface="Consolas" panose="020B0609020204030204" pitchFamily="49" charset="0"/>
              </a:rPr>
              <a:t>Path</a:t>
            </a:r>
            <a:br>
              <a:rPr lang="en-US" altLang="zh-CN" sz="2000" b="1" dirty="0">
                <a:solidFill>
                  <a:srgbClr val="333333"/>
                </a:solidFill>
                <a:latin typeface="Consolas" panose="020B0609020204030204" pitchFamily="49" charset="0"/>
              </a:rPr>
            </a:br>
            <a:r>
              <a:rPr lang="en-US" altLang="zh-CN" sz="2000" b="1" dirty="0">
                <a:solidFill>
                  <a:srgbClr val="9E58A3"/>
                </a:solidFill>
                <a:latin typeface="Consolas" panose="020B0609020204030204" pitchFamily="49" charset="0"/>
              </a:rPr>
              <a:t>import </a:t>
            </a:r>
            <a:r>
              <a:rPr lang="en-US" altLang="zh-CN" sz="2000" b="1" dirty="0" err="1">
                <a:solidFill>
                  <a:srgbClr val="333333"/>
                </a:solidFill>
                <a:latin typeface="Consolas" panose="020B0609020204030204" pitchFamily="49" charset="0"/>
              </a:rPr>
              <a:t>json</a:t>
            </a:r>
            <a:endParaRPr lang="en-US" altLang="zh-CN" sz="2000" b="1" dirty="0">
              <a:solidFill>
                <a:srgbClr val="333333"/>
              </a:solidFill>
              <a:latin typeface="Consolas" panose="020B0609020204030204" pitchFamily="49" charset="0"/>
            </a:endParaRPr>
          </a:p>
          <a:p>
            <a:br>
              <a:rPr lang="en-US" altLang="zh-CN" sz="2000" b="1" dirty="0">
                <a:solidFill>
                  <a:srgbClr val="333333"/>
                </a:solidFill>
                <a:latin typeface="Consolas" panose="020B0609020204030204" pitchFamily="49" charset="0"/>
              </a:rPr>
            </a:br>
            <a:r>
              <a:rPr lang="en-US" altLang="zh-CN" sz="2000" b="1" dirty="0">
                <a:solidFill>
                  <a:srgbClr val="333333"/>
                </a:solidFill>
                <a:latin typeface="Consolas" panose="020B0609020204030204" pitchFamily="49" charset="0"/>
              </a:rPr>
              <a:t>path </a:t>
            </a:r>
            <a:r>
              <a:rPr lang="en-US" altLang="zh-CN" sz="2000" b="1" dirty="0">
                <a:solidFill>
                  <a:srgbClr val="A71D5D"/>
                </a:solidFill>
                <a:latin typeface="Consolas" panose="020B0609020204030204" pitchFamily="49" charset="0"/>
              </a:rPr>
              <a:t>= </a:t>
            </a:r>
            <a:r>
              <a:rPr lang="en-US" altLang="zh-CN" sz="2000" b="1" dirty="0">
                <a:solidFill>
                  <a:srgbClr val="258DFF"/>
                </a:solidFill>
                <a:latin typeface="Consolas" panose="020B0609020204030204" pitchFamily="49" charset="0"/>
              </a:rPr>
              <a:t>Path</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err="1">
                <a:solidFill>
                  <a:srgbClr val="F2612A"/>
                </a:solidFill>
                <a:latin typeface="Consolas" panose="020B0609020204030204" pitchFamily="49" charset="0"/>
              </a:rPr>
              <a:t>username.json</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exists</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333333"/>
                </a:solidFill>
                <a:latin typeface="Consolas" panose="020B0609020204030204" pitchFamily="49" charset="0"/>
              </a:rPr>
              <a:t>contents </a:t>
            </a: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read_text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333333"/>
                </a:solidFill>
                <a:latin typeface="Consolas" panose="020B0609020204030204" pitchFamily="49" charset="0"/>
              </a:rPr>
              <a:t>username </a:t>
            </a: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json</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loads</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contents</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err="1">
                <a:solidFill>
                  <a:srgbClr val="F2612A"/>
                </a:solidFill>
                <a:latin typeface="Consolas" panose="020B0609020204030204" pitchFamily="49" charset="0"/>
              </a:rPr>
              <a:t>f"Welcome</a:t>
            </a:r>
            <a:r>
              <a:rPr lang="en-US" altLang="zh-CN" sz="2000" b="1" dirty="0">
                <a:solidFill>
                  <a:srgbClr val="F2612A"/>
                </a:solidFill>
                <a:latin typeface="Consolas" panose="020B0609020204030204" pitchFamily="49" charset="0"/>
              </a:rPr>
              <a:t> back, </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username</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333333"/>
                </a:solidFill>
                <a:latin typeface="Consolas" panose="020B0609020204030204" pitchFamily="49" charset="0"/>
              </a:rPr>
              <a:t>username </a:t>
            </a: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input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"What is your name? "</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333333"/>
                </a:solidFill>
                <a:latin typeface="Consolas" panose="020B0609020204030204" pitchFamily="49" charset="0"/>
              </a:rPr>
              <a:t>contents </a:t>
            </a:r>
            <a:r>
              <a:rPr lang="en-US" altLang="zh-CN" sz="2000" b="1" dirty="0">
                <a:solidFill>
                  <a:srgbClr val="A71D5D"/>
                </a:solidFill>
                <a:latin typeface="Consolas" panose="020B0609020204030204" pitchFamily="49" charset="0"/>
              </a:rPr>
              <a:t>= </a:t>
            </a:r>
            <a:r>
              <a:rPr lang="en-US" altLang="zh-CN" sz="2000" b="1" dirty="0" err="1">
                <a:solidFill>
                  <a:srgbClr val="333333"/>
                </a:solidFill>
                <a:latin typeface="Consolas" panose="020B0609020204030204" pitchFamily="49" charset="0"/>
              </a:rPr>
              <a:t>json</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dumps</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username</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write_text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contents</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err="1">
                <a:solidFill>
                  <a:srgbClr val="F2612A"/>
                </a:solidFill>
                <a:latin typeface="Consolas" panose="020B0609020204030204" pitchFamily="49" charset="0"/>
              </a:rPr>
              <a:t>f"We'll</a:t>
            </a:r>
            <a:r>
              <a:rPr lang="en-US" altLang="zh-CN" sz="2000" b="1" dirty="0">
                <a:solidFill>
                  <a:srgbClr val="F2612A"/>
                </a:solidFill>
                <a:latin typeface="Consolas" panose="020B0609020204030204" pitchFamily="49" charset="0"/>
              </a:rPr>
              <a:t> remember you when you come back, </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username</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4197383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1716815"/>
            <a:ext cx="10848975" cy="347787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chemeClr val="bg1">
                    <a:lumMod val="65000"/>
                  </a:schemeClr>
                </a:solidFill>
                <a:latin typeface="Consolas" panose="020B0609020204030204" pitchFamily="49" charset="0"/>
              </a:rPr>
              <a:t>...</a:t>
            </a:r>
            <a:br>
              <a:rPr lang="en-US" altLang="zh-CN" sz="2000" b="1" dirty="0">
                <a:solidFill>
                  <a:srgbClr val="333333"/>
                </a:solidFill>
                <a:latin typeface="Consolas" panose="020B0609020204030204" pitchFamily="49" charset="0"/>
              </a:rPr>
            </a:br>
            <a:br>
              <a:rPr lang="en-US" altLang="zh-CN" sz="2000" b="1" dirty="0">
                <a:solidFill>
                  <a:srgbClr val="333333"/>
                </a:solidFill>
                <a:latin typeface="Consolas" panose="020B0609020204030204" pitchFamily="49" charset="0"/>
              </a:rPr>
            </a:br>
            <a:r>
              <a:rPr lang="en-US" altLang="zh-CN" sz="2000" b="1" dirty="0">
                <a:solidFill>
                  <a:srgbClr val="9E58A3"/>
                </a:solidFill>
                <a:latin typeface="Consolas" panose="020B0609020204030204" pitchFamily="49" charset="0"/>
              </a:rPr>
              <a:t>def </a:t>
            </a:r>
            <a:r>
              <a:rPr lang="en-US" altLang="zh-CN" sz="2000" b="1" dirty="0" err="1">
                <a:solidFill>
                  <a:srgbClr val="795DA3"/>
                </a:solidFill>
                <a:latin typeface="Consolas" panose="020B0609020204030204" pitchFamily="49" charset="0"/>
              </a:rPr>
              <a:t>greet_user</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333333"/>
                </a:solidFill>
                <a:latin typeface="Consolas" panose="020B0609020204030204" pitchFamily="49" charset="0"/>
              </a:rPr>
              <a:t>path </a:t>
            </a:r>
            <a:r>
              <a:rPr lang="en-US" altLang="zh-CN" sz="2000" b="1" dirty="0">
                <a:solidFill>
                  <a:srgbClr val="A71D5D"/>
                </a:solidFill>
                <a:latin typeface="Consolas" panose="020B0609020204030204" pitchFamily="49" charset="0"/>
              </a:rPr>
              <a:t>= </a:t>
            </a:r>
            <a:r>
              <a:rPr lang="en-US" altLang="zh-CN" sz="2000" b="1" dirty="0">
                <a:solidFill>
                  <a:srgbClr val="258DFF"/>
                </a:solidFill>
                <a:latin typeface="Consolas" panose="020B0609020204030204" pitchFamily="49" charset="0"/>
              </a:rPr>
              <a:t>Path</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a:t>
            </a:r>
            <a:r>
              <a:rPr lang="en-US" altLang="zh-CN" sz="2000" b="1" dirty="0" err="1">
                <a:solidFill>
                  <a:srgbClr val="F2612A"/>
                </a:solidFill>
                <a:latin typeface="Consolas" panose="020B0609020204030204" pitchFamily="49" charset="0"/>
              </a:rPr>
              <a:t>username.json</a:t>
            </a:r>
            <a:r>
              <a:rPr lang="en-US" altLang="zh-CN" sz="2000" b="1" dirty="0">
                <a:solidFill>
                  <a:srgbClr val="F2612A"/>
                </a:solidFill>
                <a:latin typeface="Consolas" panose="020B0609020204030204" pitchFamily="49" charset="0"/>
              </a:rPr>
              <a:t>'</a:t>
            </a:r>
            <a:r>
              <a:rPr lang="en-US" altLang="zh-CN" sz="2000" b="1" dirty="0">
                <a:solidFill>
                  <a:srgbClr val="3F9101"/>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if </a:t>
            </a:r>
            <a:r>
              <a:rPr lang="en-US" altLang="zh-CN" sz="2000" b="1" dirty="0" err="1">
                <a:solidFill>
                  <a:srgbClr val="333333"/>
                </a:solidFill>
                <a:latin typeface="Consolas" panose="020B0609020204030204" pitchFamily="49" charset="0"/>
              </a:rPr>
              <a:t>path</a:t>
            </a:r>
            <a:r>
              <a:rPr lang="en-US" altLang="zh-CN" sz="2000" b="1" dirty="0" err="1">
                <a:solidFill>
                  <a:srgbClr val="000000"/>
                </a:solidFill>
                <a:latin typeface="Consolas" panose="020B0609020204030204" pitchFamily="49" charset="0"/>
              </a:rPr>
              <a:t>.</a:t>
            </a:r>
            <a:r>
              <a:rPr lang="en-US" altLang="zh-CN" sz="2000" b="1" dirty="0" err="1">
                <a:solidFill>
                  <a:srgbClr val="258DFF"/>
                </a:solidFill>
                <a:latin typeface="Consolas" panose="020B0609020204030204" pitchFamily="49" charset="0"/>
              </a:rPr>
              <a:t>exists</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br>
              <a:rPr lang="en-US" altLang="zh-CN" sz="2000" b="1" dirty="0">
                <a:solidFill>
                  <a:srgbClr val="3F9101"/>
                </a:solidFill>
                <a:latin typeface="Consolas" panose="020B0609020204030204" pitchFamily="49" charset="0"/>
              </a:rPr>
            </a:br>
            <a:r>
              <a:rPr lang="en-US" altLang="zh-CN" sz="2000" b="1" dirty="0" err="1">
                <a:solidFill>
                  <a:srgbClr val="258DFF"/>
                </a:solidFill>
                <a:latin typeface="Consolas" panose="020B0609020204030204" pitchFamily="49" charset="0"/>
              </a:rPr>
              <a:t>greet_user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4" name="箭头: 右 3">
            <a:extLst>
              <a:ext uri="{FF2B5EF4-FFF2-40B4-BE49-F238E27FC236}">
                <a16:creationId xmlns:a16="http://schemas.microsoft.com/office/drawing/2014/main" id="{4E6C3868-11A9-6A00-23E5-1CEDD3975468}"/>
              </a:ext>
            </a:extLst>
          </p:cNvPr>
          <p:cNvSpPr/>
          <p:nvPr/>
        </p:nvSpPr>
        <p:spPr>
          <a:xfrm>
            <a:off x="315413" y="2704011"/>
            <a:ext cx="378823" cy="2873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C5A86A01-AD2A-50C7-0419-69B2846AF147}"/>
              </a:ext>
            </a:extLst>
          </p:cNvPr>
          <p:cNvSpPr txBox="1"/>
          <p:nvPr/>
        </p:nvSpPr>
        <p:spPr>
          <a:xfrm>
            <a:off x="1659205" y="5424844"/>
            <a:ext cx="9206964" cy="954107"/>
          </a:xfrm>
          <a:prstGeom prst="rect">
            <a:avLst/>
          </a:prstGeom>
          <a:noFill/>
        </p:spPr>
        <p:txBody>
          <a:bodyPr wrap="square">
            <a:spAutoFit/>
          </a:bodyPr>
          <a:lstStyle/>
          <a:p>
            <a:r>
              <a:rPr lang="zh-CN" altLang="en-US" sz="2800" dirty="0">
                <a:latin typeface="Consolas" panose="020B0609020204030204" pitchFamily="49" charset="0"/>
                <a:ea typeface="微软雅黑" panose="020B0503020204020204" pitchFamily="34" charset="-122"/>
              </a:rPr>
              <a:t>我们首先考虑到，模块的主要功能是问候用户，</a:t>
            </a:r>
            <a:endParaRPr lang="en-US" altLang="zh-CN" sz="2800" dirty="0">
              <a:latin typeface="Consolas" panose="020B0609020204030204" pitchFamily="49" charset="0"/>
              <a:ea typeface="微软雅黑" panose="020B0503020204020204" pitchFamily="34" charset="-122"/>
            </a:endParaRPr>
          </a:p>
          <a:p>
            <a:r>
              <a:rPr lang="zh-CN" altLang="en-US" sz="2800" dirty="0">
                <a:latin typeface="Consolas" panose="020B0609020204030204" pitchFamily="49" charset="0"/>
                <a:ea typeface="微软雅黑" panose="020B0503020204020204" pitchFamily="34" charset="-122"/>
              </a:rPr>
              <a:t>所以就将几乎所有代码整理到了函数 </a:t>
            </a:r>
            <a:r>
              <a:rPr lang="en-US" altLang="zh-CN" sz="2800" b="1" dirty="0" err="1">
                <a:solidFill>
                  <a:srgbClr val="795DA3"/>
                </a:solidFill>
                <a:latin typeface="Consolas" panose="020B0609020204030204" pitchFamily="49" charset="0"/>
              </a:rPr>
              <a:t>greet_user</a:t>
            </a:r>
            <a:r>
              <a:rPr lang="en-US" altLang="zh-CN" sz="2800" b="1" dirty="0">
                <a:solidFill>
                  <a:srgbClr val="795DA3"/>
                </a:solidFill>
                <a:latin typeface="Consolas" panose="020B0609020204030204" pitchFamily="49" charset="0"/>
              </a:rPr>
              <a:t> </a:t>
            </a:r>
            <a:r>
              <a:rPr lang="zh-CN" altLang="en-US" sz="2800" dirty="0">
                <a:latin typeface="Consolas" panose="020B0609020204030204" pitchFamily="49" charset="0"/>
                <a:ea typeface="微软雅黑" panose="020B0503020204020204" pitchFamily="34" charset="-122"/>
              </a:rPr>
              <a:t>中</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7051676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1716815"/>
            <a:ext cx="10848975" cy="3785652"/>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chemeClr val="bg1">
                    <a:lumMod val="65000"/>
                  </a:schemeClr>
                </a:solidFill>
                <a:latin typeface="Consolas" panose="020B0609020204030204" pitchFamily="49" charset="0"/>
              </a:rPr>
              <a:t>...</a:t>
            </a:r>
            <a:br>
              <a:rPr lang="en-US" altLang="zh-CN" sz="2000" b="1" dirty="0">
                <a:solidFill>
                  <a:srgbClr val="333333"/>
                </a:solidFill>
                <a:latin typeface="Consolas" panose="020B0609020204030204" pitchFamily="49" charset="0"/>
              </a:rPr>
            </a:br>
            <a:br>
              <a:rPr lang="en-US" altLang="zh-CN" sz="2000" b="1" dirty="0">
                <a:solidFill>
                  <a:srgbClr val="333333"/>
                </a:solidFill>
                <a:latin typeface="Consolas" panose="020B0609020204030204" pitchFamily="49" charset="0"/>
              </a:rPr>
            </a:br>
            <a:r>
              <a:rPr lang="en-US" altLang="zh-CN" sz="2000" b="1" dirty="0">
                <a:solidFill>
                  <a:srgbClr val="9E58A3"/>
                </a:solidFill>
                <a:latin typeface="Consolas" panose="020B0609020204030204" pitchFamily="49" charset="0"/>
              </a:rPr>
              <a:t>def </a:t>
            </a:r>
            <a:r>
              <a:rPr lang="en-US" altLang="zh-CN" sz="2000" b="1" dirty="0" err="1">
                <a:solidFill>
                  <a:srgbClr val="795DA3"/>
                </a:solidFill>
                <a:latin typeface="Consolas" panose="020B0609020204030204" pitchFamily="49" charset="0"/>
              </a:rPr>
              <a:t>greet_user</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p>
          <a:p>
            <a:r>
              <a:rPr lang="en-US" altLang="zh-CN" sz="2000" b="1" dirty="0">
                <a:solidFill>
                  <a:srgbClr val="969896"/>
                </a:solidFill>
                <a:highlight>
                  <a:srgbClr val="FFFFFF"/>
                </a:highlight>
                <a:latin typeface="Consolas" panose="020B0609020204030204" pitchFamily="49" charset="0"/>
                <a:ea typeface="微软雅黑" panose="020B0503020204020204" pitchFamily="34" charset="-122"/>
              </a:rPr>
              <a:t>    </a:t>
            </a:r>
            <a:r>
              <a:rPr lang="zh-CN" altLang="zh-CN" sz="2000" b="1" dirty="0">
                <a:solidFill>
                  <a:srgbClr val="969896"/>
                </a:solidFill>
                <a:highlight>
                  <a:srgbClr val="FFFFFF"/>
                </a:highlight>
                <a:latin typeface="Consolas" panose="020B0609020204030204" pitchFamily="49" charset="0"/>
                <a:ea typeface="微软雅黑" panose="020B0503020204020204" pitchFamily="34" charset="-122"/>
              </a:rPr>
              <a:t>"""计算一个文件大致包含多少个单词"""</a:t>
            </a:r>
            <a:br>
              <a:rPr lang="en-US" altLang="zh-CN" sz="2000" b="1" dirty="0">
                <a:solidFill>
                  <a:srgbClr val="A71D5D"/>
                </a:solidFill>
                <a:highlight>
                  <a:srgbClr val="FFFFFF"/>
                </a:highlight>
                <a:latin typeface="Consolas" panose="020B0609020204030204" pitchFamily="49" charset="0"/>
              </a:rPr>
            </a:br>
            <a:r>
              <a:rPr lang="en-US" altLang="zh-CN" sz="2000" b="1" dirty="0">
                <a:solidFill>
                  <a:srgbClr val="A71D5D"/>
                </a:solidFill>
                <a:highlight>
                  <a:srgbClr val="FFFFFF"/>
                </a:highlight>
                <a:latin typeface="Consolas" panose="020B0609020204030204" pitchFamily="49" charset="0"/>
              </a:rPr>
              <a:t>    </a:t>
            </a:r>
            <a:r>
              <a:rPr lang="en-US" altLang="zh-CN" sz="2000" b="1" dirty="0">
                <a:solidFill>
                  <a:srgbClr val="333333"/>
                </a:solidFill>
                <a:highlight>
                  <a:srgbClr val="FFFFFF"/>
                </a:highlight>
                <a:latin typeface="Consolas" panose="020B0609020204030204" pitchFamily="49" charset="0"/>
              </a:rPr>
              <a:t>path </a:t>
            </a:r>
            <a:r>
              <a:rPr lang="en-US" altLang="zh-CN" sz="2000" b="1" dirty="0">
                <a:solidFill>
                  <a:srgbClr val="A71D5D"/>
                </a:solidFill>
                <a:highlight>
                  <a:srgbClr val="FFFFFF"/>
                </a:highlight>
                <a:latin typeface="Consolas" panose="020B0609020204030204" pitchFamily="49" charset="0"/>
              </a:rPr>
              <a:t>= </a:t>
            </a:r>
            <a:r>
              <a:rPr lang="en-US" altLang="zh-CN" sz="2000" b="1" dirty="0">
                <a:solidFill>
                  <a:srgbClr val="258DFF"/>
                </a:solidFill>
                <a:highlight>
                  <a:srgbClr val="FFFFFF"/>
                </a:highlight>
                <a:latin typeface="Consolas" panose="020B0609020204030204" pitchFamily="49" charset="0"/>
              </a:rPr>
              <a:t>Path</a:t>
            </a:r>
            <a:r>
              <a:rPr lang="en-US" altLang="zh-CN" sz="2000" b="1" dirty="0">
                <a:solidFill>
                  <a:srgbClr val="3F9101"/>
                </a:solidFill>
                <a:highlight>
                  <a:srgbClr val="FFFFFF"/>
                </a:highlight>
                <a:latin typeface="Consolas" panose="020B0609020204030204" pitchFamily="49" charset="0"/>
              </a:rPr>
              <a:t>(</a:t>
            </a:r>
            <a:r>
              <a:rPr lang="en-US" altLang="zh-CN" sz="2000" b="1" dirty="0">
                <a:solidFill>
                  <a:srgbClr val="F2612A"/>
                </a:solidFill>
                <a:highlight>
                  <a:srgbClr val="FFFFFF"/>
                </a:highlight>
                <a:latin typeface="Consolas" panose="020B0609020204030204" pitchFamily="49" charset="0"/>
              </a:rPr>
              <a:t>'</a:t>
            </a:r>
            <a:r>
              <a:rPr lang="en-US" altLang="zh-CN" sz="2000" b="1" dirty="0" err="1">
                <a:solidFill>
                  <a:srgbClr val="F2612A"/>
                </a:solidFill>
                <a:highlight>
                  <a:srgbClr val="FFFFFF"/>
                </a:highlight>
                <a:latin typeface="Consolas" panose="020B0609020204030204" pitchFamily="49" charset="0"/>
              </a:rPr>
              <a:t>username.json</a:t>
            </a:r>
            <a:r>
              <a:rPr lang="en-US" altLang="zh-CN" sz="2000" b="1" dirty="0">
                <a:solidFill>
                  <a:srgbClr val="F2612A"/>
                </a:solidFill>
                <a:highlight>
                  <a:srgbClr val="FFFFFF"/>
                </a:highlight>
                <a:latin typeface="Consolas" panose="020B0609020204030204" pitchFamily="49" charset="0"/>
              </a:rPr>
              <a:t>'</a:t>
            </a:r>
            <a:r>
              <a:rPr lang="en-US" altLang="zh-CN" sz="2000" b="1" dirty="0">
                <a:solidFill>
                  <a:srgbClr val="3F9101"/>
                </a:solidFill>
                <a:highlight>
                  <a:srgbClr val="FFFFFF"/>
                </a:highlight>
                <a:latin typeface="Consolas" panose="020B0609020204030204" pitchFamily="49" charset="0"/>
              </a:rPr>
              <a:t>)</a:t>
            </a:r>
            <a:br>
              <a:rPr lang="en-US" altLang="zh-CN" sz="2000" b="1" dirty="0">
                <a:solidFill>
                  <a:srgbClr val="3F9101"/>
                </a:solidFill>
                <a:highlight>
                  <a:srgbClr val="FFFFFF"/>
                </a:highlight>
                <a:latin typeface="Consolas" panose="020B0609020204030204" pitchFamily="49" charset="0"/>
              </a:rPr>
            </a:br>
            <a:r>
              <a:rPr lang="en-US" altLang="zh-CN" sz="2000" b="1" dirty="0">
                <a:solidFill>
                  <a:srgbClr val="3F9101"/>
                </a:solidFill>
                <a:highlight>
                  <a:srgbClr val="FFFFFF"/>
                </a:highlight>
                <a:latin typeface="Consolas" panose="020B0609020204030204" pitchFamily="49" charset="0"/>
              </a:rPr>
              <a:t>    </a:t>
            </a:r>
            <a:r>
              <a:rPr lang="en-US" altLang="zh-CN" sz="2000" b="1" dirty="0">
                <a:solidFill>
                  <a:srgbClr val="9E58A3"/>
                </a:solidFill>
                <a:highlight>
                  <a:srgbClr val="FFFFFF"/>
                </a:highlight>
                <a:latin typeface="Consolas" panose="020B0609020204030204" pitchFamily="49" charset="0"/>
              </a:rPr>
              <a:t>if </a:t>
            </a:r>
            <a:r>
              <a:rPr lang="en-US" altLang="zh-CN" sz="2000" b="1" dirty="0" err="1">
                <a:solidFill>
                  <a:srgbClr val="333333"/>
                </a:solidFill>
                <a:highlight>
                  <a:srgbClr val="FFFFFF"/>
                </a:highlight>
                <a:latin typeface="Consolas" panose="020B0609020204030204" pitchFamily="49" charset="0"/>
              </a:rPr>
              <a:t>path</a:t>
            </a:r>
            <a:r>
              <a:rPr lang="en-US" altLang="zh-CN" sz="2000" b="1" dirty="0" err="1">
                <a:solidFill>
                  <a:srgbClr val="000000"/>
                </a:solidFill>
                <a:highlight>
                  <a:srgbClr val="FFFFFF"/>
                </a:highlight>
                <a:latin typeface="Consolas" panose="020B0609020204030204" pitchFamily="49" charset="0"/>
              </a:rPr>
              <a:t>.</a:t>
            </a:r>
            <a:r>
              <a:rPr lang="en-US" altLang="zh-CN" sz="2000" b="1" dirty="0" err="1">
                <a:solidFill>
                  <a:srgbClr val="258DFF"/>
                </a:solidFill>
                <a:highlight>
                  <a:srgbClr val="FFFFFF"/>
                </a:highlight>
                <a:latin typeface="Consolas" panose="020B0609020204030204" pitchFamily="49" charset="0"/>
              </a:rPr>
              <a:t>exists</a:t>
            </a:r>
            <a:r>
              <a:rPr lang="en-US" altLang="zh-CN" sz="2000" b="1" dirty="0">
                <a:solidFill>
                  <a:srgbClr val="3F9101"/>
                </a:solidFill>
                <a:highlight>
                  <a:srgbClr val="FFFFFF"/>
                </a:highlight>
                <a:latin typeface="Consolas" panose="020B0609020204030204" pitchFamily="49" charset="0"/>
              </a:rPr>
              <a:t>()</a:t>
            </a:r>
            <a:r>
              <a:rPr lang="en-US" altLang="zh-CN" sz="2000" b="1" dirty="0">
                <a:solidFill>
                  <a:srgbClr val="A71D5D"/>
                </a:solidFill>
                <a:highlight>
                  <a:srgbClr val="FFFFFF"/>
                </a:highlight>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br>
              <a:rPr lang="en-US" altLang="zh-CN" sz="2000" b="1" dirty="0">
                <a:solidFill>
                  <a:srgbClr val="3F9101"/>
                </a:solidFill>
                <a:latin typeface="Consolas" panose="020B0609020204030204" pitchFamily="49" charset="0"/>
              </a:rPr>
            </a:br>
            <a:r>
              <a:rPr lang="en-US" altLang="zh-CN" sz="2000" b="1" dirty="0" err="1">
                <a:solidFill>
                  <a:srgbClr val="258DFF"/>
                </a:solidFill>
                <a:latin typeface="Consolas" panose="020B0609020204030204" pitchFamily="49" charset="0"/>
              </a:rPr>
              <a:t>greet_user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4" name="箭头: 右 3">
            <a:extLst>
              <a:ext uri="{FF2B5EF4-FFF2-40B4-BE49-F238E27FC236}">
                <a16:creationId xmlns:a16="http://schemas.microsoft.com/office/drawing/2014/main" id="{4E6C3868-11A9-6A00-23E5-1CEDD3975468}"/>
              </a:ext>
            </a:extLst>
          </p:cNvPr>
          <p:cNvSpPr/>
          <p:nvPr/>
        </p:nvSpPr>
        <p:spPr>
          <a:xfrm>
            <a:off x="315413" y="2939142"/>
            <a:ext cx="378823" cy="2873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C5A86A01-AD2A-50C7-0419-69B2846AF147}"/>
              </a:ext>
            </a:extLst>
          </p:cNvPr>
          <p:cNvSpPr txBox="1"/>
          <p:nvPr/>
        </p:nvSpPr>
        <p:spPr>
          <a:xfrm>
            <a:off x="2059688" y="5777541"/>
            <a:ext cx="8072624" cy="523220"/>
          </a:xfrm>
          <a:prstGeom prst="rect">
            <a:avLst/>
          </a:prstGeom>
          <a:noFill/>
        </p:spPr>
        <p:txBody>
          <a:bodyPr wrap="square">
            <a:spAutoFit/>
          </a:bodyPr>
          <a:lstStyle/>
          <a:p>
            <a:r>
              <a:rPr lang="zh-CN" altLang="en-US" sz="2800" dirty="0">
                <a:latin typeface="Consolas" panose="020B0609020204030204" pitchFamily="49" charset="0"/>
                <a:ea typeface="微软雅黑" panose="020B0503020204020204" pitchFamily="34" charset="-122"/>
              </a:rPr>
              <a:t>我们还可以给函数增加文档字符串，来说明其作用</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542099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1716815"/>
            <a:ext cx="10848975" cy="3785652"/>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chemeClr val="bg1">
                    <a:lumMod val="65000"/>
                  </a:schemeClr>
                </a:solidFill>
                <a:latin typeface="Consolas" panose="020B0609020204030204" pitchFamily="49" charset="0"/>
              </a:rPr>
              <a:t>...</a:t>
            </a:r>
            <a:br>
              <a:rPr lang="en-US" altLang="zh-CN" sz="2000" b="1" dirty="0">
                <a:solidFill>
                  <a:srgbClr val="333333"/>
                </a:solidFill>
                <a:latin typeface="Consolas" panose="020B0609020204030204" pitchFamily="49" charset="0"/>
              </a:rPr>
            </a:br>
            <a:br>
              <a:rPr lang="en-US" altLang="zh-CN" sz="2000" b="1" dirty="0">
                <a:solidFill>
                  <a:srgbClr val="333333"/>
                </a:solidFill>
                <a:latin typeface="Consolas" panose="020B0609020204030204" pitchFamily="49" charset="0"/>
              </a:rPr>
            </a:br>
            <a:r>
              <a:rPr lang="en-US" altLang="zh-CN" sz="2000" b="1" dirty="0">
                <a:solidFill>
                  <a:srgbClr val="9E58A3"/>
                </a:solidFill>
                <a:latin typeface="Consolas" panose="020B0609020204030204" pitchFamily="49" charset="0"/>
              </a:rPr>
              <a:t>def </a:t>
            </a:r>
            <a:r>
              <a:rPr lang="en-US" altLang="zh-CN" sz="2000" b="1" dirty="0" err="1">
                <a:solidFill>
                  <a:srgbClr val="795DA3"/>
                </a:solidFill>
                <a:latin typeface="Consolas" panose="020B0609020204030204" pitchFamily="49" charset="0"/>
              </a:rPr>
              <a:t>greet_user</a:t>
            </a:r>
            <a:r>
              <a:rPr lang="en-US" altLang="zh-CN" sz="2000" b="1" dirty="0">
                <a:solidFill>
                  <a:srgbClr val="3F9101"/>
                </a:solidFill>
                <a:latin typeface="Consolas" panose="020B0609020204030204" pitchFamily="49" charset="0"/>
              </a:rPr>
              <a:t>()</a:t>
            </a:r>
            <a:r>
              <a:rPr lang="en-US" altLang="zh-CN" sz="2000" b="1" dirty="0">
                <a:solidFill>
                  <a:srgbClr val="A71D5D"/>
                </a:solidFill>
                <a:latin typeface="Consolas" panose="020B0609020204030204" pitchFamily="49" charset="0"/>
              </a:rPr>
              <a:t>:</a:t>
            </a:r>
          </a:p>
          <a:p>
            <a:r>
              <a:rPr lang="en-US" altLang="zh-CN" sz="2000" b="1" dirty="0">
                <a:solidFill>
                  <a:srgbClr val="969896"/>
                </a:solidFill>
                <a:highlight>
                  <a:srgbClr val="FFFFFF"/>
                </a:highlight>
                <a:latin typeface="Consolas" panose="020B0609020204030204" pitchFamily="49" charset="0"/>
                <a:ea typeface="微软雅黑" panose="020B0503020204020204" pitchFamily="34" charset="-122"/>
              </a:rPr>
              <a:t>    </a:t>
            </a:r>
            <a:r>
              <a:rPr lang="zh-CN" altLang="zh-CN" sz="2000" b="1" dirty="0">
                <a:solidFill>
                  <a:srgbClr val="969896"/>
                </a:solidFill>
                <a:highlight>
                  <a:srgbClr val="FFFFFF"/>
                </a:highlight>
                <a:latin typeface="Consolas" panose="020B0609020204030204" pitchFamily="49" charset="0"/>
                <a:ea typeface="微软雅黑" panose="020B0503020204020204" pitchFamily="34" charset="-122"/>
              </a:rPr>
              <a:t>"""计算一个文件大致包含多少个单词"""</a:t>
            </a:r>
            <a:br>
              <a:rPr lang="en-US" altLang="zh-CN" sz="2000" b="1" dirty="0">
                <a:solidFill>
                  <a:srgbClr val="A71D5D"/>
                </a:solidFill>
                <a:highlight>
                  <a:srgbClr val="FFFFFF"/>
                </a:highlight>
                <a:latin typeface="Consolas" panose="020B0609020204030204" pitchFamily="49" charset="0"/>
              </a:rPr>
            </a:br>
            <a:r>
              <a:rPr lang="en-US" altLang="zh-CN" sz="2000" b="1" dirty="0">
                <a:solidFill>
                  <a:srgbClr val="A71D5D"/>
                </a:solidFill>
                <a:highlight>
                  <a:srgbClr val="FFFFFF"/>
                </a:highlight>
                <a:latin typeface="Consolas" panose="020B0609020204030204" pitchFamily="49" charset="0"/>
              </a:rPr>
              <a:t>    </a:t>
            </a:r>
            <a:r>
              <a:rPr lang="en-US" altLang="zh-CN" sz="2000" b="1" dirty="0">
                <a:solidFill>
                  <a:srgbClr val="333333"/>
                </a:solidFill>
                <a:highlight>
                  <a:srgbClr val="FFFFFF"/>
                </a:highlight>
                <a:latin typeface="Consolas" panose="020B0609020204030204" pitchFamily="49" charset="0"/>
              </a:rPr>
              <a:t>path </a:t>
            </a:r>
            <a:r>
              <a:rPr lang="en-US" altLang="zh-CN" sz="2000" b="1" dirty="0">
                <a:solidFill>
                  <a:srgbClr val="A71D5D"/>
                </a:solidFill>
                <a:highlight>
                  <a:srgbClr val="FFFFFF"/>
                </a:highlight>
                <a:latin typeface="Consolas" panose="020B0609020204030204" pitchFamily="49" charset="0"/>
              </a:rPr>
              <a:t>= </a:t>
            </a:r>
            <a:r>
              <a:rPr lang="en-US" altLang="zh-CN" sz="2000" b="1" dirty="0">
                <a:solidFill>
                  <a:srgbClr val="258DFF"/>
                </a:solidFill>
                <a:highlight>
                  <a:srgbClr val="FFFFFF"/>
                </a:highlight>
                <a:latin typeface="Consolas" panose="020B0609020204030204" pitchFamily="49" charset="0"/>
              </a:rPr>
              <a:t>Path</a:t>
            </a:r>
            <a:r>
              <a:rPr lang="en-US" altLang="zh-CN" sz="2000" b="1" dirty="0">
                <a:solidFill>
                  <a:srgbClr val="3F9101"/>
                </a:solidFill>
                <a:highlight>
                  <a:srgbClr val="FFFFFF"/>
                </a:highlight>
                <a:latin typeface="Consolas" panose="020B0609020204030204" pitchFamily="49" charset="0"/>
              </a:rPr>
              <a:t>(</a:t>
            </a:r>
            <a:r>
              <a:rPr lang="en-US" altLang="zh-CN" sz="2000" b="1" dirty="0">
                <a:solidFill>
                  <a:srgbClr val="F2612A"/>
                </a:solidFill>
                <a:highlight>
                  <a:srgbClr val="FFFFFF"/>
                </a:highlight>
                <a:latin typeface="Consolas" panose="020B0609020204030204" pitchFamily="49" charset="0"/>
              </a:rPr>
              <a:t>'</a:t>
            </a:r>
            <a:r>
              <a:rPr lang="en-US" altLang="zh-CN" sz="2000" b="1" dirty="0" err="1">
                <a:solidFill>
                  <a:srgbClr val="F2612A"/>
                </a:solidFill>
                <a:highlight>
                  <a:srgbClr val="FFFFFF"/>
                </a:highlight>
                <a:latin typeface="Consolas" panose="020B0609020204030204" pitchFamily="49" charset="0"/>
              </a:rPr>
              <a:t>username.json</a:t>
            </a:r>
            <a:r>
              <a:rPr lang="en-US" altLang="zh-CN" sz="2000" b="1" dirty="0">
                <a:solidFill>
                  <a:srgbClr val="F2612A"/>
                </a:solidFill>
                <a:highlight>
                  <a:srgbClr val="FFFFFF"/>
                </a:highlight>
                <a:latin typeface="Consolas" panose="020B0609020204030204" pitchFamily="49" charset="0"/>
              </a:rPr>
              <a:t>'</a:t>
            </a:r>
            <a:r>
              <a:rPr lang="en-US" altLang="zh-CN" sz="2000" b="1" dirty="0">
                <a:solidFill>
                  <a:srgbClr val="3F9101"/>
                </a:solidFill>
                <a:highlight>
                  <a:srgbClr val="FFFFFF"/>
                </a:highlight>
                <a:latin typeface="Consolas" panose="020B0609020204030204" pitchFamily="49" charset="0"/>
              </a:rPr>
              <a:t>)</a:t>
            </a:r>
            <a:br>
              <a:rPr lang="en-US" altLang="zh-CN" sz="2000" b="1" dirty="0">
                <a:solidFill>
                  <a:srgbClr val="3F9101"/>
                </a:solidFill>
                <a:highlight>
                  <a:srgbClr val="FFFFFF"/>
                </a:highlight>
                <a:latin typeface="Consolas" panose="020B0609020204030204" pitchFamily="49" charset="0"/>
              </a:rPr>
            </a:br>
            <a:r>
              <a:rPr lang="en-US" altLang="zh-CN" sz="2000" b="1" dirty="0">
                <a:solidFill>
                  <a:srgbClr val="3F9101"/>
                </a:solidFill>
                <a:highlight>
                  <a:srgbClr val="FFFFFF"/>
                </a:highlight>
                <a:latin typeface="Consolas" panose="020B0609020204030204" pitchFamily="49" charset="0"/>
              </a:rPr>
              <a:t>    </a:t>
            </a:r>
            <a:r>
              <a:rPr lang="en-US" altLang="zh-CN" sz="2000" b="1" dirty="0">
                <a:solidFill>
                  <a:srgbClr val="9E58A3"/>
                </a:solidFill>
                <a:highlight>
                  <a:srgbClr val="FFFFFF"/>
                </a:highlight>
                <a:latin typeface="Consolas" panose="020B0609020204030204" pitchFamily="49" charset="0"/>
              </a:rPr>
              <a:t>if </a:t>
            </a:r>
            <a:r>
              <a:rPr lang="en-US" altLang="zh-CN" sz="2000" b="1" dirty="0" err="1">
                <a:solidFill>
                  <a:srgbClr val="333333"/>
                </a:solidFill>
                <a:highlight>
                  <a:srgbClr val="FFFFFF"/>
                </a:highlight>
                <a:latin typeface="Consolas" panose="020B0609020204030204" pitchFamily="49" charset="0"/>
              </a:rPr>
              <a:t>path</a:t>
            </a:r>
            <a:r>
              <a:rPr lang="en-US" altLang="zh-CN" sz="2000" b="1" dirty="0" err="1">
                <a:solidFill>
                  <a:srgbClr val="000000"/>
                </a:solidFill>
                <a:highlight>
                  <a:srgbClr val="FFFFFF"/>
                </a:highlight>
                <a:latin typeface="Consolas" panose="020B0609020204030204" pitchFamily="49" charset="0"/>
              </a:rPr>
              <a:t>.</a:t>
            </a:r>
            <a:r>
              <a:rPr lang="en-US" altLang="zh-CN" sz="2000" b="1" dirty="0" err="1">
                <a:solidFill>
                  <a:srgbClr val="258DFF"/>
                </a:solidFill>
                <a:highlight>
                  <a:srgbClr val="FFFFFF"/>
                </a:highlight>
                <a:latin typeface="Consolas" panose="020B0609020204030204" pitchFamily="49" charset="0"/>
              </a:rPr>
              <a:t>exists</a:t>
            </a:r>
            <a:r>
              <a:rPr lang="en-US" altLang="zh-CN" sz="2000" b="1" dirty="0">
                <a:solidFill>
                  <a:srgbClr val="3F9101"/>
                </a:solidFill>
                <a:highlight>
                  <a:srgbClr val="FFFFFF"/>
                </a:highlight>
                <a:latin typeface="Consolas" panose="020B0609020204030204" pitchFamily="49" charset="0"/>
              </a:rPr>
              <a:t>()</a:t>
            </a:r>
            <a:r>
              <a:rPr lang="en-US" altLang="zh-CN" sz="2000" b="1" dirty="0">
                <a:solidFill>
                  <a:srgbClr val="A71D5D"/>
                </a:solidFill>
                <a:highlight>
                  <a:srgbClr val="FFFFFF"/>
                </a:highlight>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br>
              <a:rPr lang="en-US" altLang="zh-CN" sz="2000" b="1" dirty="0">
                <a:solidFill>
                  <a:srgbClr val="3F9101"/>
                </a:solidFill>
                <a:latin typeface="Consolas" panose="020B0609020204030204" pitchFamily="49" charset="0"/>
              </a:rPr>
            </a:br>
            <a:r>
              <a:rPr lang="en-US" altLang="zh-CN" sz="2000" b="1" dirty="0" err="1">
                <a:solidFill>
                  <a:srgbClr val="258DFF"/>
                </a:solidFill>
                <a:latin typeface="Consolas" panose="020B0609020204030204" pitchFamily="49" charset="0"/>
              </a:rPr>
              <a:t>greet_user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8" name="文本框 7">
            <a:extLst>
              <a:ext uri="{FF2B5EF4-FFF2-40B4-BE49-F238E27FC236}">
                <a16:creationId xmlns:a16="http://schemas.microsoft.com/office/drawing/2014/main" id="{C5A86A01-AD2A-50C7-0419-69B2846AF147}"/>
              </a:ext>
            </a:extLst>
          </p:cNvPr>
          <p:cNvSpPr txBox="1"/>
          <p:nvPr/>
        </p:nvSpPr>
        <p:spPr>
          <a:xfrm>
            <a:off x="2798953" y="5764289"/>
            <a:ext cx="6594093" cy="523220"/>
          </a:xfrm>
          <a:prstGeom prst="rect">
            <a:avLst/>
          </a:prstGeom>
          <a:noFill/>
        </p:spPr>
        <p:txBody>
          <a:bodyPr wrap="square">
            <a:spAutoFit/>
          </a:bodyPr>
          <a:lstStyle/>
          <a:p>
            <a:r>
              <a:rPr lang="zh-CN" altLang="en-US" sz="2800" b="1" dirty="0">
                <a:solidFill>
                  <a:schemeClr val="accent2">
                    <a:lumMod val="75000"/>
                  </a:schemeClr>
                </a:solidFill>
                <a:latin typeface="Consolas" panose="020B0609020204030204" pitchFamily="49" charset="0"/>
                <a:ea typeface="微软雅黑" panose="020B0503020204020204" pitchFamily="34" charset="-122"/>
              </a:rPr>
              <a:t>函数中的代码包含的代码是不是太多了？</a:t>
            </a:r>
            <a:endParaRPr lang="en-US" altLang="zh-CN" sz="2800" b="1" dirty="0">
              <a:solidFill>
                <a:schemeClr val="accent2">
                  <a:lumMod val="75000"/>
                </a:schemeClr>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657964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7" name="内容占位符 2">
            <a:extLst>
              <a:ext uri="{FF2B5EF4-FFF2-40B4-BE49-F238E27FC236}">
                <a16:creationId xmlns:a16="http://schemas.microsoft.com/office/drawing/2014/main" id="{A3B31F01-4F3F-0413-8387-70492409BE1B}"/>
              </a:ext>
            </a:extLst>
          </p:cNvPr>
          <p:cNvSpPr>
            <a:spLocks noGrp="1"/>
          </p:cNvSpPr>
          <p:nvPr>
            <p:ph idx="1"/>
          </p:nvPr>
        </p:nvSpPr>
        <p:spPr>
          <a:xfrm>
            <a:off x="838200" y="1716815"/>
            <a:ext cx="10515600" cy="4351338"/>
          </a:xfrm>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为此解决上一页提出的问题，我们首先将获取已存储用户名的代码进行整理，并将它们放入一个新创建的函数中去：</a:t>
            </a:r>
            <a:endParaRPr lang="en-US" altLang="zh-CN" sz="2800" dirty="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33BD2D4D-8E08-CB2B-9427-F09ADB38EB07}"/>
              </a:ext>
            </a:extLst>
          </p:cNvPr>
          <p:cNvSpPr txBox="1"/>
          <p:nvPr/>
        </p:nvSpPr>
        <p:spPr>
          <a:xfrm>
            <a:off x="2724149" y="3004431"/>
            <a:ext cx="6743701" cy="3046988"/>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def </a:t>
            </a:r>
            <a:r>
              <a:rPr lang="en-US" altLang="zh-CN" sz="2400" b="1" dirty="0" err="1">
                <a:solidFill>
                  <a:srgbClr val="795DA3"/>
                </a:solidFill>
                <a:latin typeface="Consolas" panose="020B0609020204030204" pitchFamily="49" charset="0"/>
              </a:rPr>
              <a:t>get_store_username</a:t>
            </a:r>
            <a:r>
              <a:rPr lang="en-US" altLang="zh-CN" sz="2400" b="1" dirty="0">
                <a:solidFill>
                  <a:srgbClr val="3F9101"/>
                </a:solidFill>
                <a:latin typeface="Consolas" panose="020B0609020204030204" pitchFamily="49" charset="0"/>
              </a:rPr>
              <a:t>()</a:t>
            </a:r>
            <a:r>
              <a:rPr lang="en-US" altLang="zh-CN" sz="2400" b="1" dirty="0">
                <a:solidFill>
                  <a:srgbClr val="A71D5D"/>
                </a:solidFill>
                <a:latin typeface="Consolas" panose="020B0609020204030204" pitchFamily="49" charset="0"/>
              </a:rPr>
              <a:t>:</a:t>
            </a:r>
          </a:p>
          <a:p>
            <a:r>
              <a:rPr lang="en-US" altLang="zh-CN" sz="2400" b="1" dirty="0">
                <a:solidFill>
                  <a:srgbClr val="969896"/>
                </a:solidFill>
                <a:highlight>
                  <a:srgbClr val="FFFFFF"/>
                </a:highlight>
                <a:latin typeface="Consolas" panose="020B0609020204030204" pitchFamily="49" charset="0"/>
                <a:ea typeface="微软雅黑" panose="020B0503020204020204" pitchFamily="34" charset="-122"/>
              </a:rPr>
              <a:t>    </a:t>
            </a:r>
            <a:r>
              <a:rPr lang="zh-CN" altLang="zh-CN" sz="2400" b="1" dirty="0">
                <a:solidFill>
                  <a:srgbClr val="969896"/>
                </a:solidFill>
                <a:highlight>
                  <a:srgbClr val="FFFFFF"/>
                </a:highlight>
                <a:latin typeface="Consolas" panose="020B0609020204030204" pitchFamily="49" charset="0"/>
                <a:ea typeface="微软雅黑" panose="020B0503020204020204" pitchFamily="34" charset="-122"/>
              </a:rPr>
              <a:t>"""</a:t>
            </a:r>
            <a:r>
              <a:rPr lang="zh-CN" altLang="en-US" sz="2400" b="1" dirty="0">
                <a:solidFill>
                  <a:srgbClr val="969896"/>
                </a:solidFill>
                <a:latin typeface="Consolas" panose="020B0609020204030204" pitchFamily="49" charset="0"/>
                <a:ea typeface="微软雅黑" panose="020B0503020204020204" pitchFamily="34" charset="-122"/>
              </a:rPr>
              <a:t>如果存储了用户名，就获取它</a:t>
            </a:r>
            <a:r>
              <a:rPr lang="zh-CN" altLang="zh-CN" sz="2400" b="1" dirty="0">
                <a:solidFill>
                  <a:srgbClr val="969896"/>
                </a:solidFill>
                <a:highlight>
                  <a:srgbClr val="FFFFFF"/>
                </a:highlight>
                <a:latin typeface="Consolas" panose="020B0609020204030204" pitchFamily="49" charset="0"/>
                <a:ea typeface="微软雅黑" panose="020B0503020204020204" pitchFamily="34" charset="-122"/>
              </a:rPr>
              <a:t>"""</a:t>
            </a:r>
            <a:br>
              <a:rPr lang="en-US" altLang="zh-CN" sz="2400" b="1" dirty="0">
                <a:solidFill>
                  <a:srgbClr val="3F9101"/>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    if </a:t>
            </a:r>
            <a:r>
              <a:rPr lang="en-US" altLang="zh-CN" sz="2400" b="1" dirty="0" err="1">
                <a:solidFill>
                  <a:schemeClr val="bg1">
                    <a:lumMod val="65000"/>
                  </a:schemeClr>
                </a:solidFill>
                <a:latin typeface="Consolas" panose="020B0609020204030204" pitchFamily="49" charset="0"/>
              </a:rPr>
              <a:t>path.exists</a:t>
            </a:r>
            <a:r>
              <a:rPr lang="en-US" altLang="zh-CN" sz="2400" b="1" dirty="0">
                <a:solidFill>
                  <a:schemeClr val="bg1">
                    <a:lumMod val="65000"/>
                  </a:schemeClr>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        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        username = </a:t>
            </a:r>
            <a:r>
              <a:rPr lang="en-US" altLang="zh-CN" sz="2400" b="1" dirty="0" err="1">
                <a:solidFill>
                  <a:schemeClr val="bg1">
                    <a:lumMod val="65000"/>
                  </a:schemeClr>
                </a:solidFill>
                <a:latin typeface="Consolas" panose="020B0609020204030204" pitchFamily="49" charset="0"/>
              </a:rPr>
              <a:t>json.loads</a:t>
            </a:r>
            <a:r>
              <a:rPr lang="en-US" altLang="zh-CN" sz="2400" b="1" dirty="0">
                <a:solidFill>
                  <a:schemeClr val="bg1">
                    <a:lumMod val="65000"/>
                  </a:schemeClr>
                </a:solidFill>
                <a:latin typeface="Consolas" panose="020B0609020204030204" pitchFamily="49" charset="0"/>
              </a:rPr>
              <a:t>(contents)</a:t>
            </a:r>
            <a:br>
              <a:rPr lang="en-US" altLang="zh-CN" sz="2400" b="1" dirty="0">
                <a:solidFill>
                  <a:srgbClr val="3F9101"/>
                </a:solidFill>
                <a:latin typeface="Consolas" panose="020B0609020204030204" pitchFamily="49" charset="0"/>
              </a:rPr>
            </a:br>
            <a:r>
              <a:rPr lang="en-US" altLang="zh-CN" sz="2400" b="1" dirty="0">
                <a:solidFill>
                  <a:srgbClr val="3F9101"/>
                </a:solidFill>
                <a:latin typeface="Consolas" panose="020B0609020204030204" pitchFamily="49" charset="0"/>
              </a:rPr>
              <a:t>        </a:t>
            </a:r>
            <a:r>
              <a:rPr kumimoji="0" lang="zh-CN" altLang="zh-CN" sz="2400" b="1" i="0" u="none" strike="noStrike" cap="none" normalizeH="0" baseline="0" dirty="0">
                <a:ln>
                  <a:noFill/>
                </a:ln>
                <a:solidFill>
                  <a:srgbClr val="9E58A3"/>
                </a:solidFill>
                <a:effectLst/>
                <a:latin typeface="Consolas" panose="020B0609020204030204" pitchFamily="49" charset="0"/>
              </a:rPr>
              <a:t>return</a:t>
            </a:r>
            <a:r>
              <a:rPr kumimoji="0" lang="en-US" altLang="zh-CN" sz="2400" b="1" i="0" u="none" strike="noStrike" cap="none" normalizeH="0" baseline="0" dirty="0">
                <a:ln>
                  <a:noFill/>
                </a:ln>
                <a:solidFill>
                  <a:srgbClr val="9E58A3"/>
                </a:solidFill>
                <a:effectLst/>
                <a:latin typeface="Consolas" panose="020B0609020204030204" pitchFamily="49" charset="0"/>
              </a:rPr>
              <a:t> </a:t>
            </a:r>
            <a:r>
              <a:rPr lang="en-US" altLang="zh-CN" sz="2400" b="1" dirty="0">
                <a:solidFill>
                  <a:srgbClr val="333333"/>
                </a:solidFill>
                <a:latin typeface="Consolas" panose="020B0609020204030204" pitchFamily="49" charset="0"/>
              </a:rPr>
              <a:t>username</a:t>
            </a:r>
          </a:p>
          <a:p>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else</a:t>
            </a:r>
            <a:r>
              <a:rPr lang="en-US" altLang="zh-CN" sz="2400" b="1" dirty="0">
                <a:solidFill>
                  <a:srgbClr val="A71D5D"/>
                </a:solidFill>
                <a:latin typeface="Consolas" panose="020B0609020204030204" pitchFamily="49" charset="0"/>
              </a:rPr>
              <a:t>:</a:t>
            </a:r>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        </a:t>
            </a:r>
            <a:r>
              <a:rPr lang="zh-CN" altLang="zh-CN" sz="2400" b="1" dirty="0">
                <a:solidFill>
                  <a:srgbClr val="9E58A3"/>
                </a:solidFill>
                <a:latin typeface="Consolas" panose="020B0609020204030204" pitchFamily="49" charset="0"/>
              </a:rPr>
              <a:t>return</a:t>
            </a:r>
            <a:r>
              <a:rPr lang="en-US" altLang="zh-CN" sz="2400" b="1" dirty="0">
                <a:solidFill>
                  <a:srgbClr val="9E58A3"/>
                </a:solidFill>
                <a:latin typeface="Consolas" panose="020B0609020204030204" pitchFamily="49" charset="0"/>
              </a:rPr>
              <a:t> None</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82170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运行结果的末尾相比原文件，多了一个空行，因为 </a:t>
            </a:r>
            <a:r>
              <a:rPr lang="en-US" altLang="zh-CN" b="1" err="1">
                <a:solidFill>
                  <a:srgbClr val="258DFF"/>
                </a:solidFill>
              </a:rPr>
              <a:t>read_text</a:t>
            </a:r>
            <a:r>
              <a:rPr lang="en-US" altLang="zh-CN" b="1">
                <a:solidFill>
                  <a:srgbClr val="3F9101"/>
                </a:solidFill>
              </a:rPr>
              <a:t>()</a:t>
            </a:r>
            <a:r>
              <a:rPr lang="zh-CN" altLang="en-US"/>
              <a:t>方法在到达文件末尾时会返回一个空字符串，它被视为一个空行</a:t>
            </a:r>
            <a:endParaRPr lang="en-US" altLang="zh-CN"/>
          </a:p>
          <a:p>
            <a:pPr marL="0" indent="0">
              <a:buNone/>
            </a:pPr>
            <a:endParaRPr lang="en-US" altLang="zh-CN">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7691148" y="3251001"/>
            <a:ext cx="2264856" cy="1938992"/>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mj-ea"/>
                <a:ea typeface="+mj-ea"/>
              </a:rPr>
              <a:t>运行结果</a:t>
            </a:r>
            <a:endParaRPr lang="en-US" altLang="zh-CN" sz="2400" b="1">
              <a:solidFill>
                <a:srgbClr val="333333"/>
              </a:solidFill>
              <a:highlight>
                <a:srgbClr val="C0C0C0"/>
              </a:highlight>
              <a:latin typeface="+mj-ea"/>
              <a:ea typeface="+mj-ea"/>
            </a:endParaRPr>
          </a:p>
          <a:p>
            <a:r>
              <a:rPr lang="en-US" altLang="zh-CN" sz="2400">
                <a:solidFill>
                  <a:srgbClr val="333333"/>
                </a:solidFill>
                <a:latin typeface="Consolas" panose="020B0609020204030204" pitchFamily="49" charset="0"/>
              </a:rPr>
              <a:t>3.1415926535</a:t>
            </a:r>
          </a:p>
          <a:p>
            <a:r>
              <a:rPr lang="en-US" altLang="zh-CN" sz="2400">
                <a:solidFill>
                  <a:srgbClr val="333333"/>
                </a:solidFill>
                <a:latin typeface="Consolas" panose="020B0609020204030204" pitchFamily="49" charset="0"/>
              </a:rPr>
              <a:t>  8979323846</a:t>
            </a:r>
          </a:p>
          <a:p>
            <a:r>
              <a:rPr lang="en-US" altLang="zh-CN" sz="2400">
                <a:solidFill>
                  <a:srgbClr val="333333"/>
                </a:solidFill>
                <a:latin typeface="Consolas" panose="020B0609020204030204" pitchFamily="49" charset="0"/>
              </a:rPr>
              <a:t>  2643383279</a:t>
            </a:r>
          </a:p>
          <a:p>
            <a:endParaRPr lang="en-US" altLang="zh-CN" sz="2400">
              <a:solidFill>
                <a:srgbClr val="333333"/>
              </a:solidFill>
              <a:highlight>
                <a:srgbClr val="C0C0C0"/>
              </a:highlight>
              <a:latin typeface="Consolas" panose="020B0609020204030204" pitchFamily="49" charset="0"/>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1241109" y="2943225"/>
            <a:ext cx="5052243" cy="2246769"/>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pathlib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820446" y="48392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箭头: 右 4">
            <a:extLst>
              <a:ext uri="{FF2B5EF4-FFF2-40B4-BE49-F238E27FC236}">
                <a16:creationId xmlns:a16="http://schemas.microsoft.com/office/drawing/2014/main" id="{3CCFC70C-21B1-6DC4-1871-5481BC6A6795}"/>
              </a:ext>
            </a:extLst>
          </p:cNvPr>
          <p:cNvSpPr/>
          <p:nvPr/>
        </p:nvSpPr>
        <p:spPr>
          <a:xfrm>
            <a:off x="7234646" y="475626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12342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a:xfrm>
            <a:off x="838200" y="1716815"/>
            <a:ext cx="10515600" cy="4351338"/>
          </a:xfrm>
        </p:spPr>
        <p:txBody>
          <a:bodyPr>
            <a:normAutofit/>
          </a:bodyPr>
          <a:lstStyle/>
          <a:p>
            <a:pPr marL="0" indent="0">
              <a:buNone/>
            </a:pPr>
            <a:r>
              <a:rPr lang="zh-CN" altLang="en-US" dirty="0"/>
              <a:t>再用新函数重构 </a:t>
            </a:r>
            <a:r>
              <a:rPr lang="en-US" altLang="zh-CN" sz="2800" b="1" dirty="0" err="1">
                <a:solidFill>
                  <a:srgbClr val="795DA3"/>
                </a:solidFill>
                <a:latin typeface="Consolas" panose="020B0609020204030204" pitchFamily="49" charset="0"/>
              </a:rPr>
              <a:t>greet_user</a:t>
            </a:r>
            <a:r>
              <a:rPr lang="en-US" altLang="zh-CN" sz="2800" b="1" dirty="0">
                <a:solidFill>
                  <a:srgbClr val="795DA3"/>
                </a:solidFill>
                <a:latin typeface="Consolas" panose="020B0609020204030204" pitchFamily="49" charset="0"/>
              </a:rPr>
              <a:t> </a:t>
            </a:r>
            <a:r>
              <a:rPr lang="zh-CN" altLang="en-US" dirty="0"/>
              <a:t>函数：</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2232225"/>
            <a:ext cx="10848975" cy="4093428"/>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chemeClr val="bg1">
                    <a:lumMod val="65000"/>
                  </a:schemeClr>
                </a:solidFill>
                <a:latin typeface="Consolas" panose="020B0609020204030204" pitchFamily="49" charset="0"/>
              </a:rPr>
              <a:t>...</a:t>
            </a:r>
          </a:p>
          <a:p>
            <a:br>
              <a:rPr lang="en-US" altLang="zh-CN" sz="2000" b="1" dirty="0">
                <a:solidFill>
                  <a:srgbClr val="333333"/>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def </a:t>
            </a:r>
            <a:r>
              <a:rPr lang="en-US" altLang="zh-CN" sz="2000" b="1" dirty="0" err="1">
                <a:solidFill>
                  <a:schemeClr val="bg1">
                    <a:lumMod val="65000"/>
                  </a:schemeClr>
                </a:solidFill>
                <a:latin typeface="Consolas" panose="020B0609020204030204" pitchFamily="49" charset="0"/>
              </a:rPr>
              <a:t>greet_user</a:t>
            </a:r>
            <a:r>
              <a:rPr lang="en-US" altLang="zh-CN" sz="2000" b="1" dirty="0">
                <a:solidFill>
                  <a:schemeClr val="bg1">
                    <a:lumMod val="65000"/>
                  </a:schemeClr>
                </a:solidFill>
                <a:latin typeface="Consolas" panose="020B0609020204030204" pitchFamily="49" charset="0"/>
              </a:rPr>
              <a:t>():</a:t>
            </a:r>
          </a:p>
          <a:p>
            <a:r>
              <a:rPr lang="en-US" altLang="zh-CN" sz="2000" b="1" dirty="0">
                <a:solidFill>
                  <a:schemeClr val="bg1">
                    <a:lumMod val="65000"/>
                  </a:schemeClr>
                </a:solidFill>
                <a:highlight>
                  <a:srgbClr val="FFFFFF"/>
                </a:highlight>
                <a:latin typeface="Consolas" panose="020B0609020204030204" pitchFamily="49" charset="0"/>
                <a:ea typeface="微软雅黑" panose="020B0503020204020204" pitchFamily="34" charset="-122"/>
              </a:rPr>
              <a:t>    </a:t>
            </a:r>
            <a:r>
              <a:rPr lang="zh-CN" altLang="zh-CN" sz="2000" b="1" dirty="0">
                <a:solidFill>
                  <a:schemeClr val="bg1">
                    <a:lumMod val="65000"/>
                  </a:schemeClr>
                </a:solidFill>
                <a:highlight>
                  <a:srgbClr val="FFFFFF"/>
                </a:highlight>
                <a:latin typeface="Consolas" panose="020B0609020204030204" pitchFamily="49" charset="0"/>
                <a:ea typeface="微软雅黑" panose="020B0503020204020204" pitchFamily="34" charset="-122"/>
              </a:rPr>
              <a:t>"""计算一个文件大致包含多少个单词"""</a:t>
            </a:r>
            <a:endParaRPr lang="en-US" altLang="zh-CN" sz="2000" b="1" dirty="0">
              <a:solidFill>
                <a:schemeClr val="bg1">
                  <a:lumMod val="65000"/>
                </a:schemeClr>
              </a:solidFill>
              <a:highlight>
                <a:srgbClr val="FFFFFF"/>
              </a:highlight>
              <a:latin typeface="Consolas" panose="020B0609020204030204" pitchFamily="49" charset="0"/>
              <a:ea typeface="微软雅黑" panose="020B0503020204020204" pitchFamily="34" charset="-122"/>
            </a:endParaRPr>
          </a:p>
          <a:p>
            <a:r>
              <a:rPr lang="en-US" altLang="zh-CN" sz="2000" b="1" dirty="0">
                <a:solidFill>
                  <a:schemeClr val="bg1">
                    <a:lumMod val="65000"/>
                  </a:schemeClr>
                </a:solidFill>
                <a:highlight>
                  <a:srgbClr val="FFFFFF"/>
                </a:highlight>
                <a:latin typeface="Consolas" panose="020B0609020204030204" pitchFamily="49" charset="0"/>
              </a:rPr>
              <a:t>    path = Path('</a:t>
            </a:r>
            <a:r>
              <a:rPr lang="en-US" altLang="zh-CN" sz="2000" b="1" dirty="0" err="1">
                <a:solidFill>
                  <a:schemeClr val="bg1">
                    <a:lumMod val="65000"/>
                  </a:schemeClr>
                </a:solidFill>
                <a:highlight>
                  <a:srgbClr val="FFFFFF"/>
                </a:highlight>
                <a:latin typeface="Consolas" panose="020B0609020204030204" pitchFamily="49" charset="0"/>
              </a:rPr>
              <a:t>username.json</a:t>
            </a:r>
            <a:r>
              <a:rPr lang="en-US" altLang="zh-CN" sz="2000" b="1" dirty="0">
                <a:solidFill>
                  <a:schemeClr val="bg1">
                    <a:lumMod val="65000"/>
                  </a:schemeClr>
                </a:solidFill>
                <a:highlight>
                  <a:srgbClr val="FFFFFF"/>
                </a:highlight>
                <a:latin typeface="Consolas" panose="020B0609020204030204" pitchFamily="49" charset="0"/>
              </a:rPr>
              <a:t>')</a:t>
            </a:r>
            <a:br>
              <a:rPr lang="en-US" altLang="zh-CN" sz="2000" b="1" dirty="0">
                <a:solidFill>
                  <a:srgbClr val="A71D5D"/>
                </a:solidFill>
                <a:highlight>
                  <a:srgbClr val="FFFFFF"/>
                </a:highlight>
                <a:latin typeface="Consolas" panose="020B0609020204030204" pitchFamily="49" charset="0"/>
              </a:rPr>
            </a:br>
            <a:r>
              <a:rPr lang="en-US" altLang="zh-CN" sz="2000" b="1" dirty="0">
                <a:solidFill>
                  <a:srgbClr val="A71D5D"/>
                </a:solidFill>
                <a:highlight>
                  <a:srgbClr val="FFFFFF"/>
                </a:highlight>
                <a:latin typeface="Consolas" panose="020B0609020204030204" pitchFamily="49" charset="0"/>
              </a:rPr>
              <a:t>    </a:t>
            </a:r>
            <a:r>
              <a:rPr lang="en-US" altLang="zh-CN" sz="2000" b="1" dirty="0">
                <a:solidFill>
                  <a:srgbClr val="333333"/>
                </a:solidFill>
                <a:highlight>
                  <a:srgbClr val="FFFFFF"/>
                </a:highlight>
                <a:latin typeface="Consolas" panose="020B0609020204030204" pitchFamily="49" charset="0"/>
              </a:rPr>
              <a:t>username </a:t>
            </a:r>
            <a:r>
              <a:rPr lang="en-US" altLang="zh-CN" sz="2000" b="1" dirty="0">
                <a:solidFill>
                  <a:srgbClr val="A71D5D"/>
                </a:solidFill>
                <a:highlight>
                  <a:srgbClr val="FFFFFF"/>
                </a:highlight>
                <a:latin typeface="Consolas" panose="020B0609020204030204" pitchFamily="49" charset="0"/>
              </a:rPr>
              <a:t>= </a:t>
            </a:r>
            <a:r>
              <a:rPr lang="en-US" altLang="zh-CN" sz="2000" b="1" dirty="0" err="1">
                <a:solidFill>
                  <a:srgbClr val="258DFF"/>
                </a:solidFill>
                <a:highlight>
                  <a:srgbClr val="FFFFFF"/>
                </a:highlight>
                <a:latin typeface="Consolas" panose="020B0609020204030204" pitchFamily="49" charset="0"/>
              </a:rPr>
              <a:t>get_store_username</a:t>
            </a:r>
            <a:r>
              <a:rPr lang="en-US" altLang="zh-CN" sz="2000" b="1" dirty="0">
                <a:solidFill>
                  <a:srgbClr val="3F9101"/>
                </a:solidFill>
                <a:highlight>
                  <a:srgbClr val="FFFFFF"/>
                </a:highlight>
                <a:latin typeface="Consolas" panose="020B0609020204030204" pitchFamily="49" charset="0"/>
              </a:rPr>
              <a:t>(</a:t>
            </a:r>
            <a:r>
              <a:rPr lang="en-US" altLang="zh-CN" sz="2000" b="1" dirty="0">
                <a:solidFill>
                  <a:srgbClr val="333333"/>
                </a:solidFill>
                <a:highlight>
                  <a:srgbClr val="FFFFFF"/>
                </a:highlight>
                <a:latin typeface="Consolas" panose="020B0609020204030204" pitchFamily="49" charset="0"/>
              </a:rPr>
              <a:t>path</a:t>
            </a:r>
            <a:r>
              <a:rPr lang="en-US" altLang="zh-CN" sz="2000" b="1" dirty="0">
                <a:solidFill>
                  <a:srgbClr val="3F9101"/>
                </a:solidFill>
                <a:highlight>
                  <a:srgbClr val="FFFFFF"/>
                </a:highlight>
                <a:latin typeface="Consolas" panose="020B0609020204030204" pitchFamily="49" charset="0"/>
              </a:rPr>
              <a:t>)</a:t>
            </a:r>
            <a:br>
              <a:rPr lang="en-US" altLang="zh-CN" sz="2000" b="1" dirty="0">
                <a:solidFill>
                  <a:srgbClr val="3F9101"/>
                </a:solidFill>
                <a:highlight>
                  <a:srgbClr val="FFFFFF"/>
                </a:highlight>
                <a:latin typeface="Consolas" panose="020B0609020204030204" pitchFamily="49" charset="0"/>
              </a:rPr>
            </a:br>
            <a:r>
              <a:rPr lang="en-US" altLang="zh-CN" sz="2000" b="1" dirty="0">
                <a:solidFill>
                  <a:srgbClr val="3F9101"/>
                </a:solidFill>
                <a:highlight>
                  <a:srgbClr val="FFFFFF"/>
                </a:highlight>
                <a:latin typeface="Consolas" panose="020B0609020204030204" pitchFamily="49" charset="0"/>
              </a:rPr>
              <a:t>    </a:t>
            </a:r>
            <a:r>
              <a:rPr lang="en-US" altLang="zh-CN" sz="2000" b="1" dirty="0">
                <a:solidFill>
                  <a:srgbClr val="9E58A3"/>
                </a:solidFill>
                <a:highlight>
                  <a:srgbClr val="FFFFFF"/>
                </a:highlight>
                <a:latin typeface="Consolas" panose="020B0609020204030204" pitchFamily="49" charset="0"/>
              </a:rPr>
              <a:t>if </a:t>
            </a:r>
            <a:r>
              <a:rPr lang="en-US" altLang="zh-CN" sz="2000" b="1" dirty="0">
                <a:solidFill>
                  <a:srgbClr val="333333"/>
                </a:solidFill>
                <a:highlight>
                  <a:srgbClr val="FFFFFF"/>
                </a:highlight>
                <a:latin typeface="Consolas" panose="020B0609020204030204" pitchFamily="49" charset="0"/>
              </a:rPr>
              <a:t>username</a:t>
            </a:r>
            <a:r>
              <a:rPr lang="en-US" altLang="zh-CN" sz="2000" b="1" dirty="0">
                <a:solidFill>
                  <a:srgbClr val="A71D5D"/>
                </a:solidFill>
                <a:highlight>
                  <a:srgbClr val="FFFFFF"/>
                </a:highlight>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print(</a:t>
            </a:r>
            <a:r>
              <a:rPr lang="en-US" altLang="zh-CN" sz="2000" b="1" dirty="0" err="1">
                <a:solidFill>
                  <a:schemeClr val="bg1">
                    <a:lumMod val="65000"/>
                  </a:schemeClr>
                </a:solidFill>
                <a:latin typeface="Consolas" panose="020B0609020204030204" pitchFamily="49" charset="0"/>
              </a:rPr>
              <a:t>f"Welcome</a:t>
            </a:r>
            <a:r>
              <a:rPr lang="en-US" altLang="zh-CN" sz="2000" b="1" dirty="0">
                <a:solidFill>
                  <a:schemeClr val="bg1">
                    <a:lumMod val="65000"/>
                  </a:schemeClr>
                </a:solidFill>
                <a:latin typeface="Consolas" panose="020B0609020204030204" pitchFamily="49" charset="0"/>
              </a:rPr>
              <a:t> back, {username}!")</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p>
          <a:p>
            <a:br>
              <a:rPr lang="en-US" altLang="zh-CN" sz="2000" b="1" dirty="0">
                <a:solidFill>
                  <a:schemeClr val="bg1">
                    <a:lumMod val="65000"/>
                  </a:schemeClr>
                </a:solidFill>
                <a:latin typeface="Consolas" panose="020B0609020204030204" pitchFamily="49" charset="0"/>
              </a:rPr>
            </a:br>
            <a:r>
              <a:rPr lang="en-US" altLang="zh-CN" sz="2000" b="1" dirty="0" err="1">
                <a:solidFill>
                  <a:schemeClr val="bg1">
                    <a:lumMod val="65000"/>
                  </a:schemeClr>
                </a:solidFill>
                <a:latin typeface="Consolas" panose="020B0609020204030204" pitchFamily="49" charset="0"/>
              </a:rPr>
              <a:t>greet_user</a:t>
            </a:r>
            <a:r>
              <a:rPr lang="en-US" altLang="zh-CN" sz="2000" b="1" dirty="0">
                <a:solidFill>
                  <a:schemeClr val="bg1">
                    <a:lumMod val="65000"/>
                  </a:schemeClr>
                </a:solidFill>
                <a:latin typeface="Consolas" panose="020B0609020204030204" pitchFamily="49" charset="0"/>
              </a:rPr>
              <a:t>()</a:t>
            </a:r>
          </a:p>
        </p:txBody>
      </p:sp>
      <p:sp>
        <p:nvSpPr>
          <p:cNvPr id="4" name="箭头: 右 3">
            <a:extLst>
              <a:ext uri="{FF2B5EF4-FFF2-40B4-BE49-F238E27FC236}">
                <a16:creationId xmlns:a16="http://schemas.microsoft.com/office/drawing/2014/main" id="{326593A5-3AC3-FAE0-AC5F-5C71D5E81392}"/>
              </a:ext>
            </a:extLst>
          </p:cNvPr>
          <p:cNvSpPr/>
          <p:nvPr/>
        </p:nvSpPr>
        <p:spPr>
          <a:xfrm>
            <a:off x="655320" y="4111381"/>
            <a:ext cx="365760" cy="3351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13727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7" name="内容占位符 2">
            <a:extLst>
              <a:ext uri="{FF2B5EF4-FFF2-40B4-BE49-F238E27FC236}">
                <a16:creationId xmlns:a16="http://schemas.microsoft.com/office/drawing/2014/main" id="{A3B31F01-4F3F-0413-8387-70492409BE1B}"/>
              </a:ext>
            </a:extLst>
          </p:cNvPr>
          <p:cNvSpPr>
            <a:spLocks noGrp="1"/>
          </p:cNvSpPr>
          <p:nvPr>
            <p:ph idx="1"/>
          </p:nvPr>
        </p:nvSpPr>
        <p:spPr>
          <a:xfrm>
            <a:off x="838200" y="1716815"/>
            <a:ext cx="10515600" cy="4351338"/>
          </a:xfrm>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继续将 </a:t>
            </a:r>
            <a:r>
              <a:rPr lang="en-US" altLang="zh-CN" sz="2800" b="1" dirty="0" err="1">
                <a:solidFill>
                  <a:srgbClr val="795DA3"/>
                </a:solidFill>
                <a:latin typeface="Consolas" panose="020B0609020204030204" pitchFamily="49" charset="0"/>
              </a:rPr>
              <a:t>greet_user</a:t>
            </a:r>
            <a:r>
              <a:rPr lang="en-US" altLang="zh-CN" sz="2800" b="1" dirty="0">
                <a:solidFill>
                  <a:srgbClr val="795DA3"/>
                </a:solidFill>
                <a:latin typeface="Consolas" panose="020B0609020204030204" pitchFamily="49" charset="0"/>
              </a:rPr>
              <a:t> </a:t>
            </a:r>
            <a:r>
              <a:rPr lang="zh-CN" altLang="en-US" dirty="0"/>
              <a:t>函数中的另一个代码块提取出来，当没有存储用户名时提示用户输入的代码放在一个独立的函数中：</a:t>
            </a:r>
            <a:endParaRPr lang="en-US" altLang="zh-CN" sz="2800" dirty="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33BD2D4D-8E08-CB2B-9427-F09ADB38EB07}"/>
              </a:ext>
            </a:extLst>
          </p:cNvPr>
          <p:cNvSpPr txBox="1"/>
          <p:nvPr/>
        </p:nvSpPr>
        <p:spPr>
          <a:xfrm>
            <a:off x="2300080" y="2960440"/>
            <a:ext cx="7591840" cy="2308324"/>
          </a:xfrm>
          <a:prstGeom prst="rect">
            <a:avLst/>
          </a:prstGeom>
          <a:noFill/>
          <a:ln>
            <a:solidFill>
              <a:schemeClr val="bg2"/>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2400" b="1" i="0" u="none" strike="noStrike" kern="1200" cap="none" spc="0" normalizeH="0" baseline="0" noProof="0" dirty="0">
                <a:ln>
                  <a:noFill/>
                </a:ln>
                <a:solidFill>
                  <a:srgbClr val="9E58A3"/>
                </a:solidFill>
                <a:effectLst/>
                <a:uLnTx/>
                <a:uFillTx/>
                <a:latin typeface="Consolas" panose="020B0609020204030204" pitchFamily="49" charset="0"/>
                <a:ea typeface="黑体" panose="02010609060101010101" pitchFamily="49" charset="-122"/>
              </a:rPr>
              <a:t>def </a:t>
            </a:r>
            <a:r>
              <a:rPr kumimoji="0" lang="zh-CN" altLang="zh-CN" sz="2400" b="1" i="0" u="none" strike="noStrike" kern="1200" cap="none" spc="0" normalizeH="0" baseline="0" noProof="0" dirty="0">
                <a:ln>
                  <a:noFill/>
                </a:ln>
                <a:solidFill>
                  <a:srgbClr val="795DA3"/>
                </a:solidFill>
                <a:effectLst/>
                <a:uLnTx/>
                <a:uFillTx/>
                <a:latin typeface="Consolas" panose="020B0609020204030204" pitchFamily="49" charset="0"/>
                <a:ea typeface="黑体" panose="02010609060101010101" pitchFamily="49" charset="-122"/>
              </a:rPr>
              <a:t>get_new_username</a:t>
            </a:r>
            <a:r>
              <a:rPr kumimoji="0" lang="zh-CN" altLang="zh-CN" sz="2400" b="1"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rPr>
              <a:t>(</a:t>
            </a:r>
            <a:r>
              <a:rPr kumimoji="0" lang="zh-CN" altLang="zh-CN" sz="2400" b="1" i="0" u="none" strike="noStrike" kern="1200" cap="none" spc="0" normalizeH="0" baseline="0" noProof="0" dirty="0">
                <a:ln>
                  <a:noFill/>
                </a:ln>
                <a:solidFill>
                  <a:srgbClr val="0086B3"/>
                </a:solidFill>
                <a:effectLst/>
                <a:uLnTx/>
                <a:uFillTx/>
                <a:latin typeface="Consolas" panose="020B0609020204030204" pitchFamily="49" charset="0"/>
                <a:ea typeface="黑体" panose="02010609060101010101" pitchFamily="49" charset="-122"/>
              </a:rPr>
              <a:t>path</a:t>
            </a:r>
            <a:r>
              <a:rPr kumimoji="0" lang="zh-CN" altLang="zh-CN" sz="2400" b="1"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rPr>
              <a:t>)</a:t>
            </a:r>
            <a:r>
              <a:rPr kumimoji="0" lang="zh-CN"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rPr>
              <a:t>:</a:t>
            </a:r>
            <a:br>
              <a:rPr kumimoji="0" lang="zh-CN"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rPr>
            </a:br>
            <a:r>
              <a:rPr kumimoji="0" lang="zh-CN" altLang="zh-CN" sz="2400" b="1" i="0" u="none" strike="noStrike" kern="1200" cap="none" spc="0" normalizeH="0" baseline="0" noProof="0" dirty="0">
                <a:ln>
                  <a:noFill/>
                </a:ln>
                <a:solidFill>
                  <a:srgbClr val="A71D5D"/>
                </a:solidFill>
                <a:effectLst/>
                <a:uLnTx/>
                <a:uFillTx/>
                <a:latin typeface="Consolas" panose="020B0609020204030204" pitchFamily="49" charset="0"/>
                <a:ea typeface="黑体" panose="02010609060101010101" pitchFamily="49" charset="-122"/>
              </a:rPr>
              <a:t>    </a:t>
            </a:r>
            <a:r>
              <a:rPr kumimoji="0" lang="zh-CN" altLang="zh-CN" sz="2400" b="1" i="0" u="none" strike="noStrike" kern="1200" cap="none" spc="0" normalizeH="0" baseline="0" noProof="0" dirty="0">
                <a:ln>
                  <a:noFill/>
                </a:ln>
                <a:solidFill>
                  <a:srgbClr val="969896"/>
                </a:solidFill>
                <a:effectLst/>
                <a:uLnTx/>
                <a:uFillTx/>
                <a:latin typeface="Consolas" panose="020B0609020204030204" pitchFamily="49" charset="0"/>
                <a:ea typeface="黑体" panose="02010609060101010101" pitchFamily="49" charset="-122"/>
              </a:rPr>
              <a:t>"""</a:t>
            </a:r>
            <a:r>
              <a:rPr kumimoji="0" lang="zh-CN" altLang="zh-CN" sz="2400" b="1" i="0" u="none" strike="noStrike" kern="1200" cap="none" spc="0" normalizeH="0" baseline="0" noProof="0" dirty="0">
                <a:ln>
                  <a:noFill/>
                </a:ln>
                <a:solidFill>
                  <a:srgbClr val="969896"/>
                </a:solidFill>
                <a:effectLst/>
                <a:uLnTx/>
                <a:uFillTx/>
                <a:latin typeface="微软雅黑" panose="020B0503020204020204" pitchFamily="34" charset="-122"/>
                <a:ea typeface="微软雅黑" panose="020B0503020204020204" pitchFamily="34" charset="-122"/>
              </a:rPr>
              <a:t>提示用户输入用户名</a:t>
            </a:r>
            <a:r>
              <a:rPr kumimoji="0" lang="zh-CN" altLang="zh-CN" sz="2400" b="1" i="0" u="none" strike="noStrike" kern="1200" cap="none" spc="0" normalizeH="0" baseline="0" noProof="0" dirty="0">
                <a:ln>
                  <a:noFill/>
                </a:ln>
                <a:solidFill>
                  <a:srgbClr val="969896"/>
                </a:solidFill>
                <a:effectLst/>
                <a:uLnTx/>
                <a:uFillTx/>
                <a:latin typeface="Consolas" panose="020B0609020204030204" pitchFamily="49" charset="0"/>
                <a:ea typeface="黑体" panose="02010609060101010101" pitchFamily="49" charset="-122"/>
              </a:rPr>
              <a:t>"""</a:t>
            </a:r>
            <a:br>
              <a:rPr kumimoji="0" lang="zh-CN" altLang="zh-CN" sz="2400" b="1" i="0" u="none" strike="noStrike" kern="1200" cap="none" spc="0" normalizeH="0" baseline="0" noProof="0" dirty="0">
                <a:ln>
                  <a:noFill/>
                </a:ln>
                <a:solidFill>
                  <a:srgbClr val="969896"/>
                </a:solidFill>
                <a:effectLst/>
                <a:uLnTx/>
                <a:uFillTx/>
                <a:latin typeface="Consolas" panose="020B0609020204030204" pitchFamily="49" charset="0"/>
                <a:ea typeface="黑体" panose="02010609060101010101" pitchFamily="49" charset="-122"/>
              </a:rPr>
            </a:br>
            <a:r>
              <a:rPr kumimoji="0" lang="zh-CN" altLang="zh-CN" sz="2400" b="1" i="0" u="none" strike="noStrike" kern="1200" cap="none" spc="0" normalizeH="0" baseline="0" noProof="0" dirty="0">
                <a:ln>
                  <a:noFill/>
                </a:ln>
                <a:solidFill>
                  <a:srgbClr val="969896"/>
                </a:solidFill>
                <a:effectLst/>
                <a:uLnTx/>
                <a:uFillTx/>
                <a:latin typeface="Consolas" panose="020B0609020204030204" pitchFamily="49" charset="0"/>
                <a:ea typeface="黑体" panose="02010609060101010101" pitchFamily="49" charset="-122"/>
              </a:rPr>
              <a:t>    </a:t>
            </a:r>
            <a:r>
              <a:rPr kumimoji="0" lang="zh-CN" altLang="zh-CN" sz="2400" b="1" i="0" u="none" strike="noStrike" kern="1200" cap="none" spc="0" normalizeH="0" baseline="0" noProof="0" dirty="0">
                <a:ln>
                  <a:noFill/>
                </a:ln>
                <a:solidFill>
                  <a:schemeClr val="bg1">
                    <a:lumMod val="65000"/>
                  </a:schemeClr>
                </a:solidFill>
                <a:effectLst/>
                <a:uLnTx/>
                <a:uFillTx/>
                <a:latin typeface="Consolas" panose="020B0609020204030204" pitchFamily="49" charset="0"/>
                <a:ea typeface="黑体" panose="02010609060101010101" pitchFamily="49" charset="-122"/>
              </a:rPr>
              <a:t>username = input("What is your name? ")</a:t>
            </a:r>
            <a:br>
              <a:rPr kumimoji="0" lang="zh-CN" altLang="zh-CN" sz="2400" b="1" i="0" u="none" strike="noStrike" kern="1200" cap="none" spc="0" normalizeH="0" baseline="0" noProof="0" dirty="0">
                <a:ln>
                  <a:noFill/>
                </a:ln>
                <a:solidFill>
                  <a:schemeClr val="bg1">
                    <a:lumMod val="65000"/>
                  </a:schemeClr>
                </a:solidFill>
                <a:effectLst/>
                <a:uLnTx/>
                <a:uFillTx/>
                <a:latin typeface="Consolas" panose="020B0609020204030204" pitchFamily="49" charset="0"/>
                <a:ea typeface="黑体" panose="02010609060101010101" pitchFamily="49" charset="-122"/>
              </a:rPr>
            </a:br>
            <a:r>
              <a:rPr kumimoji="0" lang="zh-CN" altLang="zh-CN" sz="2400" b="1" i="0" u="none" strike="noStrike" kern="1200" cap="none" spc="0" normalizeH="0" baseline="0" noProof="0" dirty="0">
                <a:ln>
                  <a:noFill/>
                </a:ln>
                <a:solidFill>
                  <a:schemeClr val="bg1">
                    <a:lumMod val="65000"/>
                  </a:schemeClr>
                </a:solidFill>
                <a:effectLst/>
                <a:uLnTx/>
                <a:uFillTx/>
                <a:latin typeface="Consolas" panose="020B0609020204030204" pitchFamily="49" charset="0"/>
                <a:ea typeface="黑体" panose="02010609060101010101" pitchFamily="49" charset="-122"/>
              </a:rPr>
              <a:t>    contents = json.dumps(username)</a:t>
            </a:r>
            <a:br>
              <a:rPr kumimoji="0" lang="zh-CN" altLang="zh-CN" sz="2400" b="1" i="0" u="none" strike="noStrike" kern="1200" cap="none" spc="0" normalizeH="0" baseline="0" noProof="0" dirty="0">
                <a:ln>
                  <a:noFill/>
                </a:ln>
                <a:solidFill>
                  <a:schemeClr val="bg1">
                    <a:lumMod val="65000"/>
                  </a:schemeClr>
                </a:solidFill>
                <a:effectLst/>
                <a:uLnTx/>
                <a:uFillTx/>
                <a:latin typeface="Consolas" panose="020B0609020204030204" pitchFamily="49" charset="0"/>
                <a:ea typeface="黑体" panose="02010609060101010101" pitchFamily="49" charset="-122"/>
              </a:rPr>
            </a:br>
            <a:r>
              <a:rPr kumimoji="0" lang="zh-CN" altLang="zh-CN" sz="2400" b="1" i="0" u="none" strike="noStrike" kern="1200" cap="none" spc="0" normalizeH="0" baseline="0" noProof="0" dirty="0">
                <a:ln>
                  <a:noFill/>
                </a:ln>
                <a:solidFill>
                  <a:schemeClr val="bg1">
                    <a:lumMod val="65000"/>
                  </a:schemeClr>
                </a:solidFill>
                <a:effectLst/>
                <a:uLnTx/>
                <a:uFillTx/>
                <a:latin typeface="Consolas" panose="020B0609020204030204" pitchFamily="49" charset="0"/>
                <a:ea typeface="黑体" panose="02010609060101010101" pitchFamily="49" charset="-122"/>
              </a:rPr>
              <a:t>    path.write_text(contents)</a:t>
            </a:r>
            <a:br>
              <a:rPr kumimoji="0" lang="zh-CN" altLang="zh-CN" sz="2400" b="1" i="0" u="none" strike="noStrike" kern="1200" cap="none" spc="0" normalizeH="0" baseline="0" noProof="0" dirty="0">
                <a:ln>
                  <a:noFill/>
                </a:ln>
                <a:solidFill>
                  <a:schemeClr val="bg1">
                    <a:lumMod val="65000"/>
                  </a:schemeClr>
                </a:solidFill>
                <a:effectLst/>
                <a:uLnTx/>
                <a:uFillTx/>
                <a:latin typeface="Consolas" panose="020B0609020204030204" pitchFamily="49" charset="0"/>
                <a:ea typeface="黑体" panose="02010609060101010101" pitchFamily="49" charset="-122"/>
              </a:rPr>
            </a:br>
            <a:r>
              <a:rPr kumimoji="0" lang="zh-CN" altLang="zh-CN" sz="2400" b="1" i="0" u="none" strike="noStrike" kern="1200" cap="none" spc="0" normalizeH="0" baseline="0" noProof="0" dirty="0">
                <a:ln>
                  <a:noFill/>
                </a:ln>
                <a:solidFill>
                  <a:srgbClr val="000000"/>
                </a:solidFill>
                <a:effectLst/>
                <a:uLnTx/>
                <a:uFillTx/>
                <a:latin typeface="Consolas" panose="020B0609020204030204" pitchFamily="49" charset="0"/>
                <a:ea typeface="黑体" panose="02010609060101010101" pitchFamily="49" charset="-122"/>
              </a:rPr>
              <a:t>    </a:t>
            </a:r>
            <a:r>
              <a:rPr kumimoji="0" lang="zh-CN" altLang="zh-CN" sz="2400" b="1" i="0" u="none" strike="noStrike" kern="1200" cap="none" spc="0" normalizeH="0" baseline="0" noProof="0" dirty="0">
                <a:ln>
                  <a:noFill/>
                </a:ln>
                <a:solidFill>
                  <a:srgbClr val="9E58A3"/>
                </a:solidFill>
                <a:effectLst/>
                <a:uLnTx/>
                <a:uFillTx/>
                <a:latin typeface="Consolas" panose="020B0609020204030204" pitchFamily="49" charset="0"/>
                <a:ea typeface="黑体" panose="02010609060101010101" pitchFamily="49" charset="-122"/>
              </a:rPr>
              <a:t>return </a:t>
            </a:r>
            <a:r>
              <a:rPr kumimoji="0" lang="zh-CN" altLang="zh-CN" sz="2400" b="1" i="0" u="none" strike="noStrike" kern="1200" cap="none" spc="0" normalizeH="0" baseline="0" noProof="0" dirty="0">
                <a:ln>
                  <a:noFill/>
                </a:ln>
                <a:solidFill>
                  <a:srgbClr val="333333"/>
                </a:solidFill>
                <a:effectLst/>
                <a:uLnTx/>
                <a:uFillTx/>
                <a:latin typeface="Consolas" panose="020B0609020204030204" pitchFamily="49" charset="0"/>
                <a:ea typeface="黑体" panose="02010609060101010101" pitchFamily="49" charset="-122"/>
              </a:rPr>
              <a:t>username</a:t>
            </a:r>
            <a:endParaRPr kumimoji="0" lang="zh-CN" altLang="zh-CN" sz="2400" b="1" i="0" u="none" strike="noStrike" kern="1200" cap="none" spc="0" normalizeH="0" baseline="0" noProof="0" dirty="0">
              <a:ln>
                <a:noFill/>
              </a:ln>
              <a:solidFill>
                <a:prstClr val="black"/>
              </a:solidFill>
              <a:effectLst/>
              <a:uLnTx/>
              <a:uFillTx/>
              <a:latin typeface="Consolas" panose="020B0609020204030204" pitchFamily="49" charset="0"/>
              <a:ea typeface="黑体" panose="02010609060101010101" pitchFamily="49" charset="-122"/>
            </a:endParaRPr>
          </a:p>
        </p:txBody>
      </p:sp>
    </p:spTree>
    <p:extLst>
      <p:ext uri="{BB962C8B-B14F-4D97-AF65-F5344CB8AC3E}">
        <p14:creationId xmlns:p14="http://schemas.microsoft.com/office/powerpoint/2010/main" val="219791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a:xfrm>
            <a:off x="838200" y="1716815"/>
            <a:ext cx="10515600" cy="4351338"/>
          </a:xfrm>
        </p:spPr>
        <p:txBody>
          <a:bodyPr>
            <a:normAutofit/>
          </a:bodyPr>
          <a:lstStyle/>
          <a:p>
            <a:pPr marL="0" indent="0">
              <a:buNone/>
            </a:pPr>
            <a:r>
              <a:rPr lang="zh-CN" altLang="en-US" dirty="0"/>
              <a:t>继续重构 </a:t>
            </a:r>
            <a:r>
              <a:rPr lang="en-US" altLang="zh-CN" sz="2800" b="1" dirty="0" err="1">
                <a:solidFill>
                  <a:srgbClr val="795DA3"/>
                </a:solidFill>
                <a:latin typeface="Consolas" panose="020B0609020204030204" pitchFamily="49" charset="0"/>
              </a:rPr>
              <a:t>greet_user</a:t>
            </a:r>
            <a:r>
              <a:rPr lang="en-US" altLang="zh-CN" sz="2800" b="1" dirty="0">
                <a:solidFill>
                  <a:srgbClr val="795DA3"/>
                </a:solidFill>
                <a:latin typeface="Consolas" panose="020B0609020204030204" pitchFamily="49" charset="0"/>
              </a:rPr>
              <a:t> </a:t>
            </a:r>
            <a:r>
              <a:rPr lang="zh-CN" altLang="en-US" dirty="0"/>
              <a:t>函数：</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2232225"/>
            <a:ext cx="10848975" cy="4093428"/>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chemeClr val="bg1">
                    <a:lumMod val="65000"/>
                  </a:schemeClr>
                </a:solidFill>
                <a:latin typeface="Consolas" panose="020B0609020204030204" pitchFamily="49" charset="0"/>
              </a:rPr>
              <a:t>...</a:t>
            </a:r>
          </a:p>
          <a:p>
            <a:br>
              <a:rPr lang="en-US" altLang="zh-CN" sz="2000" b="1" dirty="0">
                <a:solidFill>
                  <a:srgbClr val="333333"/>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def </a:t>
            </a:r>
            <a:r>
              <a:rPr lang="en-US" altLang="zh-CN" sz="2000" b="1" dirty="0" err="1">
                <a:solidFill>
                  <a:schemeClr val="bg1">
                    <a:lumMod val="65000"/>
                  </a:schemeClr>
                </a:solidFill>
                <a:latin typeface="Consolas" panose="020B0609020204030204" pitchFamily="49" charset="0"/>
              </a:rPr>
              <a:t>greet_user</a:t>
            </a:r>
            <a:r>
              <a:rPr lang="en-US" altLang="zh-CN" sz="2000" b="1" dirty="0">
                <a:solidFill>
                  <a:schemeClr val="bg1">
                    <a:lumMod val="65000"/>
                  </a:schemeClr>
                </a:solidFill>
                <a:latin typeface="Consolas" panose="020B0609020204030204" pitchFamily="49" charset="0"/>
              </a:rPr>
              <a:t>():</a:t>
            </a:r>
          </a:p>
          <a:p>
            <a:r>
              <a:rPr lang="en-US" altLang="zh-CN" sz="2000" b="1" dirty="0">
                <a:solidFill>
                  <a:schemeClr val="bg1">
                    <a:lumMod val="65000"/>
                  </a:schemeClr>
                </a:solidFill>
                <a:highlight>
                  <a:srgbClr val="FFFFFF"/>
                </a:highlight>
                <a:latin typeface="Consolas" panose="020B0609020204030204" pitchFamily="49" charset="0"/>
                <a:ea typeface="微软雅黑" panose="020B0503020204020204" pitchFamily="34" charset="-122"/>
              </a:rPr>
              <a:t>    </a:t>
            </a:r>
            <a:r>
              <a:rPr lang="zh-CN" altLang="zh-CN" sz="2000" b="1" dirty="0">
                <a:solidFill>
                  <a:schemeClr val="bg1">
                    <a:lumMod val="65000"/>
                  </a:schemeClr>
                </a:solidFill>
                <a:highlight>
                  <a:srgbClr val="FFFFFF"/>
                </a:highlight>
                <a:latin typeface="Consolas" panose="020B0609020204030204" pitchFamily="49" charset="0"/>
                <a:ea typeface="微软雅黑" panose="020B0503020204020204" pitchFamily="34" charset="-122"/>
              </a:rPr>
              <a:t>"""计算一个文件大致包含多少个单词"""</a:t>
            </a:r>
            <a:endParaRPr lang="en-US" altLang="zh-CN" sz="2000" b="1" dirty="0">
              <a:solidFill>
                <a:schemeClr val="bg1">
                  <a:lumMod val="65000"/>
                </a:schemeClr>
              </a:solidFill>
              <a:highlight>
                <a:srgbClr val="FFFFFF"/>
              </a:highlight>
              <a:latin typeface="Consolas" panose="020B0609020204030204" pitchFamily="49" charset="0"/>
              <a:ea typeface="微软雅黑" panose="020B0503020204020204" pitchFamily="34" charset="-122"/>
            </a:endParaRPr>
          </a:p>
          <a:p>
            <a:r>
              <a:rPr lang="en-US" altLang="zh-CN" sz="2000" b="1" dirty="0">
                <a:solidFill>
                  <a:schemeClr val="bg1">
                    <a:lumMod val="65000"/>
                  </a:schemeClr>
                </a:solidFill>
                <a:latin typeface="Consolas" panose="020B0609020204030204" pitchFamily="49" charset="0"/>
              </a:rPr>
              <a:t>    ...</a:t>
            </a:r>
            <a:br>
              <a:rPr lang="en-US" altLang="zh-CN" sz="2000" b="1" dirty="0">
                <a:solidFill>
                  <a:schemeClr val="bg1">
                    <a:lumMod val="65000"/>
                  </a:schemeClr>
                </a:solidFill>
                <a:highlight>
                  <a:srgbClr val="FFFFFF"/>
                </a:highlight>
                <a:latin typeface="Consolas" panose="020B0609020204030204" pitchFamily="49" charset="0"/>
              </a:rPr>
            </a:br>
            <a:r>
              <a:rPr lang="en-US" altLang="zh-CN" sz="2000" b="1" dirty="0">
                <a:solidFill>
                  <a:schemeClr val="bg1">
                    <a:lumMod val="65000"/>
                  </a:schemeClr>
                </a:solidFill>
                <a:highlight>
                  <a:srgbClr val="FFFFFF"/>
                </a:highlight>
                <a:latin typeface="Consolas" panose="020B0609020204030204" pitchFamily="49" charset="0"/>
              </a:rPr>
              <a:t>    if username:</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print(</a:t>
            </a:r>
            <a:r>
              <a:rPr lang="en-US" altLang="zh-CN" sz="2000" b="1" dirty="0" err="1">
                <a:solidFill>
                  <a:schemeClr val="bg1">
                    <a:lumMod val="65000"/>
                  </a:schemeClr>
                </a:solidFill>
                <a:latin typeface="Consolas" panose="020B0609020204030204" pitchFamily="49" charset="0"/>
              </a:rPr>
              <a:t>f"Welcome</a:t>
            </a:r>
            <a:r>
              <a:rPr lang="en-US" altLang="zh-CN" sz="2000" b="1" dirty="0">
                <a:solidFill>
                  <a:schemeClr val="bg1">
                    <a:lumMod val="65000"/>
                  </a:schemeClr>
                </a:solidFill>
                <a:latin typeface="Consolas" panose="020B0609020204030204" pitchFamily="49" charset="0"/>
              </a:rPr>
              <a:t> back, {username}!")</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else</a:t>
            </a:r>
            <a:r>
              <a:rPr lang="en-US" altLang="zh-CN" sz="2000" b="1" dirty="0">
                <a:solidFill>
                  <a:srgbClr val="A71D5D"/>
                </a:solidFill>
                <a:latin typeface="Consolas" panose="020B0609020204030204" pitchFamily="49" charset="0"/>
              </a:rPr>
              <a:t>:</a:t>
            </a:r>
            <a:br>
              <a:rPr kumimoji="0" lang="zh-CN" altLang="zh-CN" sz="2000" b="1" i="0" u="none" strike="noStrike" cap="none" normalizeH="0" baseline="0" dirty="0">
                <a:ln>
                  <a:noFill/>
                </a:ln>
                <a:solidFill>
                  <a:srgbClr val="333333"/>
                </a:solidFill>
                <a:effectLst/>
                <a:latin typeface="Consolas" panose="020B0609020204030204" pitchFamily="49" charset="0"/>
              </a:rPr>
            </a:br>
            <a:r>
              <a:rPr kumimoji="0" lang="en-US" altLang="zh-CN" sz="2000" b="1" i="0" u="none" strike="noStrike" cap="none" normalizeH="0" baseline="0" dirty="0">
                <a:ln>
                  <a:noFill/>
                </a:ln>
                <a:solidFill>
                  <a:srgbClr val="333333"/>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username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258DFF"/>
                </a:solidFill>
                <a:effectLst/>
                <a:latin typeface="Consolas" panose="020B0609020204030204" pitchFamily="49" charset="0"/>
              </a:rPr>
              <a:t>get_new_username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333333"/>
                </a:solidFill>
                <a:effectLst/>
                <a:latin typeface="Consolas" panose="020B0609020204030204" pitchFamily="49" charset="0"/>
              </a:rPr>
            </a:br>
            <a:r>
              <a:rPr kumimoji="0" lang="en-US" altLang="zh-CN" sz="2000" b="1" i="0" u="none" strike="noStrike" cap="none" normalizeH="0" baseline="0" dirty="0">
                <a:ln>
                  <a:noFill/>
                </a:ln>
                <a:solidFill>
                  <a:schemeClr val="bg1">
                    <a:lumMod val="65000"/>
                  </a:schemeClr>
                </a:solidFill>
                <a:effectLst/>
                <a:latin typeface="Consolas" panose="020B0609020204030204" pitchFamily="49" charset="0"/>
              </a:rPr>
              <a:t>        </a:t>
            </a:r>
            <a:r>
              <a:rPr kumimoji="0" lang="zh-CN" altLang="zh-CN" sz="2000" b="1" i="0" u="none" strike="noStrike" cap="none" normalizeH="0" baseline="0" dirty="0">
                <a:ln>
                  <a:noFill/>
                </a:ln>
                <a:solidFill>
                  <a:schemeClr val="bg1">
                    <a:lumMod val="65000"/>
                  </a:schemeClr>
                </a:solidFill>
                <a:effectLst/>
                <a:latin typeface="Consolas" panose="020B0609020204030204" pitchFamily="49" charset="0"/>
              </a:rPr>
              <a:t>print(f"We'll remember you when you come back, {username}!")</a:t>
            </a:r>
            <a:endParaRPr lang="en-US" altLang="zh-CN" sz="2000" b="1" dirty="0">
              <a:solidFill>
                <a:schemeClr val="bg1">
                  <a:lumMod val="65000"/>
                </a:schemeClr>
              </a:solidFill>
              <a:latin typeface="Consolas" panose="020B0609020204030204" pitchFamily="49" charset="0"/>
            </a:endParaRPr>
          </a:p>
          <a:p>
            <a:br>
              <a:rPr lang="en-US" altLang="zh-CN" sz="2000" b="1" dirty="0">
                <a:solidFill>
                  <a:schemeClr val="bg1">
                    <a:lumMod val="65000"/>
                  </a:schemeClr>
                </a:solidFill>
                <a:latin typeface="Consolas" panose="020B0609020204030204" pitchFamily="49" charset="0"/>
              </a:rPr>
            </a:br>
            <a:r>
              <a:rPr lang="en-US" altLang="zh-CN" sz="2000" b="1" dirty="0" err="1">
                <a:solidFill>
                  <a:schemeClr val="bg1">
                    <a:lumMod val="65000"/>
                  </a:schemeClr>
                </a:solidFill>
                <a:latin typeface="Consolas" panose="020B0609020204030204" pitchFamily="49" charset="0"/>
              </a:rPr>
              <a:t>greet_user</a:t>
            </a:r>
            <a:r>
              <a:rPr lang="en-US" altLang="zh-CN" sz="2000" b="1" dirty="0">
                <a:solidFill>
                  <a:schemeClr val="bg1">
                    <a:lumMod val="65000"/>
                  </a:schemeClr>
                </a:solidFill>
                <a:latin typeface="Consolas" panose="020B0609020204030204" pitchFamily="49" charset="0"/>
              </a:rPr>
              <a:t>()</a:t>
            </a:r>
          </a:p>
        </p:txBody>
      </p:sp>
      <p:sp>
        <p:nvSpPr>
          <p:cNvPr id="4" name="箭头: 右 3">
            <a:extLst>
              <a:ext uri="{FF2B5EF4-FFF2-40B4-BE49-F238E27FC236}">
                <a16:creationId xmlns:a16="http://schemas.microsoft.com/office/drawing/2014/main" id="{326593A5-3AC3-FAE0-AC5F-5C71D5E81392}"/>
              </a:ext>
            </a:extLst>
          </p:cNvPr>
          <p:cNvSpPr/>
          <p:nvPr/>
        </p:nvSpPr>
        <p:spPr>
          <a:xfrm>
            <a:off x="655320" y="4973628"/>
            <a:ext cx="365760" cy="3351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CB79946F-AD41-2714-DE14-D87669B0B8B6}"/>
              </a:ext>
            </a:extLst>
          </p:cNvPr>
          <p:cNvSpPr txBox="1"/>
          <p:nvPr/>
        </p:nvSpPr>
        <p:spPr>
          <a:xfrm>
            <a:off x="6703840" y="2726466"/>
            <a:ext cx="4983335" cy="523220"/>
          </a:xfrm>
          <a:prstGeom prst="rect">
            <a:avLst/>
          </a:prstGeom>
          <a:noFill/>
        </p:spPr>
        <p:txBody>
          <a:bodyPr wrap="square">
            <a:spAutoFit/>
          </a:bodyPr>
          <a:lstStyle/>
          <a:p>
            <a:r>
              <a:rPr lang="zh-CN" altLang="en-US" sz="2800" b="1" dirty="0">
                <a:solidFill>
                  <a:schemeClr val="accent1">
                    <a:lumMod val="75000"/>
                  </a:schemeClr>
                </a:solidFill>
                <a:latin typeface="Consolas" panose="020B0609020204030204" pitchFamily="49" charset="0"/>
                <a:ea typeface="微软雅黑" panose="020B0503020204020204" pitchFamily="34" charset="-122"/>
              </a:rPr>
              <a:t>重构到此为止，简单再过一遍</a:t>
            </a:r>
            <a:endParaRPr lang="en-US" altLang="zh-CN" sz="2800" b="1" dirty="0">
              <a:solidFill>
                <a:schemeClr val="accent1">
                  <a:lumMod val="75000"/>
                </a:schemeClr>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0805334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a:xfrm>
            <a:off x="838200" y="1716815"/>
            <a:ext cx="10515600" cy="4351338"/>
          </a:xfrm>
        </p:spPr>
        <p:txBody>
          <a:bodyPr>
            <a:normAutofit/>
          </a:bodyPr>
          <a:lstStyle/>
          <a:p>
            <a:pPr marL="0" indent="0">
              <a:buNone/>
            </a:pPr>
            <a:r>
              <a:rPr lang="zh-CN" altLang="en-US" dirty="0"/>
              <a:t>针对最初的代码，我们首先将代码重构到了 </a:t>
            </a:r>
            <a:r>
              <a:rPr kumimoji="0" lang="zh-CN" altLang="zh-CN" sz="2800" b="1" i="0" u="none" strike="noStrike" cap="none" normalizeH="0" baseline="0" dirty="0">
                <a:ln>
                  <a:noFill/>
                </a:ln>
                <a:solidFill>
                  <a:srgbClr val="795DA3"/>
                </a:solidFill>
                <a:effectLst/>
                <a:latin typeface="Consolas" panose="020B0609020204030204" pitchFamily="49" charset="0"/>
              </a:rPr>
              <a:t>greet_user</a:t>
            </a:r>
            <a:r>
              <a:rPr lang="en-US" altLang="zh-CN" dirty="0"/>
              <a:t> </a:t>
            </a:r>
            <a:r>
              <a:rPr lang="zh-CN" altLang="en-US" dirty="0"/>
              <a:t>函数：</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2232225"/>
            <a:ext cx="10848975" cy="3785652"/>
          </a:xfrm>
          <a:prstGeom prst="rect">
            <a:avLst/>
          </a:prstGeom>
          <a:noFill/>
          <a:ln>
            <a:solidFill>
              <a:schemeClr val="bg2"/>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9E58A3"/>
                </a:solidFill>
                <a:effectLst/>
                <a:latin typeface="Consolas" panose="020B0609020204030204" pitchFamily="49" charset="0"/>
              </a:rPr>
              <a:t>def </a:t>
            </a:r>
            <a:r>
              <a:rPr kumimoji="0" lang="zh-CN" altLang="zh-CN" sz="2000" b="1" i="0" u="none" strike="noStrike" cap="none" normalizeH="0" baseline="0" dirty="0">
                <a:ln>
                  <a:noFill/>
                </a:ln>
                <a:solidFill>
                  <a:srgbClr val="795DA3"/>
                </a:solidFill>
                <a:effectLst/>
                <a:latin typeface="Consolas" panose="020B0609020204030204" pitchFamily="49" charset="0"/>
              </a:rPr>
              <a:t>greet_user</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969896"/>
                </a:solidFill>
                <a:effectLst/>
                <a:latin typeface="Consolas" panose="020B0609020204030204" pitchFamily="49" charset="0"/>
              </a:rPr>
              <a:t>"""</a:t>
            </a:r>
            <a:r>
              <a:rPr kumimoji="0" lang="zh-CN" altLang="zh-CN" sz="2000" b="1" i="0" u="none" strike="noStrike" cap="none" normalizeH="0" baseline="0" dirty="0">
                <a:ln>
                  <a:noFill/>
                </a:ln>
                <a:solidFill>
                  <a:srgbClr val="969896"/>
                </a:solidFill>
                <a:effectLst/>
                <a:latin typeface="微软雅黑" panose="020B0503020204020204" pitchFamily="34" charset="-122"/>
                <a:ea typeface="微软雅黑" panose="020B0503020204020204" pitchFamily="34" charset="-122"/>
              </a:rPr>
              <a:t>问候用户，并指出其名字</a:t>
            </a:r>
            <a:r>
              <a:rPr kumimoji="0" lang="zh-CN" altLang="zh-CN" sz="2000" b="1" i="0" u="none" strike="noStrike" cap="none" normalizeH="0" baseline="0" dirty="0">
                <a:ln>
                  <a:noFill/>
                </a:ln>
                <a:solidFill>
                  <a:srgbClr val="969896"/>
                </a:solidFill>
                <a:effectLst/>
                <a:latin typeface="Consolas" panose="020B0609020204030204" pitchFamily="49" charset="0"/>
              </a:rPr>
              <a:t>"""</a:t>
            </a:r>
            <a:br>
              <a:rPr kumimoji="0" lang="zh-CN" altLang="zh-CN" sz="2000" b="1" i="0" u="none" strike="noStrike" cap="none" normalizeH="0" baseline="0" dirty="0">
                <a:ln>
                  <a:noFill/>
                </a:ln>
                <a:solidFill>
                  <a:srgbClr val="969896"/>
                </a:solidFill>
                <a:effectLst/>
                <a:latin typeface="Consolas" panose="020B0609020204030204" pitchFamily="49" charset="0"/>
              </a:rPr>
            </a:br>
            <a:r>
              <a:rPr kumimoji="0" lang="zh-CN" altLang="zh-CN" sz="2000" b="1" i="0" u="none" strike="noStrike" cap="none" normalizeH="0" baseline="0" dirty="0">
                <a:ln>
                  <a:noFill/>
                </a:ln>
                <a:solidFill>
                  <a:srgbClr val="969896"/>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path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258DFF"/>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'username.json'</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9E58A3"/>
                </a:solidFill>
                <a:effectLst/>
                <a:latin typeface="Consolas" panose="020B0609020204030204" pitchFamily="49" charset="0"/>
              </a:rPr>
              <a:t>if </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258DFF"/>
                </a:solidFill>
                <a:effectLst/>
                <a:latin typeface="Consolas" panose="020B0609020204030204" pitchFamily="49" charset="0"/>
              </a:rPr>
              <a:t>exists</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contents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258DFF"/>
                </a:solidFill>
                <a:effectLst/>
                <a:latin typeface="Consolas" panose="020B0609020204030204" pitchFamily="49" charset="0"/>
              </a:rPr>
              <a:t>read_text</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username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333333"/>
                </a:solidFill>
                <a:effectLst/>
                <a:latin typeface="Consolas" panose="020B0609020204030204" pitchFamily="49" charset="0"/>
              </a:rPr>
              <a:t>json</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258DFF"/>
                </a:solidFill>
                <a:effectLst/>
                <a:latin typeface="Consolas" panose="020B0609020204030204" pitchFamily="49" charset="0"/>
              </a:rPr>
              <a:t>loads</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contents</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0200BD"/>
                </a:solidFill>
                <a:effectLst/>
                <a:latin typeface="Consolas" panose="020B0609020204030204" pitchFamily="49" charset="0"/>
              </a:rPr>
              <a:t>print</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f"Welcome back, </a:t>
            </a:r>
            <a:r>
              <a:rPr kumimoji="0" lang="zh-CN" altLang="zh-CN" sz="2000" b="1" i="0" u="none" strike="noStrike" cap="none" normalizeH="0" baseline="0" dirty="0">
                <a:ln>
                  <a:noFill/>
                </a:ln>
                <a:solidFill>
                  <a:srgbClr val="183691"/>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username</a:t>
            </a:r>
            <a:r>
              <a:rPr kumimoji="0" lang="zh-CN" altLang="zh-CN" sz="2000" b="1" i="0" u="none" strike="noStrike" cap="none" normalizeH="0" baseline="0" dirty="0">
                <a:ln>
                  <a:noFill/>
                </a:ln>
                <a:solidFill>
                  <a:srgbClr val="183691"/>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9E58A3"/>
                </a:solidFill>
                <a:effectLst/>
                <a:latin typeface="Consolas" panose="020B0609020204030204" pitchFamily="49" charset="0"/>
              </a:rPr>
              <a:t>else</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username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0200BD"/>
                </a:solidFill>
                <a:effectLst/>
                <a:latin typeface="Consolas" panose="020B0609020204030204" pitchFamily="49" charset="0"/>
              </a:rPr>
              <a:t>input</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"What is your name? "</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contents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333333"/>
                </a:solidFill>
                <a:effectLst/>
                <a:latin typeface="Consolas" panose="020B0609020204030204" pitchFamily="49" charset="0"/>
              </a:rPr>
              <a:t>json</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258DFF"/>
                </a:solidFill>
                <a:effectLst/>
                <a:latin typeface="Consolas" panose="020B0609020204030204" pitchFamily="49" charset="0"/>
              </a:rPr>
              <a:t>dumps</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258DFF"/>
                </a:solidFill>
                <a:effectLst/>
                <a:latin typeface="Consolas" panose="020B0609020204030204" pitchFamily="49" charset="0"/>
              </a:rPr>
              <a:t>write_text</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contents</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0200BD"/>
                </a:solidFill>
                <a:effectLst/>
                <a:latin typeface="Consolas" panose="020B0609020204030204" pitchFamily="49" charset="0"/>
              </a:rPr>
              <a:t>print</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f"We'll remember you when you come back, </a:t>
            </a:r>
            <a:r>
              <a:rPr kumimoji="0" lang="zh-CN" altLang="zh-CN" sz="2000" b="1" i="0" u="none" strike="noStrike" cap="none" normalizeH="0" baseline="0" dirty="0">
                <a:ln>
                  <a:noFill/>
                </a:ln>
                <a:solidFill>
                  <a:srgbClr val="183691"/>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username</a:t>
            </a:r>
            <a:r>
              <a:rPr kumimoji="0" lang="zh-CN" altLang="zh-CN" sz="2000" b="1" i="0" u="none" strike="noStrike" cap="none" normalizeH="0" baseline="0" dirty="0">
                <a:ln>
                  <a:noFill/>
                </a:ln>
                <a:solidFill>
                  <a:srgbClr val="183691"/>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a:t>
            </a:r>
            <a:r>
              <a:rPr kumimoji="0" lang="zh-CN" altLang="zh-CN" sz="2000" b="1" i="0" u="none" strike="noStrike" cap="none" normalizeH="0" baseline="0" dirty="0">
                <a:ln>
                  <a:noFill/>
                </a:ln>
                <a:solidFill>
                  <a:srgbClr val="000000"/>
                </a:solidFill>
                <a:effectLst/>
                <a:latin typeface="Consolas" panose="020B0609020204030204" pitchFamily="49" charset="0"/>
              </a:rPr>
              <a:t>)</a:t>
            </a:r>
            <a:endParaRPr kumimoji="0" lang="zh-CN" altLang="zh-CN" sz="2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3359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a:xfrm>
            <a:off x="838200" y="1716815"/>
            <a:ext cx="10515600" cy="4351338"/>
          </a:xfrm>
        </p:spPr>
        <p:txBody>
          <a:bodyPr>
            <a:normAutofit/>
          </a:bodyPr>
          <a:lstStyle/>
          <a:p>
            <a:pPr marL="0" indent="0">
              <a:buNone/>
            </a:pPr>
            <a:r>
              <a:rPr lang="zh-CN" altLang="en-US" dirty="0"/>
              <a:t>接下来额外定义了两个专门的函数，以减轻其负担：</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2232225"/>
            <a:ext cx="10848975" cy="4401205"/>
          </a:xfrm>
          <a:prstGeom prst="rect">
            <a:avLst/>
          </a:prstGeom>
          <a:noFill/>
          <a:ln>
            <a:solidFill>
              <a:schemeClr val="bg2"/>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9E58A3"/>
                </a:solidFill>
                <a:effectLst/>
                <a:latin typeface="Consolas" panose="020B0609020204030204" pitchFamily="49" charset="0"/>
              </a:rPr>
              <a:t>def </a:t>
            </a:r>
            <a:r>
              <a:rPr kumimoji="0" lang="zh-CN" altLang="zh-CN" sz="2000" b="1" i="0" u="none" strike="noStrike" cap="none" normalizeH="0" baseline="0" dirty="0">
                <a:ln>
                  <a:noFill/>
                </a:ln>
                <a:solidFill>
                  <a:srgbClr val="795DA3"/>
                </a:solidFill>
                <a:effectLst/>
                <a:latin typeface="Consolas" panose="020B0609020204030204" pitchFamily="49" charset="0"/>
              </a:rPr>
              <a:t>get_stored_username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969896"/>
                </a:solidFill>
                <a:effectLst/>
                <a:latin typeface="Consolas" panose="020B0609020204030204" pitchFamily="49" charset="0"/>
              </a:rPr>
              <a:t>"""</a:t>
            </a:r>
            <a:r>
              <a:rPr kumimoji="0" lang="zh-CN" altLang="zh-CN" sz="2000" b="1" i="0" u="none" strike="noStrike" cap="none" normalizeH="0" baseline="0" dirty="0">
                <a:ln>
                  <a:noFill/>
                </a:ln>
                <a:solidFill>
                  <a:srgbClr val="969896"/>
                </a:solidFill>
                <a:effectLst/>
                <a:latin typeface="微软雅黑" panose="020B0503020204020204" pitchFamily="34" charset="-122"/>
                <a:ea typeface="微软雅黑" panose="020B0503020204020204" pitchFamily="34" charset="-122"/>
              </a:rPr>
              <a:t>如果存储了用户名，就获取它</a:t>
            </a:r>
            <a:r>
              <a:rPr kumimoji="0" lang="zh-CN" altLang="zh-CN" sz="2000" b="1" i="0" u="none" strike="noStrike" cap="none" normalizeH="0" baseline="0" dirty="0">
                <a:ln>
                  <a:noFill/>
                </a:ln>
                <a:solidFill>
                  <a:srgbClr val="969896"/>
                </a:solidFill>
                <a:effectLst/>
                <a:latin typeface="Consolas" panose="020B0609020204030204" pitchFamily="49" charset="0"/>
              </a:rPr>
              <a:t>"""</a:t>
            </a:r>
            <a:br>
              <a:rPr kumimoji="0" lang="zh-CN" altLang="zh-CN" sz="2000" b="1" i="0" u="none" strike="noStrike" cap="none" normalizeH="0" baseline="0" dirty="0">
                <a:ln>
                  <a:noFill/>
                </a:ln>
                <a:solidFill>
                  <a:srgbClr val="969896"/>
                </a:solidFill>
                <a:effectLst/>
                <a:latin typeface="Consolas" panose="020B0609020204030204" pitchFamily="49" charset="0"/>
              </a:rPr>
            </a:br>
            <a:r>
              <a:rPr kumimoji="0" lang="zh-CN" altLang="zh-CN" sz="2000" b="1" i="0" u="none" strike="noStrike" cap="none" normalizeH="0" baseline="0" dirty="0">
                <a:ln>
                  <a:noFill/>
                </a:ln>
                <a:solidFill>
                  <a:srgbClr val="969896"/>
                </a:solidFill>
                <a:effectLst/>
                <a:latin typeface="Consolas" panose="020B0609020204030204" pitchFamily="49" charset="0"/>
              </a:rPr>
              <a:t>    </a:t>
            </a:r>
            <a:r>
              <a:rPr kumimoji="0" lang="zh-CN" altLang="zh-CN" sz="2000" b="1" i="0" u="none" strike="noStrike" cap="none" normalizeH="0" baseline="0" dirty="0">
                <a:ln>
                  <a:noFill/>
                </a:ln>
                <a:solidFill>
                  <a:srgbClr val="9E58A3"/>
                </a:solidFill>
                <a:effectLst/>
                <a:latin typeface="Consolas" panose="020B0609020204030204" pitchFamily="49" charset="0"/>
              </a:rPr>
              <a:t>if </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258DFF"/>
                </a:solidFill>
                <a:effectLst/>
                <a:latin typeface="Consolas" panose="020B0609020204030204" pitchFamily="49" charset="0"/>
              </a:rPr>
              <a:t>exists</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contents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258DFF"/>
                </a:solidFill>
                <a:effectLst/>
                <a:latin typeface="Consolas" panose="020B0609020204030204" pitchFamily="49" charset="0"/>
              </a:rPr>
              <a:t>read_text</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username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333333"/>
                </a:solidFill>
                <a:effectLst/>
                <a:latin typeface="Consolas" panose="020B0609020204030204" pitchFamily="49" charset="0"/>
              </a:rPr>
              <a:t>json</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258DFF"/>
                </a:solidFill>
                <a:effectLst/>
                <a:latin typeface="Consolas" panose="020B0609020204030204" pitchFamily="49" charset="0"/>
              </a:rPr>
              <a:t>loads</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contents</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9E58A3"/>
                </a:solidFill>
                <a:effectLst/>
                <a:latin typeface="Consolas" panose="020B0609020204030204" pitchFamily="49" charset="0"/>
              </a:rPr>
              <a:t>return </a:t>
            </a:r>
            <a:r>
              <a:rPr kumimoji="0" lang="zh-CN" altLang="zh-CN" sz="2000" b="1" i="0" u="none" strike="noStrike" cap="none" normalizeH="0" baseline="0" dirty="0">
                <a:ln>
                  <a:noFill/>
                </a:ln>
                <a:solidFill>
                  <a:srgbClr val="0086B3"/>
                </a:solidFill>
                <a:effectLst/>
                <a:latin typeface="Consolas" panose="020B0609020204030204" pitchFamily="49" charset="0"/>
              </a:rPr>
              <a:t>username</a:t>
            </a:r>
            <a:br>
              <a:rPr kumimoji="0" lang="zh-CN" altLang="zh-CN" sz="2000" b="1" i="0" u="none" strike="noStrike" cap="none" normalizeH="0" baseline="0" dirty="0">
                <a:ln>
                  <a:noFill/>
                </a:ln>
                <a:solidFill>
                  <a:srgbClr val="0086B3"/>
                </a:solidFill>
                <a:effectLst/>
                <a:latin typeface="Consolas" panose="020B0609020204030204" pitchFamily="49" charset="0"/>
              </a:rPr>
            </a:br>
            <a:r>
              <a:rPr kumimoji="0" lang="zh-CN" altLang="zh-CN" sz="2000" b="1" i="0" u="none" strike="noStrike" cap="none" normalizeH="0" baseline="0" dirty="0">
                <a:ln>
                  <a:noFill/>
                </a:ln>
                <a:solidFill>
                  <a:srgbClr val="0086B3"/>
                </a:solidFill>
                <a:effectLst/>
                <a:latin typeface="Consolas" panose="020B0609020204030204" pitchFamily="49" charset="0"/>
              </a:rPr>
              <a:t>    </a:t>
            </a:r>
            <a:r>
              <a:rPr kumimoji="0" lang="zh-CN" altLang="zh-CN" sz="2000" b="1" i="0" u="none" strike="noStrike" cap="none" normalizeH="0" baseline="0" dirty="0">
                <a:ln>
                  <a:noFill/>
                </a:ln>
                <a:solidFill>
                  <a:srgbClr val="9E58A3"/>
                </a:solidFill>
                <a:effectLst/>
                <a:latin typeface="Consolas" panose="020B0609020204030204" pitchFamily="49" charset="0"/>
              </a:rPr>
              <a:t>else</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9E58A3"/>
                </a:solidFill>
                <a:effectLst/>
                <a:latin typeface="Consolas" panose="020B0609020204030204" pitchFamily="49" charset="0"/>
              </a:rPr>
              <a:t>return None</a:t>
            </a:r>
            <a:br>
              <a:rPr kumimoji="0" lang="zh-CN" altLang="zh-CN" sz="2000" b="1" i="0" u="none" strike="noStrike" cap="none" normalizeH="0" baseline="0" dirty="0">
                <a:ln>
                  <a:noFill/>
                </a:ln>
                <a:solidFill>
                  <a:srgbClr val="9E58A3"/>
                </a:solidFill>
                <a:effectLst/>
                <a:latin typeface="Consolas" panose="020B0609020204030204" pitchFamily="49" charset="0"/>
              </a:rPr>
            </a:br>
            <a:r>
              <a:rPr kumimoji="0" lang="zh-CN" altLang="zh-CN" sz="2000" b="1" i="0" u="none" strike="noStrike" cap="none" normalizeH="0" baseline="0" dirty="0">
                <a:ln>
                  <a:noFill/>
                </a:ln>
                <a:solidFill>
                  <a:srgbClr val="9E58A3"/>
                </a:solidFill>
                <a:effectLst/>
                <a:latin typeface="Consolas" panose="020B0609020204030204" pitchFamily="49" charset="0"/>
              </a:rPr>
              <a:t>def </a:t>
            </a:r>
            <a:r>
              <a:rPr kumimoji="0" lang="zh-CN" altLang="zh-CN" sz="2000" b="1" i="0" u="none" strike="noStrike" cap="none" normalizeH="0" baseline="0" dirty="0">
                <a:ln>
                  <a:noFill/>
                </a:ln>
                <a:solidFill>
                  <a:srgbClr val="795DA3"/>
                </a:solidFill>
                <a:effectLst/>
                <a:latin typeface="Consolas" panose="020B0609020204030204" pitchFamily="49" charset="0"/>
              </a:rPr>
              <a:t>get_new_username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969896"/>
                </a:solidFill>
                <a:effectLst/>
                <a:latin typeface="Consolas" panose="020B0609020204030204" pitchFamily="49" charset="0"/>
              </a:rPr>
              <a:t>"""</a:t>
            </a:r>
            <a:r>
              <a:rPr kumimoji="0" lang="zh-CN" altLang="zh-CN" sz="2000" b="1" i="0" u="none" strike="noStrike" cap="none" normalizeH="0" baseline="0" dirty="0">
                <a:ln>
                  <a:noFill/>
                </a:ln>
                <a:solidFill>
                  <a:srgbClr val="969896"/>
                </a:solidFill>
                <a:effectLst/>
                <a:latin typeface="微软雅黑" panose="020B0503020204020204" pitchFamily="34" charset="-122"/>
                <a:ea typeface="微软雅黑" panose="020B0503020204020204" pitchFamily="34" charset="-122"/>
              </a:rPr>
              <a:t>提示用户输入用户名</a:t>
            </a:r>
            <a:r>
              <a:rPr kumimoji="0" lang="zh-CN" altLang="zh-CN" sz="2000" b="1" i="0" u="none" strike="noStrike" cap="none" normalizeH="0" baseline="0" dirty="0">
                <a:ln>
                  <a:noFill/>
                </a:ln>
                <a:solidFill>
                  <a:srgbClr val="969896"/>
                </a:solidFill>
                <a:effectLst/>
                <a:latin typeface="Consolas" panose="020B0609020204030204" pitchFamily="49" charset="0"/>
              </a:rPr>
              <a:t>"""</a:t>
            </a:r>
            <a:br>
              <a:rPr kumimoji="0" lang="zh-CN" altLang="zh-CN" sz="2000" b="1" i="0" u="none" strike="noStrike" cap="none" normalizeH="0" baseline="0" dirty="0">
                <a:ln>
                  <a:noFill/>
                </a:ln>
                <a:solidFill>
                  <a:srgbClr val="969896"/>
                </a:solidFill>
                <a:effectLst/>
                <a:latin typeface="Consolas" panose="020B0609020204030204" pitchFamily="49" charset="0"/>
              </a:rPr>
            </a:br>
            <a:r>
              <a:rPr kumimoji="0" lang="zh-CN" altLang="zh-CN" sz="2000" b="1" i="0" u="none" strike="noStrike" cap="none" normalizeH="0" baseline="0" dirty="0">
                <a:ln>
                  <a:noFill/>
                </a:ln>
                <a:solidFill>
                  <a:srgbClr val="969896"/>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username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0200BD"/>
                </a:solidFill>
                <a:effectLst/>
                <a:latin typeface="Consolas" panose="020B0609020204030204" pitchFamily="49" charset="0"/>
              </a:rPr>
              <a:t>input</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"What is your name? "</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contents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333333"/>
                </a:solidFill>
                <a:effectLst/>
                <a:latin typeface="Consolas" panose="020B0609020204030204" pitchFamily="49" charset="0"/>
              </a:rPr>
              <a:t>json</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258DFF"/>
                </a:solidFill>
                <a:effectLst/>
                <a:latin typeface="Consolas" panose="020B0609020204030204" pitchFamily="49" charset="0"/>
              </a:rPr>
              <a:t>dumps</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258DFF"/>
                </a:solidFill>
                <a:effectLst/>
                <a:latin typeface="Consolas" panose="020B0609020204030204" pitchFamily="49" charset="0"/>
              </a:rPr>
              <a:t>write_text</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contents</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9E58A3"/>
                </a:solidFill>
                <a:effectLst/>
                <a:latin typeface="Consolas" panose="020B0609020204030204" pitchFamily="49" charset="0"/>
              </a:rPr>
              <a:t>return </a:t>
            </a:r>
            <a:r>
              <a:rPr kumimoji="0" lang="zh-CN" altLang="zh-CN" sz="2000" b="1" i="0" u="none" strike="noStrike" cap="none" normalizeH="0" baseline="0" dirty="0">
                <a:ln>
                  <a:noFill/>
                </a:ln>
                <a:solidFill>
                  <a:srgbClr val="0086B3"/>
                </a:solidFill>
                <a:effectLst/>
                <a:latin typeface="Consolas" panose="020B0609020204030204" pitchFamily="49" charset="0"/>
              </a:rPr>
              <a:t>username</a:t>
            </a:r>
            <a:endParaRPr kumimoji="0" lang="zh-CN" altLang="zh-CN" sz="2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48150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a:xfrm>
            <a:off x="838200" y="1716815"/>
            <a:ext cx="10515600" cy="4351338"/>
          </a:xfrm>
        </p:spPr>
        <p:txBody>
          <a:bodyPr>
            <a:normAutofit/>
          </a:bodyPr>
          <a:lstStyle/>
          <a:p>
            <a:pPr marL="0" indent="0">
              <a:buNone/>
            </a:pPr>
            <a:r>
              <a:rPr lang="zh-CN" altLang="en-US" dirty="0"/>
              <a:t>根据两个新函数，我们的 </a:t>
            </a:r>
            <a:r>
              <a:rPr lang="en-US" altLang="zh-CN" sz="2800" b="1" dirty="0" err="1">
                <a:solidFill>
                  <a:srgbClr val="795DA3"/>
                </a:solidFill>
                <a:latin typeface="Consolas" panose="020B0609020204030204" pitchFamily="49" charset="0"/>
              </a:rPr>
              <a:t>greet_user</a:t>
            </a:r>
            <a:r>
              <a:rPr lang="en-US" altLang="zh-CN" sz="2800" b="1" dirty="0">
                <a:solidFill>
                  <a:srgbClr val="795DA3"/>
                </a:solidFill>
                <a:latin typeface="Consolas" panose="020B0609020204030204" pitchFamily="49" charset="0"/>
              </a:rPr>
              <a:t> </a:t>
            </a:r>
            <a:r>
              <a:rPr lang="zh-CN" altLang="en-US" dirty="0"/>
              <a:t>函数得以简化：</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2232225"/>
            <a:ext cx="10848975" cy="4093428"/>
          </a:xfrm>
          <a:prstGeom prst="rect">
            <a:avLst/>
          </a:prstGeom>
          <a:noFill/>
          <a:ln>
            <a:solidFill>
              <a:schemeClr val="bg2"/>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9E58A3"/>
                </a:solidFill>
                <a:effectLst/>
                <a:latin typeface="Consolas" panose="020B0609020204030204" pitchFamily="49" charset="0"/>
              </a:rPr>
              <a:t>def </a:t>
            </a:r>
            <a:r>
              <a:rPr kumimoji="0" lang="zh-CN" altLang="zh-CN" sz="2000" b="1" i="0" u="none" strike="noStrike" cap="none" normalizeH="0" baseline="0" dirty="0">
                <a:ln>
                  <a:noFill/>
                </a:ln>
                <a:solidFill>
                  <a:srgbClr val="795DA3"/>
                </a:solidFill>
                <a:effectLst/>
                <a:latin typeface="Consolas" panose="020B0609020204030204" pitchFamily="49" charset="0"/>
              </a:rPr>
              <a:t>get_stored_username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en-US" altLang="zh-CN" sz="2000" b="1" i="0" u="none" strike="noStrike" cap="none" normalizeH="0" baseline="0" dirty="0">
                <a:ln>
                  <a:noFill/>
                </a:ln>
                <a:solidFill>
                  <a:srgbClr val="A71D5D"/>
                </a:solidFill>
                <a:effectLst/>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r>
              <a:rPr kumimoji="0" lang="zh-CN" altLang="zh-CN" sz="2000" b="1" i="0" u="none" strike="noStrike" cap="none" normalizeH="0" baseline="0" dirty="0">
                <a:ln>
                  <a:noFill/>
                </a:ln>
                <a:solidFill>
                  <a:srgbClr val="9E58A3"/>
                </a:solidFill>
                <a:effectLst/>
                <a:latin typeface="Consolas" panose="020B0609020204030204" pitchFamily="49" charset="0"/>
              </a:rPr>
              <a:t> </a:t>
            </a:r>
            <a:br>
              <a:rPr kumimoji="0" lang="zh-CN" altLang="zh-CN" sz="2000" b="1" i="0" u="none" strike="noStrike" cap="none" normalizeH="0" baseline="0" dirty="0">
                <a:ln>
                  <a:noFill/>
                </a:ln>
                <a:solidFill>
                  <a:srgbClr val="9E58A3"/>
                </a:solidFill>
                <a:effectLst/>
                <a:latin typeface="Consolas" panose="020B0609020204030204" pitchFamily="49" charset="0"/>
              </a:rPr>
            </a:br>
            <a:r>
              <a:rPr kumimoji="0" lang="zh-CN" altLang="zh-CN" sz="2000" b="1" i="0" u="none" strike="noStrike" cap="none" normalizeH="0" baseline="0" dirty="0">
                <a:ln>
                  <a:noFill/>
                </a:ln>
                <a:solidFill>
                  <a:srgbClr val="9E58A3"/>
                </a:solidFill>
                <a:effectLst/>
                <a:latin typeface="Consolas" panose="020B0609020204030204" pitchFamily="49" charset="0"/>
              </a:rPr>
              <a:t>def </a:t>
            </a:r>
            <a:r>
              <a:rPr kumimoji="0" lang="zh-CN" altLang="zh-CN" sz="2000" b="1" i="0" u="none" strike="noStrike" cap="none" normalizeH="0" baseline="0" dirty="0">
                <a:ln>
                  <a:noFill/>
                </a:ln>
                <a:solidFill>
                  <a:srgbClr val="795DA3"/>
                </a:solidFill>
                <a:effectLst/>
                <a:latin typeface="Consolas" panose="020B0609020204030204" pitchFamily="49" charset="0"/>
              </a:rPr>
              <a:t>get_new_username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endParaRPr kumimoji="0" lang="en-US" altLang="zh-CN" sz="2000" b="1" i="0" u="none" strike="noStrike" cap="none" normalizeH="0" baseline="0" dirty="0">
              <a:ln>
                <a:noFill/>
              </a:ln>
              <a:solidFill>
                <a:schemeClr val="bg1">
                  <a:lumMod val="65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b="1" dirty="0">
                <a:solidFill>
                  <a:schemeClr val="bg1">
                    <a:lumMod val="65000"/>
                  </a:schemeClr>
                </a:solidFill>
                <a:latin typeface="Consolas" panose="020B0609020204030204" pitchFamily="49" charset="0"/>
              </a:rPr>
              <a:t>    ...</a:t>
            </a:r>
            <a:endParaRPr kumimoji="0" lang="en-US" altLang="zh-CN" sz="2000" b="1" i="0" u="none" strike="noStrike" cap="none" normalizeH="0" baseline="0" dirty="0">
              <a:ln>
                <a:noFill/>
              </a:ln>
              <a:solidFill>
                <a:schemeClr val="bg1">
                  <a:lumMod val="65000"/>
                </a:schemeClr>
              </a:solidFill>
              <a:effectLst/>
              <a:latin typeface="Consolas" panose="020B0609020204030204" pitchFamily="49" charset="0"/>
            </a:endParaRPr>
          </a:p>
          <a:p>
            <a:pPr eaLnBrk="0" fontAlgn="base" hangingPunct="0">
              <a:spcBef>
                <a:spcPct val="0"/>
              </a:spcBef>
              <a:spcAft>
                <a:spcPct val="0"/>
              </a:spcAft>
            </a:pPr>
            <a:r>
              <a:rPr kumimoji="0" lang="zh-CN" altLang="zh-CN" sz="2000" b="1" i="0" u="none" strike="noStrike" cap="none" normalizeH="0" baseline="0" dirty="0">
                <a:ln>
                  <a:noFill/>
                </a:ln>
                <a:solidFill>
                  <a:srgbClr val="9E58A3"/>
                </a:solidFill>
                <a:effectLst/>
                <a:latin typeface="Consolas" panose="020B0609020204030204" pitchFamily="49" charset="0"/>
              </a:rPr>
              <a:t>def </a:t>
            </a:r>
            <a:r>
              <a:rPr kumimoji="0" lang="zh-CN" altLang="zh-CN" sz="2000" b="1" i="0" u="none" strike="noStrike" cap="none" normalizeH="0" baseline="0" dirty="0">
                <a:ln>
                  <a:noFill/>
                </a:ln>
                <a:solidFill>
                  <a:srgbClr val="795DA3"/>
                </a:solidFill>
                <a:effectLst/>
                <a:latin typeface="Consolas" panose="020B0609020204030204" pitchFamily="49" charset="0"/>
              </a:rPr>
              <a:t>greet_user</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969896"/>
                </a:solidFill>
                <a:effectLst/>
                <a:latin typeface="Consolas" panose="020B0609020204030204" pitchFamily="49" charset="0"/>
              </a:rPr>
              <a:t>"""</a:t>
            </a:r>
            <a:r>
              <a:rPr kumimoji="0" lang="zh-CN" altLang="zh-CN" sz="2000" b="1" i="0" u="none" strike="noStrike" cap="none" normalizeH="0" baseline="0" dirty="0">
                <a:ln>
                  <a:noFill/>
                </a:ln>
                <a:solidFill>
                  <a:srgbClr val="969896"/>
                </a:solidFill>
                <a:effectLst/>
                <a:latin typeface="微软雅黑" panose="020B0503020204020204" pitchFamily="34" charset="-122"/>
                <a:ea typeface="微软雅黑" panose="020B0503020204020204" pitchFamily="34" charset="-122"/>
              </a:rPr>
              <a:t>问候用户，并指出其名字</a:t>
            </a:r>
            <a:r>
              <a:rPr kumimoji="0" lang="zh-CN" altLang="zh-CN" sz="2000" b="1" i="0" u="none" strike="noStrike" cap="none" normalizeH="0" baseline="0" dirty="0">
                <a:ln>
                  <a:noFill/>
                </a:ln>
                <a:solidFill>
                  <a:srgbClr val="969896"/>
                </a:solidFill>
                <a:effectLst/>
                <a:latin typeface="Consolas" panose="020B0609020204030204" pitchFamily="49" charset="0"/>
              </a:rPr>
              <a:t>"""</a:t>
            </a:r>
            <a:br>
              <a:rPr kumimoji="0" lang="zh-CN" altLang="zh-CN" sz="2000" b="1" i="0" u="none" strike="noStrike" cap="none" normalizeH="0" baseline="0" dirty="0">
                <a:ln>
                  <a:noFill/>
                </a:ln>
                <a:solidFill>
                  <a:srgbClr val="333333"/>
                </a:solidFill>
                <a:effectLst/>
                <a:latin typeface="Consolas" panose="020B0609020204030204" pitchFamily="49" charset="0"/>
              </a:rPr>
            </a:br>
            <a:r>
              <a:rPr kumimoji="0" lang="en-US" altLang="zh-CN" sz="2000" b="1" i="0" u="none" strike="noStrike" cap="none" normalizeH="0" baseline="0" dirty="0">
                <a:ln>
                  <a:noFill/>
                </a:ln>
                <a:solidFill>
                  <a:srgbClr val="333333"/>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path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258DFF"/>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'username.json’</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en-US"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username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258DFF"/>
                </a:solidFill>
                <a:effectLst/>
                <a:latin typeface="Consolas" panose="020B0609020204030204" pitchFamily="49" charset="0"/>
              </a:rPr>
              <a:t>get_stored_username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en-US"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9E58A3"/>
                </a:solidFill>
                <a:effectLst/>
                <a:latin typeface="Consolas" panose="020B0609020204030204" pitchFamily="49" charset="0"/>
              </a:rPr>
              <a:t>if </a:t>
            </a:r>
            <a:r>
              <a:rPr kumimoji="0" lang="zh-CN" altLang="zh-CN" sz="2000" b="1" i="0" u="none" strike="noStrike" cap="none" normalizeH="0" baseline="0" dirty="0">
                <a:ln>
                  <a:noFill/>
                </a:ln>
                <a:solidFill>
                  <a:srgbClr val="0086B3"/>
                </a:solidFill>
                <a:effectLst/>
                <a:latin typeface="Consolas" panose="020B0609020204030204" pitchFamily="49" charset="0"/>
              </a:rPr>
              <a:t>username</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en-US"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0200BD"/>
                </a:solidFill>
                <a:effectLst/>
                <a:latin typeface="Consolas" panose="020B0609020204030204" pitchFamily="49" charset="0"/>
              </a:rPr>
              <a:t>print</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f"Welcome back, </a:t>
            </a:r>
            <a:r>
              <a:rPr kumimoji="0" lang="zh-CN" altLang="zh-CN" sz="2000" b="1" i="0" u="none" strike="noStrike" cap="none" normalizeH="0" baseline="0" dirty="0">
                <a:ln>
                  <a:noFill/>
                </a:ln>
                <a:solidFill>
                  <a:srgbClr val="183691"/>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username</a:t>
            </a:r>
            <a:r>
              <a:rPr kumimoji="0" lang="zh-CN" altLang="zh-CN" sz="2000" b="1" i="0" u="none" strike="noStrike" cap="none" normalizeH="0" baseline="0" dirty="0">
                <a:ln>
                  <a:noFill/>
                </a:ln>
                <a:solidFill>
                  <a:srgbClr val="183691"/>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en-US"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9E58A3"/>
                </a:solidFill>
                <a:effectLst/>
                <a:latin typeface="Consolas" panose="020B0609020204030204" pitchFamily="49" charset="0"/>
              </a:rPr>
              <a:t>else</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en-US"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0086B3"/>
                </a:solidFill>
                <a:effectLst/>
                <a:latin typeface="Consolas" panose="020B0609020204030204" pitchFamily="49" charset="0"/>
              </a:rPr>
              <a:t>username </a:t>
            </a:r>
            <a:r>
              <a:rPr kumimoji="0" lang="zh-CN" altLang="zh-CN" sz="2000" b="1" i="0" u="none" strike="noStrike" cap="none" normalizeH="0" baseline="0" dirty="0">
                <a:ln>
                  <a:noFill/>
                </a:ln>
                <a:solidFill>
                  <a:srgbClr val="A71D5D"/>
                </a:solidFill>
                <a:effectLst/>
                <a:latin typeface="Consolas" panose="020B0609020204030204" pitchFamily="49" charset="0"/>
              </a:rPr>
              <a:t>= </a:t>
            </a:r>
            <a:r>
              <a:rPr kumimoji="0" lang="zh-CN" altLang="zh-CN" sz="2000" b="1" i="0" u="none" strike="noStrike" cap="none" normalizeH="0" baseline="0" dirty="0">
                <a:ln>
                  <a:noFill/>
                </a:ln>
                <a:solidFill>
                  <a:srgbClr val="258DFF"/>
                </a:solidFill>
                <a:effectLst/>
                <a:latin typeface="Consolas" panose="020B0609020204030204" pitchFamily="49" charset="0"/>
              </a:rPr>
              <a:t>get_new_username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br>
              <a:rPr kumimoji="0" lang="zh-CN" altLang="zh-CN" sz="2000" b="1" i="0" u="none" strike="noStrike" cap="none" normalizeH="0" baseline="0" dirty="0">
                <a:ln>
                  <a:noFill/>
                </a:ln>
                <a:solidFill>
                  <a:srgbClr val="000000"/>
                </a:solidFill>
                <a:effectLst/>
                <a:latin typeface="Consolas" panose="020B0609020204030204" pitchFamily="49" charset="0"/>
              </a:rPr>
            </a:br>
            <a:r>
              <a:rPr kumimoji="0" lang="zh-CN" altLang="zh-CN" sz="2000" b="1" i="0" u="none" strike="noStrike" cap="none" normalizeH="0" baseline="0" dirty="0">
                <a:ln>
                  <a:noFill/>
                </a:ln>
                <a:solidFill>
                  <a:srgbClr val="000000"/>
                </a:solidFill>
                <a:effectLst/>
                <a:latin typeface="Consolas" panose="020B0609020204030204" pitchFamily="49" charset="0"/>
              </a:rPr>
              <a:t>    </a:t>
            </a:r>
            <a:r>
              <a:rPr kumimoji="0" lang="en-US" altLang="zh-CN" sz="2000" b="1" i="0" u="none" strike="noStrike" cap="none" normalizeH="0" baseline="0" dirty="0">
                <a:ln>
                  <a:noFill/>
                </a:ln>
                <a:solidFill>
                  <a:srgbClr val="000000"/>
                </a:solidFill>
                <a:effectLst/>
                <a:latin typeface="Consolas" panose="020B0609020204030204" pitchFamily="49" charset="0"/>
              </a:rPr>
              <a:t>    </a:t>
            </a:r>
            <a:r>
              <a:rPr kumimoji="0" lang="zh-CN" altLang="zh-CN" sz="2000" b="1" i="0" u="none" strike="noStrike" cap="none" normalizeH="0" baseline="0" dirty="0">
                <a:ln>
                  <a:noFill/>
                </a:ln>
                <a:solidFill>
                  <a:srgbClr val="0200BD"/>
                </a:solidFill>
                <a:effectLst/>
                <a:latin typeface="Consolas" panose="020B0609020204030204" pitchFamily="49" charset="0"/>
              </a:rPr>
              <a:t>print</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f"We'll remember you when you come back, </a:t>
            </a:r>
            <a:r>
              <a:rPr kumimoji="0" lang="zh-CN" altLang="zh-CN" sz="2000" b="1" i="0" u="none" strike="noStrike" cap="none" normalizeH="0" baseline="0" dirty="0">
                <a:ln>
                  <a:noFill/>
                </a:ln>
                <a:solidFill>
                  <a:srgbClr val="183691"/>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username</a:t>
            </a:r>
            <a:r>
              <a:rPr kumimoji="0" lang="zh-CN" altLang="zh-CN" sz="2000" b="1" i="0" u="none" strike="noStrike" cap="none" normalizeH="0" baseline="0" dirty="0">
                <a:ln>
                  <a:noFill/>
                </a:ln>
                <a:solidFill>
                  <a:srgbClr val="183691"/>
                </a:solidFill>
                <a:effectLst/>
                <a:latin typeface="Consolas" panose="020B0609020204030204" pitchFamily="49" charset="0"/>
              </a:rPr>
              <a:t>}</a:t>
            </a:r>
            <a:r>
              <a:rPr kumimoji="0" lang="zh-CN" altLang="zh-CN" sz="2000" b="1" i="0" u="none" strike="noStrike" cap="none" normalizeH="0" baseline="0" dirty="0">
                <a:ln>
                  <a:noFill/>
                </a:ln>
                <a:solidFill>
                  <a:srgbClr val="F2612A"/>
                </a:solidFill>
                <a:effectLst/>
                <a:latin typeface="Consolas" panose="020B0609020204030204" pitchFamily="49" charset="0"/>
              </a:rPr>
              <a:t>!"</a:t>
            </a:r>
            <a:r>
              <a:rPr kumimoji="0" lang="zh-CN" altLang="zh-CN" sz="2000" b="1" i="0" u="none" strike="noStrike" cap="none" normalizeH="0" baseline="0" dirty="0">
                <a:ln>
                  <a:noFill/>
                </a:ln>
                <a:solidFill>
                  <a:srgbClr val="000000"/>
                </a:solidFill>
                <a:effectLst/>
                <a:latin typeface="Consolas" panose="020B0609020204030204" pitchFamily="49" charset="0"/>
              </a:rPr>
              <a:t>)</a:t>
            </a:r>
            <a:endParaRPr kumimoji="0" lang="zh-CN" altLang="zh-CN" sz="2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937949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dirty="0"/>
              <a:t>10.4.3 </a:t>
            </a:r>
            <a:r>
              <a:rPr lang="zh-CN" altLang="en-US" dirty="0"/>
              <a:t>重构</a:t>
            </a:r>
            <a:endParaRPr lang="en-US" altLang="zh-CN" dirty="0"/>
          </a:p>
        </p:txBody>
      </p:sp>
      <p:sp>
        <p:nvSpPr>
          <p:cNvPr id="5" name="文本框 4">
            <a:extLst>
              <a:ext uri="{FF2B5EF4-FFF2-40B4-BE49-F238E27FC236}">
                <a16:creationId xmlns:a16="http://schemas.microsoft.com/office/drawing/2014/main" id="{33BD2D4D-8E08-CB2B-9427-F09ADB38EB07}"/>
              </a:ext>
            </a:extLst>
          </p:cNvPr>
          <p:cNvSpPr txBox="1"/>
          <p:nvPr/>
        </p:nvSpPr>
        <p:spPr>
          <a:xfrm>
            <a:off x="838200" y="1801560"/>
            <a:ext cx="10848975" cy="2862322"/>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remember_me.py</a:t>
            </a:r>
          </a:p>
          <a:p>
            <a:r>
              <a:rPr lang="en-US" altLang="zh-CN" sz="2000" b="1" dirty="0">
                <a:solidFill>
                  <a:schemeClr val="bg1">
                    <a:lumMod val="65000"/>
                  </a:schemeClr>
                </a:solidFill>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9E58A3"/>
                </a:solidFill>
                <a:effectLst/>
                <a:latin typeface="Consolas" panose="020B0609020204030204" pitchFamily="49" charset="0"/>
              </a:rPr>
              <a:t>def </a:t>
            </a:r>
            <a:r>
              <a:rPr kumimoji="0" lang="zh-CN" altLang="zh-CN" sz="2000" b="1" i="0" u="none" strike="noStrike" cap="none" normalizeH="0" baseline="0" dirty="0">
                <a:ln>
                  <a:noFill/>
                </a:ln>
                <a:solidFill>
                  <a:srgbClr val="795DA3"/>
                </a:solidFill>
                <a:effectLst/>
                <a:latin typeface="Consolas" panose="020B0609020204030204" pitchFamily="49" charset="0"/>
              </a:rPr>
              <a:t>get_stored_username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br>
              <a:rPr kumimoji="0" lang="zh-CN" altLang="zh-CN" sz="2000" b="1" i="0" u="none" strike="noStrike" cap="none" normalizeH="0" baseline="0" dirty="0">
                <a:ln>
                  <a:noFill/>
                </a:ln>
                <a:solidFill>
                  <a:srgbClr val="A71D5D"/>
                </a:solidFill>
                <a:effectLst/>
                <a:latin typeface="Consolas" panose="020B0609020204030204" pitchFamily="49" charset="0"/>
              </a:rPr>
            </a:br>
            <a:r>
              <a:rPr kumimoji="0" lang="en-US" altLang="zh-CN" sz="2000" b="1" i="0" u="none" strike="noStrike" cap="none" normalizeH="0" baseline="0" dirty="0">
                <a:ln>
                  <a:noFill/>
                </a:ln>
                <a:solidFill>
                  <a:srgbClr val="A71D5D"/>
                </a:solidFill>
                <a:effectLst/>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r>
              <a:rPr kumimoji="0" lang="zh-CN" altLang="zh-CN" sz="2000" b="1" i="0" u="none" strike="noStrike" cap="none" normalizeH="0" baseline="0" dirty="0">
                <a:ln>
                  <a:noFill/>
                </a:ln>
                <a:solidFill>
                  <a:srgbClr val="9E58A3"/>
                </a:solidFill>
                <a:effectLst/>
                <a:latin typeface="Consolas" panose="020B0609020204030204" pitchFamily="49" charset="0"/>
              </a:rPr>
              <a:t> </a:t>
            </a:r>
            <a:br>
              <a:rPr kumimoji="0" lang="zh-CN" altLang="zh-CN" sz="2000" b="1" i="0" u="none" strike="noStrike" cap="none" normalizeH="0" baseline="0" dirty="0">
                <a:ln>
                  <a:noFill/>
                </a:ln>
                <a:solidFill>
                  <a:srgbClr val="9E58A3"/>
                </a:solidFill>
                <a:effectLst/>
                <a:latin typeface="Consolas" panose="020B0609020204030204" pitchFamily="49" charset="0"/>
              </a:rPr>
            </a:br>
            <a:r>
              <a:rPr kumimoji="0" lang="zh-CN" altLang="zh-CN" sz="2000" b="1" i="0" u="none" strike="noStrike" cap="none" normalizeH="0" baseline="0" dirty="0">
                <a:ln>
                  <a:noFill/>
                </a:ln>
                <a:solidFill>
                  <a:srgbClr val="9E58A3"/>
                </a:solidFill>
                <a:effectLst/>
                <a:latin typeface="Consolas" panose="020B0609020204030204" pitchFamily="49" charset="0"/>
              </a:rPr>
              <a:t>def </a:t>
            </a:r>
            <a:r>
              <a:rPr kumimoji="0" lang="zh-CN" altLang="zh-CN" sz="2000" b="1" i="0" u="none" strike="noStrike" cap="none" normalizeH="0" baseline="0" dirty="0">
                <a:ln>
                  <a:noFill/>
                </a:ln>
                <a:solidFill>
                  <a:srgbClr val="795DA3"/>
                </a:solidFill>
                <a:effectLst/>
                <a:latin typeface="Consolas" panose="020B0609020204030204" pitchFamily="49" charset="0"/>
              </a:rPr>
              <a:t>get_new_username</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0086B3"/>
                </a:solidFill>
                <a:effectLst/>
                <a:latin typeface="Consolas" panose="020B0609020204030204" pitchFamily="49" charset="0"/>
              </a:rPr>
              <a:t>path</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endParaRPr kumimoji="0" lang="en-US" altLang="zh-CN" sz="2000" b="1" i="0" u="none" strike="noStrike" cap="none" normalizeH="0" baseline="0" dirty="0">
              <a:ln>
                <a:noFill/>
              </a:ln>
              <a:solidFill>
                <a:schemeClr val="bg1">
                  <a:lumMod val="65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b="1" dirty="0">
                <a:solidFill>
                  <a:schemeClr val="bg1">
                    <a:lumMod val="65000"/>
                  </a:schemeClr>
                </a:solidFill>
                <a:latin typeface="Consolas" panose="020B0609020204030204" pitchFamily="49" charset="0"/>
              </a:rPr>
              <a:t>    ...</a:t>
            </a:r>
            <a:endParaRPr kumimoji="0" lang="en-US" altLang="zh-CN" sz="2000" b="1" i="0" u="none" strike="noStrike" cap="none" normalizeH="0" baseline="0" dirty="0">
              <a:ln>
                <a:noFill/>
              </a:ln>
              <a:solidFill>
                <a:schemeClr val="bg1">
                  <a:lumMod val="65000"/>
                </a:schemeClr>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9E58A3"/>
                </a:solidFill>
                <a:effectLst/>
                <a:latin typeface="Consolas" panose="020B0609020204030204" pitchFamily="49" charset="0"/>
              </a:rPr>
              <a:t>def </a:t>
            </a:r>
            <a:r>
              <a:rPr kumimoji="0" lang="zh-CN" altLang="zh-CN" sz="2000" b="1" i="0" u="none" strike="noStrike" cap="none" normalizeH="0" baseline="0" dirty="0">
                <a:ln>
                  <a:noFill/>
                </a:ln>
                <a:solidFill>
                  <a:srgbClr val="795DA3"/>
                </a:solidFill>
                <a:effectLst/>
                <a:latin typeface="Consolas" panose="020B0609020204030204" pitchFamily="49" charset="0"/>
              </a:rPr>
              <a:t>greet_user</a:t>
            </a:r>
            <a:r>
              <a:rPr kumimoji="0" lang="zh-CN" altLang="zh-CN" sz="2000" b="1" i="0" u="none" strike="noStrike" cap="none" normalizeH="0" baseline="0" dirty="0">
                <a:ln>
                  <a:noFill/>
                </a:ln>
                <a:solidFill>
                  <a:srgbClr val="000000"/>
                </a:solidFill>
                <a:effectLst/>
                <a:latin typeface="Consolas" panose="020B0609020204030204" pitchFamily="49" charset="0"/>
              </a:rPr>
              <a:t>()</a:t>
            </a:r>
            <a:r>
              <a:rPr kumimoji="0" lang="zh-CN" altLang="zh-CN" sz="2000" b="1" i="0" u="none" strike="noStrike" cap="none" normalizeH="0" baseline="0" dirty="0">
                <a:ln>
                  <a:noFill/>
                </a:ln>
                <a:solidFill>
                  <a:srgbClr val="A71D5D"/>
                </a:solidFill>
                <a:effectLst/>
                <a:latin typeface="Consolas" panose="020B0609020204030204" pitchFamily="49" charset="0"/>
              </a:rPr>
              <a:t>:</a:t>
            </a:r>
            <a:endParaRPr kumimoji="0" lang="en-US" altLang="zh-CN" sz="2000" b="1" i="0" u="none" strike="noStrike" cap="none" normalizeH="0" baseline="0" dirty="0">
              <a:ln>
                <a:noFill/>
              </a:ln>
              <a:solidFill>
                <a:srgbClr val="A71D5D"/>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chemeClr val="bg1">
                    <a:lumMod val="65000"/>
                  </a:schemeClr>
                </a:solidFill>
                <a:latin typeface="Consolas" panose="020B0609020204030204" pitchFamily="49" charset="0"/>
              </a:rPr>
            </a:br>
            <a:r>
              <a:rPr lang="en-US" altLang="zh-CN" sz="2000" b="1" dirty="0" err="1">
                <a:solidFill>
                  <a:schemeClr val="bg1">
                    <a:lumMod val="65000"/>
                  </a:schemeClr>
                </a:solidFill>
                <a:latin typeface="Consolas" panose="020B0609020204030204" pitchFamily="49" charset="0"/>
              </a:rPr>
              <a:t>greet_user</a:t>
            </a:r>
            <a:r>
              <a:rPr lang="en-US" altLang="zh-CN" sz="2000" b="1" dirty="0">
                <a:solidFill>
                  <a:schemeClr val="bg1">
                    <a:lumMod val="65000"/>
                  </a:schemeClr>
                </a:solidFill>
                <a:latin typeface="Consolas" panose="020B0609020204030204" pitchFamily="49" charset="0"/>
              </a:rPr>
              <a:t>()</a:t>
            </a:r>
            <a:endParaRPr kumimoji="0" lang="zh-CN" altLang="zh-CN" sz="2800" b="1" i="0" u="none" strike="noStrike" cap="none" normalizeH="0" baseline="0" dirty="0">
              <a:ln>
                <a:noFill/>
              </a:ln>
              <a:solidFill>
                <a:schemeClr val="bg1">
                  <a:lumMod val="65000"/>
                </a:schemeClr>
              </a:solidFill>
              <a:effectLst/>
              <a:latin typeface="Consolas" panose="020B0609020204030204" pitchFamily="49" charset="0"/>
            </a:endParaRPr>
          </a:p>
        </p:txBody>
      </p:sp>
      <p:sp>
        <p:nvSpPr>
          <p:cNvPr id="8" name="文本框 7">
            <a:extLst>
              <a:ext uri="{FF2B5EF4-FFF2-40B4-BE49-F238E27FC236}">
                <a16:creationId xmlns:a16="http://schemas.microsoft.com/office/drawing/2014/main" id="{E8740CFB-74B3-F103-87CA-84BD7B740108}"/>
              </a:ext>
            </a:extLst>
          </p:cNvPr>
          <p:cNvSpPr txBox="1"/>
          <p:nvPr/>
        </p:nvSpPr>
        <p:spPr>
          <a:xfrm>
            <a:off x="1446039" y="5037703"/>
            <a:ext cx="9633296" cy="954107"/>
          </a:xfrm>
          <a:prstGeom prst="rect">
            <a:avLst/>
          </a:prstGeom>
          <a:noFill/>
        </p:spPr>
        <p:txBody>
          <a:bodyPr wrap="square">
            <a:spAutoFit/>
          </a:bodyPr>
          <a:lstStyle/>
          <a:p>
            <a:r>
              <a:rPr lang="zh-CN" altLang="en-US" sz="2800" dirty="0">
                <a:latin typeface="Consolas" panose="020B0609020204030204" pitchFamily="49" charset="0"/>
                <a:ea typeface="微软雅黑" panose="020B0503020204020204" pitchFamily="34" charset="-122"/>
              </a:rPr>
              <a:t>重构后的最终版本，每个函数都将执行单一而清晰的任务！</a:t>
            </a:r>
            <a:endParaRPr lang="en-US" altLang="zh-CN" sz="2800" dirty="0">
              <a:latin typeface="Consolas" panose="020B0609020204030204" pitchFamily="49" charset="0"/>
              <a:ea typeface="微软雅黑" panose="020B0503020204020204" pitchFamily="34" charset="-122"/>
            </a:endParaRPr>
          </a:p>
          <a:p>
            <a:r>
              <a:rPr lang="zh-CN" altLang="en-US" sz="2800" dirty="0">
                <a:latin typeface="Consolas" panose="020B0609020204030204" pitchFamily="49" charset="0"/>
                <a:ea typeface="微软雅黑" panose="020B0503020204020204" pitchFamily="34" charset="-122"/>
              </a:rPr>
              <a:t>要编写出清晰且</a:t>
            </a:r>
            <a:r>
              <a:rPr lang="zh-CN" altLang="en-US" sz="2800" b="1" dirty="0">
                <a:solidFill>
                  <a:schemeClr val="accent1">
                    <a:lumMod val="75000"/>
                  </a:schemeClr>
                </a:solidFill>
                <a:latin typeface="Consolas" panose="020B0609020204030204" pitchFamily="49" charset="0"/>
                <a:ea typeface="微软雅黑" panose="020B0503020204020204" pitchFamily="34" charset="-122"/>
              </a:rPr>
              <a:t>易于维护和扩展</a:t>
            </a:r>
            <a:r>
              <a:rPr lang="zh-CN" altLang="en-US" sz="2800" dirty="0">
                <a:latin typeface="Consolas" panose="020B0609020204030204" pitchFamily="49" charset="0"/>
                <a:ea typeface="微软雅黑" panose="020B0503020204020204" pitchFamily="34" charset="-122"/>
              </a:rPr>
              <a:t>的代码，重构是必不可少的。</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436158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F67D3-549D-0623-7687-618F66C7933B}"/>
              </a:ext>
            </a:extLst>
          </p:cNvPr>
          <p:cNvSpPr>
            <a:spLocks noGrp="1"/>
          </p:cNvSpPr>
          <p:nvPr>
            <p:ph type="title"/>
          </p:nvPr>
        </p:nvSpPr>
        <p:spPr/>
        <p:txBody>
          <a:bodyPr>
            <a:normAutofit/>
          </a:bodyPr>
          <a:lstStyle/>
          <a:p>
            <a:r>
              <a:rPr lang="en-US" altLang="zh-CN"/>
              <a:t>10.5 </a:t>
            </a:r>
            <a:r>
              <a:rPr lang="zh-CN" altLang="en-US"/>
              <a:t>小结</a:t>
            </a:r>
          </a:p>
        </p:txBody>
      </p:sp>
      <p:sp>
        <p:nvSpPr>
          <p:cNvPr id="5" name="内容占位符 4">
            <a:extLst>
              <a:ext uri="{FF2B5EF4-FFF2-40B4-BE49-F238E27FC236}">
                <a16:creationId xmlns:a16="http://schemas.microsoft.com/office/drawing/2014/main" id="{27E734E7-DC50-2043-E0F4-ADDF97100AAB}"/>
              </a:ext>
            </a:extLst>
          </p:cNvPr>
          <p:cNvSpPr>
            <a:spLocks noGrp="1"/>
          </p:cNvSpPr>
          <p:nvPr>
            <p:ph idx="1"/>
          </p:nvPr>
        </p:nvSpPr>
        <p:spPr/>
        <p:txBody>
          <a:bodyPr>
            <a:normAutofit fontScale="92500"/>
          </a:bodyPr>
          <a:lstStyle/>
          <a:p>
            <a:pPr>
              <a:lnSpc>
                <a:spcPct val="100000"/>
              </a:lnSpc>
            </a:pPr>
            <a:r>
              <a:rPr lang="zh-CN" altLang="en-US" dirty="0"/>
              <a:t>学习了如何使用文件，包括如何读取整个文件，如何读取文件中的各行，以及如何根据需要将任意数量的文本写入文件</a:t>
            </a:r>
            <a:endParaRPr lang="en-US" altLang="zh-CN" dirty="0"/>
          </a:p>
          <a:p>
            <a:pPr>
              <a:lnSpc>
                <a:spcPct val="100000"/>
              </a:lnSpc>
            </a:pPr>
            <a:r>
              <a:rPr lang="zh-CN" altLang="en-US" dirty="0"/>
              <a:t>学习了异常，以及如何处理程序可能引发的异常</a:t>
            </a:r>
            <a:endParaRPr lang="en-US" altLang="zh-CN" dirty="0"/>
          </a:p>
          <a:p>
            <a:pPr>
              <a:lnSpc>
                <a:spcPct val="100000"/>
              </a:lnSpc>
            </a:pPr>
            <a:r>
              <a:rPr lang="zh-CN" altLang="en-US" dirty="0"/>
              <a:t>如何存储 </a:t>
            </a:r>
            <a:r>
              <a:rPr lang="en-US" altLang="zh-CN" dirty="0"/>
              <a:t>Python </a:t>
            </a:r>
            <a:r>
              <a:rPr lang="zh-CN" altLang="en-US" dirty="0"/>
              <a:t>数据结构，以保存用户提供的信息，避免让用户在每次运行程序时都重新提供。</a:t>
            </a:r>
            <a:endParaRPr lang="en-US" altLang="zh-CN" dirty="0"/>
          </a:p>
          <a:p>
            <a:pPr>
              <a:lnSpc>
                <a:spcPct val="100000"/>
              </a:lnSpc>
            </a:pPr>
            <a:r>
              <a:rPr lang="zh-CN" altLang="en-US"/>
              <a:t>学习了如何重构代码，使得代码更加易于维护和扩展。</a:t>
            </a:r>
            <a:endParaRPr lang="en-US" altLang="zh-CN" dirty="0"/>
          </a:p>
          <a:p>
            <a:pPr>
              <a:lnSpc>
                <a:spcPct val="100000"/>
              </a:lnSpc>
            </a:pPr>
            <a:endParaRPr lang="en-US" altLang="zh-CN" dirty="0"/>
          </a:p>
          <a:p>
            <a:r>
              <a:rPr lang="zh-CN" altLang="en-US" dirty="0"/>
              <a:t>在下一章中，我们将学习高效的代码测试方式。这不仅能帮助你确定代码正确无误，还有助于发现扩展既有程序时可能引入的</a:t>
            </a:r>
            <a:r>
              <a:rPr lang="en-US" altLang="zh-CN" dirty="0"/>
              <a:t>bug</a:t>
            </a:r>
            <a:r>
              <a:rPr lang="zh-CN" altLang="en-US" dirty="0"/>
              <a:t>。</a:t>
            </a:r>
          </a:p>
        </p:txBody>
      </p:sp>
    </p:spTree>
    <p:extLst>
      <p:ext uri="{BB962C8B-B14F-4D97-AF65-F5344CB8AC3E}">
        <p14:creationId xmlns:p14="http://schemas.microsoft.com/office/powerpoint/2010/main" val="36443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783DF-49A6-7EF1-661E-C574E2C2F386}"/>
              </a:ext>
            </a:extLst>
          </p:cNvPr>
          <p:cNvSpPr>
            <a:spLocks noGrp="1"/>
          </p:cNvSpPr>
          <p:nvPr>
            <p:ph type="title"/>
          </p:nvPr>
        </p:nvSpPr>
        <p:spPr/>
        <p:txBody>
          <a:bodyPr/>
          <a:lstStyle/>
          <a:p>
            <a:r>
              <a:rPr lang="zh-CN" altLang="en-US">
                <a:effectLst>
                  <a:outerShdw blurRad="38100" dist="38100" dir="2700000" algn="tl">
                    <a:srgbClr val="000000">
                      <a:alpha val="43137"/>
                    </a:srgbClr>
                  </a:outerShdw>
                </a:effectLst>
              </a:rPr>
              <a:t>课后拓展</a:t>
            </a:r>
          </a:p>
        </p:txBody>
      </p:sp>
      <p:sp>
        <p:nvSpPr>
          <p:cNvPr id="3" name="内容占位符 2">
            <a:extLst>
              <a:ext uri="{FF2B5EF4-FFF2-40B4-BE49-F238E27FC236}">
                <a16:creationId xmlns:a16="http://schemas.microsoft.com/office/drawing/2014/main" id="{9E0BA8B8-92DA-1AC9-79B9-A552D184BB54}"/>
              </a:ext>
            </a:extLst>
          </p:cNvPr>
          <p:cNvSpPr>
            <a:spLocks noGrp="1"/>
          </p:cNvSpPr>
          <p:nvPr>
            <p:ph idx="1"/>
          </p:nvPr>
        </p:nvSpPr>
        <p:spPr/>
        <p:txBody>
          <a:bodyPr>
            <a:normAutofit fontScale="92500" lnSpcReduction="10000"/>
          </a:bodyPr>
          <a:lstStyle/>
          <a:p>
            <a:r>
              <a:rPr lang="zh-CN" altLang="en-US" dirty="0"/>
              <a:t>学习 </a:t>
            </a:r>
            <a:r>
              <a:rPr lang="en-US" altLang="zh-CN" dirty="0"/>
              <a:t>finally </a:t>
            </a:r>
            <a:r>
              <a:rPr lang="zh-CN" altLang="en-US" dirty="0"/>
              <a:t>语句的使用</a:t>
            </a:r>
            <a:endParaRPr lang="en-US" altLang="zh-CN" dirty="0">
              <a:highlight>
                <a:srgbClr val="C0C0C0"/>
              </a:highlight>
            </a:endParaRPr>
          </a:p>
          <a:p>
            <a:r>
              <a:rPr lang="zh-CN" altLang="en-US" dirty="0"/>
              <a:t>了解常见的编码类型，尝试基于不同的编码类型创建和读取文件</a:t>
            </a:r>
            <a:endParaRPr lang="en-US" altLang="zh-CN" dirty="0"/>
          </a:p>
          <a:p>
            <a:pPr marL="0" indent="0">
              <a:buNone/>
            </a:pPr>
            <a:endParaRPr lang="en-US" altLang="zh-CN" dirty="0"/>
          </a:p>
          <a:p>
            <a:pPr marL="0" indent="0">
              <a:buNone/>
            </a:pPr>
            <a:r>
              <a:rPr lang="zh-CN" altLang="en-US" dirty="0">
                <a:highlight>
                  <a:srgbClr val="C0C0C0"/>
                </a:highlight>
              </a:rPr>
              <a:t>可选拓展</a:t>
            </a:r>
            <a:endParaRPr lang="en-US" altLang="zh-CN" dirty="0">
              <a:highlight>
                <a:srgbClr val="C0C0C0"/>
              </a:highlight>
            </a:endParaRPr>
          </a:p>
          <a:p>
            <a:r>
              <a:rPr lang="zh-CN" altLang="en-US" dirty="0"/>
              <a:t>了解 </a:t>
            </a:r>
            <a:r>
              <a:rPr lang="en-US" altLang="zh-CN" dirty="0"/>
              <a:t>Python </a:t>
            </a:r>
            <a:r>
              <a:rPr lang="zh-CN" altLang="en-US" dirty="0"/>
              <a:t>中的原始字符串概念，学习它的使用场景</a:t>
            </a:r>
            <a:endParaRPr lang="en-US" altLang="zh-CN" dirty="0"/>
          </a:p>
          <a:p>
            <a:r>
              <a:rPr lang="zh-CN" altLang="en-US" dirty="0"/>
              <a:t>学习 </a:t>
            </a:r>
            <a:r>
              <a:rPr lang="en-US" altLang="zh-CN" dirty="0"/>
              <a:t>with </a:t>
            </a:r>
            <a:r>
              <a:rPr lang="zh-CN" altLang="en-US" dirty="0"/>
              <a:t>语句块、内置函数 </a:t>
            </a:r>
            <a:r>
              <a:rPr lang="en-US" altLang="zh-CN" dirty="0"/>
              <a:t>open()</a:t>
            </a:r>
            <a:r>
              <a:rPr lang="zh-CN" altLang="en-US" dirty="0"/>
              <a:t>，并尝试结合使用它们</a:t>
            </a:r>
            <a:endParaRPr lang="en-US" altLang="zh-CN" dirty="0"/>
          </a:p>
          <a:p>
            <a:r>
              <a:rPr lang="zh-CN" altLang="en-US" dirty="0"/>
              <a:t>了解并学习更多 </a:t>
            </a:r>
            <a:r>
              <a:rPr lang="en-US" altLang="zh-CN" dirty="0"/>
              <a:t>except </a:t>
            </a:r>
            <a:r>
              <a:rPr lang="zh-CN" altLang="en-US" dirty="0"/>
              <a:t>的语法：</a:t>
            </a:r>
            <a:endParaRPr lang="en-US" altLang="zh-CN" dirty="0"/>
          </a:p>
          <a:p>
            <a:pPr lvl="1"/>
            <a:r>
              <a:rPr lang="zh-CN" altLang="en-US" dirty="0"/>
              <a:t>学习如何为捕获到的异常设置别名，以及如何捕获多个异常</a:t>
            </a:r>
            <a:endParaRPr lang="en-US" altLang="zh-CN" dirty="0"/>
          </a:p>
          <a:p>
            <a:pPr lvl="1"/>
            <a:r>
              <a:rPr lang="zh-CN" altLang="en-US" dirty="0"/>
              <a:t>学习如何捕获所有异常，并学习如何打印出捕获的任意异常</a:t>
            </a:r>
            <a:endParaRPr lang="en-US" altLang="zh-CN" dirty="0"/>
          </a:p>
          <a:p>
            <a:r>
              <a:rPr lang="zh-CN" altLang="en-US" dirty="0"/>
              <a:t>了解 </a:t>
            </a:r>
            <a:r>
              <a:rPr lang="en-US" altLang="zh-CN" dirty="0"/>
              <a:t>Python </a:t>
            </a:r>
            <a:r>
              <a:rPr lang="zh-CN" altLang="en-US" dirty="0"/>
              <a:t>异常组的相关内容</a:t>
            </a:r>
            <a:endParaRPr lang="en-US" altLang="zh-CN" dirty="0"/>
          </a:p>
        </p:txBody>
      </p:sp>
    </p:spTree>
    <p:extLst>
      <p:ext uri="{BB962C8B-B14F-4D97-AF65-F5344CB8AC3E}">
        <p14:creationId xmlns:p14="http://schemas.microsoft.com/office/powerpoint/2010/main" val="374570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要删除这个多出来的空行，可对字符串变量 </a:t>
            </a:r>
            <a:r>
              <a:rPr lang="en-US" altLang="zh-CN" b="1"/>
              <a:t>contents</a:t>
            </a:r>
            <a:r>
              <a:rPr lang="en-US" altLang="zh-CN"/>
              <a:t> </a:t>
            </a:r>
            <a:r>
              <a:rPr lang="zh-CN" altLang="en-US"/>
              <a:t>调用</a:t>
            </a:r>
            <a:r>
              <a:rPr lang="en-US" altLang="zh-CN" b="1" err="1">
                <a:solidFill>
                  <a:srgbClr val="258DFF"/>
                </a:solidFill>
              </a:rPr>
              <a:t>rstrip</a:t>
            </a:r>
            <a:r>
              <a:rPr lang="en-US" altLang="zh-CN" b="1">
                <a:solidFill>
                  <a:srgbClr val="3F9101"/>
                </a:solidFill>
              </a:rPr>
              <a:t>()</a:t>
            </a:r>
            <a:r>
              <a:rPr lang="en-US" altLang="zh-CN"/>
              <a:t> </a:t>
            </a:r>
            <a:r>
              <a:rPr lang="zh-CN" altLang="en-US"/>
              <a:t>方法：</a:t>
            </a:r>
            <a:endParaRPr lang="en-US" altLang="zh-CN">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7691148" y="3989666"/>
            <a:ext cx="2264856" cy="1569660"/>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a:solidFill>
                  <a:srgbClr val="333333"/>
                </a:solidFill>
                <a:latin typeface="Consolas" panose="020B0609020204030204" pitchFamily="49" charset="0"/>
              </a:rPr>
              <a:t>3.1415926535</a:t>
            </a:r>
          </a:p>
          <a:p>
            <a:r>
              <a:rPr lang="en-US" altLang="zh-CN" sz="2400">
                <a:solidFill>
                  <a:srgbClr val="333333"/>
                </a:solidFill>
                <a:latin typeface="Consolas" panose="020B0609020204030204" pitchFamily="49" charset="0"/>
              </a:rPr>
              <a:t>  8979323846</a:t>
            </a:r>
          </a:p>
          <a:p>
            <a:r>
              <a:rPr lang="en-US" altLang="zh-CN" sz="2400">
                <a:solidFill>
                  <a:srgbClr val="333333"/>
                </a:solidFill>
                <a:latin typeface="Consolas" panose="020B0609020204030204" pitchFamily="49" charset="0"/>
              </a:rPr>
              <a:t>  2643383279</a:t>
            </a:r>
          </a:p>
        </p:txBody>
      </p:sp>
      <p:sp>
        <p:nvSpPr>
          <p:cNvPr id="7" name="文本框 6">
            <a:extLst>
              <a:ext uri="{FF2B5EF4-FFF2-40B4-BE49-F238E27FC236}">
                <a16:creationId xmlns:a16="http://schemas.microsoft.com/office/drawing/2014/main" id="{DEAC74ED-0E63-DFF5-FA48-FB893E559B7C}"/>
              </a:ext>
            </a:extLst>
          </p:cNvPr>
          <p:cNvSpPr txBox="1"/>
          <p:nvPr/>
        </p:nvSpPr>
        <p:spPr>
          <a:xfrm>
            <a:off x="1241109" y="2943225"/>
            <a:ext cx="5052243" cy="2616101"/>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pathlib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r>
              <a:rPr lang="en-US" altLang="zh-CN" sz="2400" b="1">
                <a:solidFill>
                  <a:srgbClr val="3F9101"/>
                </a:solidFill>
                <a:latin typeface="Consolas" panose="020B0609020204030204" pitchFamily="49" charset="0"/>
              </a:rPr>
              <a:t> </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 </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contents</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rstrip</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8B0896F0-EBFF-449F-6FBA-4E4B261815D3}"/>
              </a:ext>
            </a:extLst>
          </p:cNvPr>
          <p:cNvSpPr/>
          <p:nvPr/>
        </p:nvSpPr>
        <p:spPr>
          <a:xfrm>
            <a:off x="820446" y="48392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1788434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t>还可以在一行里完成所有操作</a:t>
            </a:r>
            <a:endParaRPr lang="en-US" altLang="zh-CN"/>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6" name="文本框 5">
            <a:extLst>
              <a:ext uri="{FF2B5EF4-FFF2-40B4-BE49-F238E27FC236}">
                <a16:creationId xmlns:a16="http://schemas.microsoft.com/office/drawing/2014/main" id="{B36D1A8C-327A-D065-B201-929DE2E29A7D}"/>
              </a:ext>
            </a:extLst>
          </p:cNvPr>
          <p:cNvSpPr txBox="1"/>
          <p:nvPr/>
        </p:nvSpPr>
        <p:spPr>
          <a:xfrm>
            <a:off x="2997994" y="2943224"/>
            <a:ext cx="6196011" cy="2246769"/>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r>
              <a:rPr lang="en-US" altLang="zh-CN" sz="2400" b="1">
                <a:solidFill>
                  <a:srgbClr val="3F9101"/>
                </a:solidFill>
                <a:latin typeface="Consolas" panose="020B0609020204030204" pitchFamily="49" charset="0"/>
              </a:rPr>
              <a:t> </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read_text</a:t>
            </a:r>
            <a:r>
              <a:rPr lang="en-US" altLang="zh-CN" sz="2400" b="1">
                <a:solidFill>
                  <a:srgbClr val="3F9101"/>
                </a:solidFill>
                <a:latin typeface="Consolas" panose="020B0609020204030204" pitchFamily="49" charset="0"/>
              </a:rPr>
              <a:t>()</a:t>
            </a:r>
            <a:r>
              <a:rPr lang="en-US" altLang="zh-CN" sz="2400" b="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rstrip</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print(contents)</a:t>
            </a:r>
          </a:p>
        </p:txBody>
      </p:sp>
      <p:sp>
        <p:nvSpPr>
          <p:cNvPr id="5" name="箭头: 右 4">
            <a:extLst>
              <a:ext uri="{FF2B5EF4-FFF2-40B4-BE49-F238E27FC236}">
                <a16:creationId xmlns:a16="http://schemas.microsoft.com/office/drawing/2014/main" id="{BBE70112-AFB1-C223-F694-8AA3A9EB202D}"/>
              </a:ext>
            </a:extLst>
          </p:cNvPr>
          <p:cNvSpPr/>
          <p:nvPr/>
        </p:nvSpPr>
        <p:spPr>
          <a:xfrm>
            <a:off x="2571079" y="44455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175192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还可以在一行里完成所有操作：</a:t>
            </a:r>
            <a:endParaRPr lang="en-US" altLang="zh-CN" dirty="0"/>
          </a:p>
          <a:p>
            <a:pPr marL="0" indent="0">
              <a:lnSpc>
                <a:spcPct val="100000"/>
              </a:lnSpc>
              <a:buNone/>
            </a:pPr>
            <a:r>
              <a:rPr lang="zh-CN" altLang="en-US" dirty="0"/>
              <a:t>代码首先让 </a:t>
            </a:r>
            <a:r>
              <a:rPr lang="en-US" altLang="zh-CN" dirty="0"/>
              <a:t>Python </a:t>
            </a:r>
            <a:r>
              <a:rPr lang="zh-CN" altLang="en-US" dirty="0"/>
              <a:t>执行 </a:t>
            </a:r>
            <a:r>
              <a:rPr lang="en-US" altLang="zh-CN" b="1" dirty="0" err="1">
                <a:solidFill>
                  <a:srgbClr val="258DFF"/>
                </a:solidFill>
                <a:latin typeface="Consolas" panose="020B0609020204030204" pitchFamily="49" charset="0"/>
              </a:rPr>
              <a:t>read_text</a:t>
            </a:r>
            <a:r>
              <a:rPr lang="en-US" altLang="zh-CN" b="1" dirty="0">
                <a:solidFill>
                  <a:srgbClr val="3F9101"/>
                </a:solidFill>
                <a:latin typeface="Consolas" panose="020B0609020204030204" pitchFamily="49" charset="0"/>
              </a:rPr>
              <a:t>() </a:t>
            </a:r>
            <a:r>
              <a:rPr lang="zh-CN" altLang="en-US" dirty="0"/>
              <a:t>方法读入文件内容，再对其返回值调用 </a:t>
            </a:r>
            <a:r>
              <a:rPr lang="en-US" altLang="zh-CN" b="1" dirty="0" err="1">
                <a:solidFill>
                  <a:srgbClr val="258DFF"/>
                </a:solidFill>
                <a:latin typeface="Consolas" panose="020B0609020204030204" pitchFamily="49" charset="0"/>
              </a:rPr>
              <a:t>rstrip</a:t>
            </a:r>
            <a:r>
              <a:rPr lang="en-US" altLang="zh-CN" b="1" dirty="0">
                <a:solidFill>
                  <a:srgbClr val="3F9101"/>
                </a:solidFill>
                <a:latin typeface="Consolas" panose="020B0609020204030204" pitchFamily="49" charset="0"/>
              </a:rPr>
              <a:t>() </a:t>
            </a:r>
            <a:r>
              <a:rPr lang="zh-CN" altLang="en-US" dirty="0"/>
              <a:t>方法，最后将结果字符串赋值给变量：</a:t>
            </a:r>
            <a:endParaRPr lang="en-US" altLang="zh-CN" sz="3200" dirty="0"/>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8276170" y="4089449"/>
            <a:ext cx="2264856" cy="1569660"/>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a:solidFill>
                  <a:srgbClr val="333333"/>
                </a:solidFill>
                <a:latin typeface="Consolas" panose="020B0609020204030204" pitchFamily="49" charset="0"/>
              </a:rPr>
              <a:t>3.1415926535</a:t>
            </a:r>
          </a:p>
          <a:p>
            <a:r>
              <a:rPr lang="en-US" altLang="zh-CN" sz="2400">
                <a:solidFill>
                  <a:srgbClr val="333333"/>
                </a:solidFill>
                <a:latin typeface="Consolas" panose="020B0609020204030204" pitchFamily="49" charset="0"/>
              </a:rPr>
              <a:t>  8979323846</a:t>
            </a:r>
          </a:p>
          <a:p>
            <a:r>
              <a:rPr lang="en-US" altLang="zh-CN" sz="2400">
                <a:solidFill>
                  <a:srgbClr val="333333"/>
                </a:solidFill>
                <a:latin typeface="Consolas" panose="020B0609020204030204" pitchFamily="49" charset="0"/>
              </a:rPr>
              <a:t>  2643383279</a:t>
            </a:r>
          </a:p>
        </p:txBody>
      </p:sp>
      <p:sp>
        <p:nvSpPr>
          <p:cNvPr id="7" name="文本框 6">
            <a:extLst>
              <a:ext uri="{FF2B5EF4-FFF2-40B4-BE49-F238E27FC236}">
                <a16:creationId xmlns:a16="http://schemas.microsoft.com/office/drawing/2014/main" id="{DEAC74ED-0E63-DFF5-FA48-FB893E559B7C}"/>
              </a:ext>
            </a:extLst>
          </p:cNvPr>
          <p:cNvSpPr txBox="1"/>
          <p:nvPr/>
        </p:nvSpPr>
        <p:spPr>
          <a:xfrm>
            <a:off x="1267385" y="3429000"/>
            <a:ext cx="6196011" cy="2246769"/>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r>
              <a:rPr lang="en-US" altLang="zh-CN" sz="2400" b="1">
                <a:solidFill>
                  <a:srgbClr val="3F9101"/>
                </a:solidFill>
                <a:latin typeface="Consolas" panose="020B0609020204030204" pitchFamily="49" charset="0"/>
              </a:rPr>
              <a:t> </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read_text</a:t>
            </a:r>
            <a:r>
              <a:rPr lang="en-US" altLang="zh-CN" sz="2400" b="1">
                <a:solidFill>
                  <a:srgbClr val="3F9101"/>
                </a:solidFill>
                <a:latin typeface="Consolas" panose="020B0609020204030204" pitchFamily="49" charset="0"/>
              </a:rPr>
              <a:t>()</a:t>
            </a:r>
            <a:r>
              <a:rPr lang="en-US" altLang="zh-CN" sz="2400" b="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rstrip</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print(contents)</a:t>
            </a:r>
          </a:p>
        </p:txBody>
      </p:sp>
      <p:sp>
        <p:nvSpPr>
          <p:cNvPr id="4" name="箭头: 右 3">
            <a:extLst>
              <a:ext uri="{FF2B5EF4-FFF2-40B4-BE49-F238E27FC236}">
                <a16:creationId xmlns:a16="http://schemas.microsoft.com/office/drawing/2014/main" id="{BAE3C727-E7EF-A016-C499-2915C182B6E0}"/>
              </a:ext>
            </a:extLst>
          </p:cNvPr>
          <p:cNvSpPr/>
          <p:nvPr/>
        </p:nvSpPr>
        <p:spPr>
          <a:xfrm>
            <a:off x="838202" y="491292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文本框 9">
            <a:extLst>
              <a:ext uri="{FF2B5EF4-FFF2-40B4-BE49-F238E27FC236}">
                <a16:creationId xmlns:a16="http://schemas.microsoft.com/office/drawing/2014/main" id="{379535CE-0828-842B-80E1-8A4A1E7A1249}"/>
              </a:ext>
            </a:extLst>
          </p:cNvPr>
          <p:cNvSpPr txBox="1"/>
          <p:nvPr/>
        </p:nvSpPr>
        <p:spPr>
          <a:xfrm>
            <a:off x="1241083" y="6011445"/>
            <a:ext cx="9709834" cy="461665"/>
          </a:xfrm>
          <a:prstGeom prst="rect">
            <a:avLst/>
          </a:prstGeom>
          <a:noFill/>
        </p:spPr>
        <p:txBody>
          <a:bodyPr wrap="square">
            <a:spAutoFit/>
          </a:bodyPr>
          <a:lstStyle/>
          <a:p>
            <a:r>
              <a:rPr lang="zh-CN" altLang="en-US" sz="2400">
                <a:latin typeface="Consolas" panose="020B0609020204030204" pitchFamily="49" charset="0"/>
                <a:ea typeface="微软雅黑" panose="020B0503020204020204" pitchFamily="34" charset="-122"/>
              </a:rPr>
              <a:t>这种写法称为</a:t>
            </a:r>
            <a:r>
              <a:rPr lang="zh-CN" altLang="en-US" sz="2400" b="1">
                <a:latin typeface="Consolas" panose="020B0609020204030204" pitchFamily="49" charset="0"/>
                <a:ea typeface="微软雅黑" panose="020B0503020204020204" pitchFamily="34" charset="-122"/>
              </a:rPr>
              <a:t>方法链式调用（</a:t>
            </a:r>
            <a:r>
              <a:rPr lang="en-US" altLang="zh-CN" sz="2400" b="1">
                <a:latin typeface="Consolas" panose="020B0609020204030204" pitchFamily="49" charset="0"/>
                <a:ea typeface="微软雅黑" panose="020B0503020204020204" pitchFamily="34" charset="-122"/>
              </a:rPr>
              <a:t>method chaining</a:t>
            </a:r>
            <a:r>
              <a:rPr lang="zh-CN" altLang="en-US" sz="2400" b="1">
                <a:latin typeface="Consolas" panose="020B0609020204030204" pitchFamily="49" charset="0"/>
                <a:ea typeface="微软雅黑" panose="020B0503020204020204" pitchFamily="34" charset="-122"/>
              </a:rPr>
              <a:t>）</a:t>
            </a:r>
            <a:r>
              <a:rPr lang="zh-CN" altLang="en-US" sz="2400">
                <a:latin typeface="Consolas" panose="020B0609020204030204" pitchFamily="49" charset="0"/>
                <a:ea typeface="微软雅黑" panose="020B0503020204020204" pitchFamily="34" charset="-122"/>
              </a:rPr>
              <a:t>，在编程时很常用。</a:t>
            </a:r>
            <a:endParaRPr lang="en-US" altLang="zh-CN" sz="240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70139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在编程中，指定路径的方式有两种：</a:t>
            </a:r>
            <a:endParaRPr lang="en-US" altLang="zh-CN" dirty="0"/>
          </a:p>
          <a:p>
            <a:r>
              <a:rPr lang="zh-CN" altLang="en-US" sz="2400" b="1" dirty="0"/>
              <a:t>相对文件路径</a:t>
            </a:r>
            <a:r>
              <a:rPr lang="zh-CN" altLang="en-US" sz="2400" dirty="0"/>
              <a:t>：</a:t>
            </a:r>
            <a:endParaRPr lang="en-US" altLang="zh-CN" sz="2400" dirty="0"/>
          </a:p>
          <a:p>
            <a:pPr marL="0" indent="0">
              <a:buNone/>
            </a:pPr>
            <a:r>
              <a:rPr lang="zh-CN" altLang="en-US" sz="2400" dirty="0"/>
              <a:t>让 </a:t>
            </a:r>
            <a:r>
              <a:rPr lang="en-US" altLang="zh-CN" sz="2400" dirty="0"/>
              <a:t>Python </a:t>
            </a:r>
            <a:r>
              <a:rPr lang="zh-CN" altLang="en-US" sz="2400" dirty="0"/>
              <a:t>到相对于当前运行程序的所在目录的指定位置查找</a:t>
            </a:r>
            <a:endParaRPr lang="en-US" altLang="zh-CN" sz="2400" dirty="0"/>
          </a:p>
          <a:p>
            <a:r>
              <a:rPr lang="zh-CN" altLang="en-US" sz="2400" b="1" dirty="0"/>
              <a:t>绝对文件路径</a:t>
            </a:r>
            <a:r>
              <a:rPr lang="zh-CN" altLang="en-US" sz="2400" dirty="0"/>
              <a:t>：</a:t>
            </a:r>
            <a:endParaRPr lang="en-US" altLang="zh-CN" sz="2400" dirty="0"/>
          </a:p>
          <a:p>
            <a:pPr marL="0" indent="0">
              <a:buNone/>
            </a:pPr>
            <a:r>
              <a:rPr lang="zh-CN" altLang="en-US" sz="2400" dirty="0"/>
              <a:t>让 </a:t>
            </a:r>
            <a:r>
              <a:rPr lang="en-US" altLang="zh-CN" sz="2400" dirty="0"/>
              <a:t>Python </a:t>
            </a:r>
            <a:r>
              <a:rPr lang="zh-CN" altLang="en-US" sz="2400" dirty="0"/>
              <a:t>不管当前运行程序的所在目录，从根目录开始按指定位置查找</a:t>
            </a:r>
            <a:endParaRPr lang="en-US" altLang="zh-CN" sz="2400" dirty="0"/>
          </a:p>
        </p:txBody>
      </p:sp>
    </p:spTree>
    <p:extLst>
      <p:ext uri="{BB962C8B-B14F-4D97-AF65-F5344CB8AC3E}">
        <p14:creationId xmlns:p14="http://schemas.microsoft.com/office/powerpoint/2010/main" val="244646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文件路径：相对路径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1">
                    <a:lumMod val="50000"/>
                  </a:schemeClr>
                </a:solidFill>
              </a:rPr>
              <a:t>相对路径</a:t>
            </a:r>
            <a:r>
              <a:rPr lang="zh-CN" altLang="en-US"/>
              <a:t>从银行走到公园</a:t>
            </a:r>
            <a:endParaRPr lang="en-US" altLang="zh-CN"/>
          </a:p>
        </p:txBody>
      </p:sp>
      <p:pic>
        <p:nvPicPr>
          <p:cNvPr id="4" name="图片 3">
            <a:extLst>
              <a:ext uri="{FF2B5EF4-FFF2-40B4-BE49-F238E27FC236}">
                <a16:creationId xmlns:a16="http://schemas.microsoft.com/office/drawing/2014/main" id="{B26DA212-7F70-BD3E-1651-8F79118C73C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5" name="图片 4">
            <a:extLst>
              <a:ext uri="{FF2B5EF4-FFF2-40B4-BE49-F238E27FC236}">
                <a16:creationId xmlns:a16="http://schemas.microsoft.com/office/drawing/2014/main" id="{66DF1D4E-E218-3823-9EC2-C56DE80850F7}"/>
              </a:ext>
            </a:extLst>
          </p:cNvPr>
          <p:cNvPicPr>
            <a:picLocks noChangeAspect="1"/>
          </p:cNvPicPr>
          <p:nvPr/>
        </p:nvPicPr>
        <p:blipFill>
          <a:blip r:embed="rId4"/>
          <a:stretch>
            <a:fillRect/>
          </a:stretch>
        </p:blipFill>
        <p:spPr>
          <a:xfrm>
            <a:off x="5483706" y="3035337"/>
            <a:ext cx="437662" cy="560755"/>
          </a:xfrm>
          <a:prstGeom prst="rect">
            <a:avLst/>
          </a:prstGeom>
        </p:spPr>
      </p:pic>
      <p:pic>
        <p:nvPicPr>
          <p:cNvPr id="6" name="图片 5">
            <a:extLst>
              <a:ext uri="{FF2B5EF4-FFF2-40B4-BE49-F238E27FC236}">
                <a16:creationId xmlns:a16="http://schemas.microsoft.com/office/drawing/2014/main" id="{78D2A4E3-D5B6-3EAC-FDF5-44853E634243}"/>
              </a:ext>
            </a:extLst>
          </p:cNvPr>
          <p:cNvPicPr>
            <a:picLocks noChangeAspect="1"/>
          </p:cNvPicPr>
          <p:nvPr/>
        </p:nvPicPr>
        <p:blipFill>
          <a:blip r:embed="rId5"/>
          <a:stretch>
            <a:fillRect/>
          </a:stretch>
        </p:blipFill>
        <p:spPr>
          <a:xfrm>
            <a:off x="4890960" y="2325689"/>
            <a:ext cx="593466" cy="1419295"/>
          </a:xfrm>
          <a:prstGeom prst="rect">
            <a:avLst/>
          </a:prstGeom>
        </p:spPr>
      </p:pic>
    </p:spTree>
    <p:extLst>
      <p:ext uri="{BB962C8B-B14F-4D97-AF65-F5344CB8AC3E}">
        <p14:creationId xmlns:p14="http://schemas.microsoft.com/office/powerpoint/2010/main" val="658353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文件路径：相对路径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1">
                    <a:lumMod val="50000"/>
                  </a:schemeClr>
                </a:solidFill>
              </a:rPr>
              <a:t>相对路径</a:t>
            </a:r>
            <a:r>
              <a:rPr lang="zh-CN" altLang="en-US"/>
              <a:t>从银行走到公园，先向下（</a:t>
            </a:r>
            <a:r>
              <a:rPr lang="en-US" altLang="zh-CN" b="1">
                <a:solidFill>
                  <a:schemeClr val="accent1">
                    <a:lumMod val="50000"/>
                  </a:schemeClr>
                </a:solidFill>
                <a:latin typeface="Consolas" panose="020B0609020204030204" pitchFamily="49" charset="0"/>
              </a:rPr>
              <a:t>down</a:t>
            </a:r>
            <a:r>
              <a:rPr lang="zh-CN" altLang="en-US"/>
              <a:t>）</a:t>
            </a:r>
            <a:endParaRPr lang="en-US" altLang="zh-CN"/>
          </a:p>
        </p:txBody>
      </p:sp>
      <p:sp>
        <p:nvSpPr>
          <p:cNvPr id="8" name="文本框 7">
            <a:extLst>
              <a:ext uri="{FF2B5EF4-FFF2-40B4-BE49-F238E27FC236}">
                <a16:creationId xmlns:a16="http://schemas.microsoft.com/office/drawing/2014/main" id="{855C4995-91A2-5BBC-E73F-B623ACFED637}"/>
              </a:ext>
            </a:extLst>
          </p:cNvPr>
          <p:cNvSpPr txBox="1"/>
          <p:nvPr/>
        </p:nvSpPr>
        <p:spPr>
          <a:xfrm>
            <a:off x="1232983" y="3167390"/>
            <a:ext cx="2850224" cy="523220"/>
          </a:xfrm>
          <a:prstGeom prst="rect">
            <a:avLst/>
          </a:prstGeom>
          <a:noFill/>
        </p:spPr>
        <p:txBody>
          <a:bodyPr wrap="square">
            <a:spAutoFit/>
          </a:bodyPr>
          <a:lstStyle/>
          <a:p>
            <a:pPr marL="0" indent="0">
              <a:buNone/>
            </a:pPr>
            <a:r>
              <a:rPr lang="en-US" altLang="zh-CN" sz="2800" b="1">
                <a:solidFill>
                  <a:schemeClr val="accent1">
                    <a:lumMod val="50000"/>
                  </a:schemeClr>
                </a:solidFill>
                <a:latin typeface="Consolas" panose="020B0609020204030204" pitchFamily="49" charset="0"/>
              </a:rPr>
              <a:t>down</a:t>
            </a:r>
          </a:p>
        </p:txBody>
      </p:sp>
      <p:pic>
        <p:nvPicPr>
          <p:cNvPr id="5" name="图片 4">
            <a:extLst>
              <a:ext uri="{FF2B5EF4-FFF2-40B4-BE49-F238E27FC236}">
                <a16:creationId xmlns:a16="http://schemas.microsoft.com/office/drawing/2014/main" id="{160938F2-129C-7FCB-6356-61317043853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6" name="图片 5">
            <a:extLst>
              <a:ext uri="{FF2B5EF4-FFF2-40B4-BE49-F238E27FC236}">
                <a16:creationId xmlns:a16="http://schemas.microsoft.com/office/drawing/2014/main" id="{F46111B6-367A-0B10-856F-E69E01B3B913}"/>
              </a:ext>
            </a:extLst>
          </p:cNvPr>
          <p:cNvPicPr>
            <a:picLocks noChangeAspect="1"/>
          </p:cNvPicPr>
          <p:nvPr/>
        </p:nvPicPr>
        <p:blipFill>
          <a:blip r:embed="rId4"/>
          <a:stretch>
            <a:fillRect/>
          </a:stretch>
        </p:blipFill>
        <p:spPr>
          <a:xfrm>
            <a:off x="5483706" y="4975819"/>
            <a:ext cx="437662" cy="560755"/>
          </a:xfrm>
          <a:prstGeom prst="rect">
            <a:avLst/>
          </a:prstGeom>
        </p:spPr>
      </p:pic>
      <p:pic>
        <p:nvPicPr>
          <p:cNvPr id="7" name="图片 6">
            <a:extLst>
              <a:ext uri="{FF2B5EF4-FFF2-40B4-BE49-F238E27FC236}">
                <a16:creationId xmlns:a16="http://schemas.microsoft.com/office/drawing/2014/main" id="{15CDB539-340D-B7FE-03B4-A51CE066CB7D}"/>
              </a:ext>
            </a:extLst>
          </p:cNvPr>
          <p:cNvPicPr>
            <a:picLocks noChangeAspect="1"/>
          </p:cNvPicPr>
          <p:nvPr/>
        </p:nvPicPr>
        <p:blipFill>
          <a:blip r:embed="rId5"/>
          <a:stretch>
            <a:fillRect/>
          </a:stretch>
        </p:blipFill>
        <p:spPr>
          <a:xfrm>
            <a:off x="4890240" y="4194060"/>
            <a:ext cx="593466" cy="1419295"/>
          </a:xfrm>
          <a:prstGeom prst="rect">
            <a:avLst/>
          </a:prstGeom>
        </p:spPr>
      </p:pic>
    </p:spTree>
    <p:extLst>
      <p:ext uri="{BB962C8B-B14F-4D97-AF65-F5344CB8AC3E}">
        <p14:creationId xmlns:p14="http://schemas.microsoft.com/office/powerpoint/2010/main" val="13181237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文件路径：相对路径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1">
                    <a:lumMod val="50000"/>
                  </a:schemeClr>
                </a:solidFill>
              </a:rPr>
              <a:t>相对路径</a:t>
            </a:r>
            <a:r>
              <a:rPr lang="zh-CN" altLang="en-US"/>
              <a:t>从银行走到公园，先向下（</a:t>
            </a:r>
            <a:r>
              <a:rPr lang="en-US" altLang="zh-CN" b="1">
                <a:solidFill>
                  <a:schemeClr val="accent1">
                    <a:lumMod val="50000"/>
                  </a:schemeClr>
                </a:solidFill>
                <a:latin typeface="Consolas" panose="020B0609020204030204" pitchFamily="49" charset="0"/>
              </a:rPr>
              <a:t>down</a:t>
            </a:r>
            <a:r>
              <a:rPr lang="zh-CN" altLang="en-US"/>
              <a:t>），然后转向（</a:t>
            </a:r>
            <a:r>
              <a:rPr lang="en-US" altLang="zh-CN" b="1">
                <a:solidFill>
                  <a:schemeClr val="accent1">
                    <a:lumMod val="50000"/>
                  </a:schemeClr>
                </a:solidFill>
              </a:rPr>
              <a:t>/</a:t>
            </a:r>
            <a:r>
              <a:rPr lang="zh-CN" altLang="en-US"/>
              <a:t>）</a:t>
            </a:r>
            <a:endParaRPr lang="en-US" altLang="zh-CN"/>
          </a:p>
        </p:txBody>
      </p:sp>
      <p:sp>
        <p:nvSpPr>
          <p:cNvPr id="8" name="文本框 7">
            <a:extLst>
              <a:ext uri="{FF2B5EF4-FFF2-40B4-BE49-F238E27FC236}">
                <a16:creationId xmlns:a16="http://schemas.microsoft.com/office/drawing/2014/main" id="{855C4995-91A2-5BBC-E73F-B623ACFED637}"/>
              </a:ext>
            </a:extLst>
          </p:cNvPr>
          <p:cNvSpPr txBox="1"/>
          <p:nvPr/>
        </p:nvSpPr>
        <p:spPr>
          <a:xfrm>
            <a:off x="1232983" y="3167390"/>
            <a:ext cx="2850224" cy="523220"/>
          </a:xfrm>
          <a:prstGeom prst="rect">
            <a:avLst/>
          </a:prstGeom>
          <a:noFill/>
        </p:spPr>
        <p:txBody>
          <a:bodyPr wrap="square">
            <a:spAutoFit/>
          </a:bodyPr>
          <a:lstStyle/>
          <a:p>
            <a:pPr marL="0" indent="0">
              <a:buNone/>
            </a:pPr>
            <a:r>
              <a:rPr lang="en-US" altLang="zh-CN" sz="2800" b="1">
                <a:solidFill>
                  <a:schemeClr val="bg1">
                    <a:lumMod val="65000"/>
                  </a:schemeClr>
                </a:solidFill>
                <a:latin typeface="Consolas" panose="020B0609020204030204" pitchFamily="49" charset="0"/>
              </a:rPr>
              <a:t>down</a:t>
            </a:r>
            <a:r>
              <a:rPr lang="en-US" altLang="zh-CN" sz="2800" b="1">
                <a:solidFill>
                  <a:schemeClr val="accent1">
                    <a:lumMod val="50000"/>
                  </a:schemeClr>
                </a:solidFill>
                <a:latin typeface="Consolas" panose="020B0609020204030204" pitchFamily="49" charset="0"/>
              </a:rPr>
              <a:t>/</a:t>
            </a:r>
          </a:p>
        </p:txBody>
      </p:sp>
      <p:pic>
        <p:nvPicPr>
          <p:cNvPr id="5" name="图片 4">
            <a:extLst>
              <a:ext uri="{FF2B5EF4-FFF2-40B4-BE49-F238E27FC236}">
                <a16:creationId xmlns:a16="http://schemas.microsoft.com/office/drawing/2014/main" id="{60FA1C7F-9976-2B83-2482-1D8DED4D70D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6" name="图片 5">
            <a:extLst>
              <a:ext uri="{FF2B5EF4-FFF2-40B4-BE49-F238E27FC236}">
                <a16:creationId xmlns:a16="http://schemas.microsoft.com/office/drawing/2014/main" id="{5886CC1F-EB25-1B02-F014-C74A7B7D67B5}"/>
              </a:ext>
            </a:extLst>
          </p:cNvPr>
          <p:cNvPicPr>
            <a:picLocks noChangeAspect="1"/>
          </p:cNvPicPr>
          <p:nvPr/>
        </p:nvPicPr>
        <p:blipFill>
          <a:blip r:embed="rId4"/>
          <a:stretch>
            <a:fillRect/>
          </a:stretch>
        </p:blipFill>
        <p:spPr>
          <a:xfrm>
            <a:off x="5483706" y="4975819"/>
            <a:ext cx="437662" cy="560755"/>
          </a:xfrm>
          <a:prstGeom prst="rect">
            <a:avLst/>
          </a:prstGeom>
        </p:spPr>
      </p:pic>
      <p:pic>
        <p:nvPicPr>
          <p:cNvPr id="7" name="图片 6">
            <a:extLst>
              <a:ext uri="{FF2B5EF4-FFF2-40B4-BE49-F238E27FC236}">
                <a16:creationId xmlns:a16="http://schemas.microsoft.com/office/drawing/2014/main" id="{BE8D5182-92AC-9CCA-E178-5D506D2F2404}"/>
              </a:ext>
            </a:extLst>
          </p:cNvPr>
          <p:cNvPicPr>
            <a:picLocks noChangeAspect="1"/>
          </p:cNvPicPr>
          <p:nvPr/>
        </p:nvPicPr>
        <p:blipFill>
          <a:blip r:embed="rId5"/>
          <a:stretch>
            <a:fillRect/>
          </a:stretch>
        </p:blipFill>
        <p:spPr>
          <a:xfrm>
            <a:off x="4890240" y="4584543"/>
            <a:ext cx="593466" cy="1419295"/>
          </a:xfrm>
          <a:prstGeom prst="rect">
            <a:avLst/>
          </a:prstGeom>
        </p:spPr>
      </p:pic>
    </p:spTree>
    <p:extLst>
      <p:ext uri="{BB962C8B-B14F-4D97-AF65-F5344CB8AC3E}">
        <p14:creationId xmlns:p14="http://schemas.microsoft.com/office/powerpoint/2010/main" val="22976221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文件路径：相对路径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1">
                    <a:lumMod val="50000"/>
                  </a:schemeClr>
                </a:solidFill>
              </a:rPr>
              <a:t>相对路径</a:t>
            </a:r>
            <a:r>
              <a:rPr lang="zh-CN" altLang="en-US"/>
              <a:t>从银行走到公园，先向下（</a:t>
            </a:r>
            <a:r>
              <a:rPr lang="en-US" altLang="zh-CN" b="1">
                <a:solidFill>
                  <a:schemeClr val="accent1">
                    <a:lumMod val="50000"/>
                  </a:schemeClr>
                </a:solidFill>
                <a:latin typeface="Consolas" panose="020B0609020204030204" pitchFamily="49" charset="0"/>
              </a:rPr>
              <a:t>down</a:t>
            </a:r>
            <a:r>
              <a:rPr lang="zh-CN" altLang="en-US"/>
              <a:t>），然后转向（</a:t>
            </a:r>
            <a:r>
              <a:rPr lang="en-US" altLang="zh-CN" b="1">
                <a:solidFill>
                  <a:schemeClr val="accent1">
                    <a:lumMod val="50000"/>
                  </a:schemeClr>
                </a:solidFill>
              </a:rPr>
              <a:t>/</a:t>
            </a:r>
            <a:r>
              <a:rPr lang="zh-CN" altLang="en-US"/>
              <a:t>），再向右走并转向（</a:t>
            </a:r>
            <a:r>
              <a:rPr lang="en-US" altLang="zh-CN" b="1">
                <a:solidFill>
                  <a:schemeClr val="accent1">
                    <a:lumMod val="50000"/>
                  </a:schemeClr>
                </a:solidFill>
                <a:latin typeface="Consolas" panose="020B0609020204030204" pitchFamily="49" charset="0"/>
              </a:rPr>
              <a:t>right/</a:t>
            </a:r>
            <a:r>
              <a:rPr lang="zh-CN" altLang="en-US"/>
              <a:t>）</a:t>
            </a:r>
            <a:endParaRPr lang="en-US" altLang="zh-CN"/>
          </a:p>
        </p:txBody>
      </p:sp>
      <p:sp>
        <p:nvSpPr>
          <p:cNvPr id="7" name="文本框 6">
            <a:extLst>
              <a:ext uri="{FF2B5EF4-FFF2-40B4-BE49-F238E27FC236}">
                <a16:creationId xmlns:a16="http://schemas.microsoft.com/office/drawing/2014/main" id="{B7676D38-A1AE-6BC8-5F56-23B9CF9A7E0A}"/>
              </a:ext>
            </a:extLst>
          </p:cNvPr>
          <p:cNvSpPr txBox="1"/>
          <p:nvPr/>
        </p:nvSpPr>
        <p:spPr>
          <a:xfrm>
            <a:off x="1232983" y="3167390"/>
            <a:ext cx="2850224" cy="523220"/>
          </a:xfrm>
          <a:prstGeom prst="rect">
            <a:avLst/>
          </a:prstGeom>
          <a:noFill/>
        </p:spPr>
        <p:txBody>
          <a:bodyPr wrap="square">
            <a:spAutoFit/>
          </a:bodyPr>
          <a:lstStyle/>
          <a:p>
            <a:pPr marL="0" indent="0">
              <a:buNone/>
            </a:pPr>
            <a:r>
              <a:rPr lang="en-US" altLang="zh-CN" sz="2800" b="1">
                <a:solidFill>
                  <a:schemeClr val="bg1">
                    <a:lumMod val="65000"/>
                  </a:schemeClr>
                </a:solidFill>
                <a:latin typeface="Consolas" panose="020B0609020204030204" pitchFamily="49" charset="0"/>
              </a:rPr>
              <a:t>down/</a:t>
            </a:r>
            <a:r>
              <a:rPr lang="en-US" altLang="zh-CN" sz="2800" b="1">
                <a:solidFill>
                  <a:schemeClr val="accent1">
                    <a:lumMod val="50000"/>
                  </a:schemeClr>
                </a:solidFill>
                <a:latin typeface="Consolas" panose="020B0609020204030204" pitchFamily="49" charset="0"/>
              </a:rPr>
              <a:t>right/</a:t>
            </a:r>
          </a:p>
        </p:txBody>
      </p:sp>
      <p:pic>
        <p:nvPicPr>
          <p:cNvPr id="5" name="图片 4">
            <a:extLst>
              <a:ext uri="{FF2B5EF4-FFF2-40B4-BE49-F238E27FC236}">
                <a16:creationId xmlns:a16="http://schemas.microsoft.com/office/drawing/2014/main" id="{8FA35236-FD2B-2360-19ED-7E465A1CF98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6" name="图片 5">
            <a:extLst>
              <a:ext uri="{FF2B5EF4-FFF2-40B4-BE49-F238E27FC236}">
                <a16:creationId xmlns:a16="http://schemas.microsoft.com/office/drawing/2014/main" id="{2357E825-1392-0082-D11A-103895EDFABD}"/>
              </a:ext>
            </a:extLst>
          </p:cNvPr>
          <p:cNvPicPr>
            <a:picLocks noChangeAspect="1"/>
          </p:cNvPicPr>
          <p:nvPr/>
        </p:nvPicPr>
        <p:blipFill>
          <a:blip r:embed="rId4"/>
          <a:stretch>
            <a:fillRect/>
          </a:stretch>
        </p:blipFill>
        <p:spPr>
          <a:xfrm>
            <a:off x="7013922" y="4982799"/>
            <a:ext cx="437662" cy="560755"/>
          </a:xfrm>
          <a:prstGeom prst="rect">
            <a:avLst/>
          </a:prstGeom>
        </p:spPr>
      </p:pic>
      <p:pic>
        <p:nvPicPr>
          <p:cNvPr id="8" name="图片 7">
            <a:extLst>
              <a:ext uri="{FF2B5EF4-FFF2-40B4-BE49-F238E27FC236}">
                <a16:creationId xmlns:a16="http://schemas.microsoft.com/office/drawing/2014/main" id="{8103E74D-D82F-10CB-E283-D482B6A3E370}"/>
              </a:ext>
            </a:extLst>
          </p:cNvPr>
          <p:cNvPicPr>
            <a:picLocks noChangeAspect="1"/>
          </p:cNvPicPr>
          <p:nvPr/>
        </p:nvPicPr>
        <p:blipFill>
          <a:blip r:embed="rId5"/>
          <a:stretch>
            <a:fillRect/>
          </a:stretch>
        </p:blipFill>
        <p:spPr>
          <a:xfrm>
            <a:off x="6420456" y="4194060"/>
            <a:ext cx="593466" cy="1419295"/>
          </a:xfrm>
          <a:prstGeom prst="rect">
            <a:avLst/>
          </a:prstGeom>
        </p:spPr>
      </p:pic>
    </p:spTree>
    <p:extLst>
      <p:ext uri="{BB962C8B-B14F-4D97-AF65-F5344CB8AC3E}">
        <p14:creationId xmlns:p14="http://schemas.microsoft.com/office/powerpoint/2010/main" val="1507280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4B5F31E-85DD-B8D9-9ED7-E32A03C57260}"/>
              </a:ext>
            </a:extLst>
          </p:cNvPr>
          <p:cNvSpPr>
            <a:spLocks noGrp="1"/>
          </p:cNvSpPr>
          <p:nvPr>
            <p:ph type="title"/>
          </p:nvPr>
        </p:nvSpPr>
        <p:spPr/>
        <p:txBody>
          <a:bodyPr/>
          <a:lstStyle/>
          <a:p>
            <a:r>
              <a:rPr lang="zh-CN" altLang="en-US"/>
              <a:t>关于本讲义</a:t>
            </a:r>
          </a:p>
        </p:txBody>
      </p:sp>
      <p:sp>
        <p:nvSpPr>
          <p:cNvPr id="3" name="内容占位符 2">
            <a:extLst>
              <a:ext uri="{FF2B5EF4-FFF2-40B4-BE49-F238E27FC236}">
                <a16:creationId xmlns:a16="http://schemas.microsoft.com/office/drawing/2014/main" id="{AC7759D9-0BB4-08ED-8476-24F7D903D6DE}"/>
              </a:ext>
            </a:extLst>
          </p:cNvPr>
          <p:cNvSpPr>
            <a:spLocks noGrp="1"/>
          </p:cNvSpPr>
          <p:nvPr>
            <p:ph idx="1"/>
          </p:nvPr>
        </p:nvSpPr>
        <p:spPr/>
        <p:txBody>
          <a:bodyPr>
            <a:normAutofit/>
          </a:bodyPr>
          <a:lstStyle/>
          <a:p>
            <a:r>
              <a:rPr lang="zh-CN" altLang="en-US"/>
              <a:t>与</a:t>
            </a:r>
            <a:r>
              <a:rPr lang="en-US" altLang="zh-CN"/>
              <a:t>《Python </a:t>
            </a:r>
            <a:r>
              <a:rPr lang="zh-CN" altLang="en-US"/>
              <a:t>编程：从入门到实践（第三版）</a:t>
            </a:r>
            <a:r>
              <a:rPr lang="en-US" altLang="zh-CN"/>
              <a:t>》</a:t>
            </a:r>
            <a:r>
              <a:rPr lang="zh-CN" altLang="en-US"/>
              <a:t>一书配套使用</a:t>
            </a:r>
            <a:endParaRPr lang="en-US" altLang="zh-CN"/>
          </a:p>
          <a:p>
            <a:r>
              <a:rPr lang="zh-CN" altLang="en-US"/>
              <a:t>讲义中的文本及绘图采用</a:t>
            </a:r>
            <a:r>
              <a:rPr lang="zh-CN" altLang="en-US" u="sng">
                <a:hlinkClick r:id="rId2"/>
              </a:rPr>
              <a:t>署名</a:t>
            </a:r>
            <a:r>
              <a:rPr lang="en-US" altLang="zh-CN" u="sng">
                <a:hlinkClick r:id="rId2"/>
              </a:rPr>
              <a:t>-</a:t>
            </a:r>
            <a:r>
              <a:rPr lang="zh-CN" altLang="en-US" u="sng">
                <a:hlinkClick r:id="rId2"/>
              </a:rPr>
              <a:t>非商业性使用</a:t>
            </a:r>
            <a:r>
              <a:rPr lang="en-US" altLang="zh-CN" u="sng">
                <a:hlinkClick r:id="rId2"/>
              </a:rPr>
              <a:t>-</a:t>
            </a:r>
            <a:r>
              <a:rPr lang="zh-CN" altLang="en-US" u="sng">
                <a:hlinkClick r:id="rId2"/>
              </a:rPr>
              <a:t>相同方式共享协议（</a:t>
            </a:r>
            <a:r>
              <a:rPr lang="en-US" altLang="zh-CN" u="sng">
                <a:hlinkClick r:id="rId2"/>
              </a:rPr>
              <a:t>CC BY-NC-SA 4.0</a:t>
            </a:r>
            <a:r>
              <a:rPr lang="zh-CN" altLang="en-US" u="sng">
                <a:hlinkClick r:id="rId2"/>
              </a:rPr>
              <a:t>）</a:t>
            </a:r>
            <a:r>
              <a:rPr lang="zh-CN" altLang="en-US" u="sng"/>
              <a:t>进行许可</a:t>
            </a:r>
            <a:endParaRPr lang="en-US" altLang="zh-CN"/>
          </a:p>
          <a:p>
            <a:r>
              <a:rPr lang="zh-CN" altLang="en-US"/>
              <a:t>引用的网络图片附有超链接，可用于访问来源</a:t>
            </a:r>
            <a:endParaRPr lang="en-US" altLang="zh-CN"/>
          </a:p>
          <a:p>
            <a:r>
              <a:rPr lang="zh-CN" altLang="en-US"/>
              <a:t>讨论、意见、答疑、勘误、更新：</a:t>
            </a:r>
            <a:endParaRPr lang="en-US" altLang="zh-CN"/>
          </a:p>
          <a:p>
            <a:pPr marL="0" indent="0">
              <a:buNone/>
            </a:pPr>
            <a:r>
              <a:rPr lang="en-US" altLang="zh-CN">
                <a:hlinkClick r:id="rId3"/>
              </a:rPr>
              <a:t>https://github.com/scruel/pcc_3e_slides</a:t>
            </a:r>
            <a:endParaRPr lang="en-US" altLang="zh-CN"/>
          </a:p>
          <a:p>
            <a:pPr marL="0" indent="0">
              <a:buNone/>
            </a:pPr>
            <a:endParaRPr lang="en-US" altLang="zh-CN"/>
          </a:p>
          <a:p>
            <a:pPr marL="0" indent="0" algn="r">
              <a:buNone/>
            </a:pPr>
            <a:r>
              <a:rPr lang="zh-CN" altLang="en-US"/>
              <a:t>作者：</a:t>
            </a:r>
            <a:r>
              <a:rPr lang="en-US" altLang="zh-CN"/>
              <a:t>@Scruel Tao</a:t>
            </a:r>
          </a:p>
        </p:txBody>
      </p:sp>
    </p:spTree>
    <p:extLst>
      <p:ext uri="{BB962C8B-B14F-4D97-AF65-F5344CB8AC3E}">
        <p14:creationId xmlns:p14="http://schemas.microsoft.com/office/powerpoint/2010/main" val="362544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文件路径：相对路径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1">
                    <a:lumMod val="50000"/>
                  </a:schemeClr>
                </a:solidFill>
              </a:rPr>
              <a:t>相对路径</a:t>
            </a:r>
            <a:r>
              <a:rPr lang="zh-CN" altLang="en-US"/>
              <a:t>从银行走到公园，先向下（</a:t>
            </a:r>
            <a:r>
              <a:rPr lang="en-US" altLang="zh-CN" b="1">
                <a:solidFill>
                  <a:schemeClr val="accent1">
                    <a:lumMod val="50000"/>
                  </a:schemeClr>
                </a:solidFill>
                <a:latin typeface="Consolas" panose="020B0609020204030204" pitchFamily="49" charset="0"/>
              </a:rPr>
              <a:t>down</a:t>
            </a:r>
            <a:r>
              <a:rPr lang="zh-CN" altLang="en-US"/>
              <a:t>），然后转向（</a:t>
            </a:r>
            <a:r>
              <a:rPr lang="en-US" altLang="zh-CN" b="1">
                <a:solidFill>
                  <a:schemeClr val="accent1">
                    <a:lumMod val="50000"/>
                  </a:schemeClr>
                </a:solidFill>
              </a:rPr>
              <a:t>/</a:t>
            </a:r>
            <a:r>
              <a:rPr lang="zh-CN" altLang="en-US"/>
              <a:t>），再向右走并转向（</a:t>
            </a:r>
            <a:r>
              <a:rPr lang="en-US" altLang="zh-CN" b="1">
                <a:solidFill>
                  <a:schemeClr val="accent1">
                    <a:lumMod val="50000"/>
                  </a:schemeClr>
                </a:solidFill>
                <a:latin typeface="Consolas" panose="020B0609020204030204" pitchFamily="49" charset="0"/>
              </a:rPr>
              <a:t>right/</a:t>
            </a:r>
            <a:r>
              <a:rPr lang="zh-CN" altLang="en-US"/>
              <a:t>），最后向下（</a:t>
            </a:r>
            <a:r>
              <a:rPr lang="en-US" altLang="zh-CN" b="1">
                <a:solidFill>
                  <a:schemeClr val="accent1">
                    <a:lumMod val="50000"/>
                  </a:schemeClr>
                </a:solidFill>
                <a:latin typeface="Consolas" panose="020B0609020204030204" pitchFamily="49" charset="0"/>
              </a:rPr>
              <a:t>down</a:t>
            </a:r>
            <a:r>
              <a:rPr lang="zh-CN" altLang="en-US"/>
              <a:t>）</a:t>
            </a:r>
            <a:endParaRPr lang="en-US" altLang="zh-CN"/>
          </a:p>
        </p:txBody>
      </p:sp>
      <p:sp>
        <p:nvSpPr>
          <p:cNvPr id="7" name="文本框 6">
            <a:extLst>
              <a:ext uri="{FF2B5EF4-FFF2-40B4-BE49-F238E27FC236}">
                <a16:creationId xmlns:a16="http://schemas.microsoft.com/office/drawing/2014/main" id="{49D1940D-9E1E-F49E-A3FC-C565033EEA77}"/>
              </a:ext>
            </a:extLst>
          </p:cNvPr>
          <p:cNvSpPr txBox="1"/>
          <p:nvPr/>
        </p:nvSpPr>
        <p:spPr>
          <a:xfrm>
            <a:off x="1232983" y="3167390"/>
            <a:ext cx="3112986" cy="523220"/>
          </a:xfrm>
          <a:prstGeom prst="rect">
            <a:avLst/>
          </a:prstGeom>
          <a:noFill/>
        </p:spPr>
        <p:txBody>
          <a:bodyPr wrap="square">
            <a:spAutoFit/>
          </a:bodyPr>
          <a:lstStyle/>
          <a:p>
            <a:pPr marL="0" indent="0">
              <a:buNone/>
            </a:pPr>
            <a:r>
              <a:rPr lang="en-US" altLang="zh-CN" sz="2800" b="1">
                <a:solidFill>
                  <a:schemeClr val="bg1">
                    <a:lumMod val="65000"/>
                  </a:schemeClr>
                </a:solidFill>
                <a:latin typeface="Consolas" panose="020B0609020204030204" pitchFamily="49" charset="0"/>
              </a:rPr>
              <a:t>down/right/</a:t>
            </a:r>
            <a:r>
              <a:rPr lang="en-US" altLang="zh-CN" sz="2800" b="1">
                <a:solidFill>
                  <a:schemeClr val="accent1">
                    <a:lumMod val="50000"/>
                  </a:schemeClr>
                </a:solidFill>
                <a:latin typeface="Consolas" panose="020B0609020204030204" pitchFamily="49" charset="0"/>
              </a:rPr>
              <a:t>down</a:t>
            </a:r>
          </a:p>
        </p:txBody>
      </p:sp>
      <p:pic>
        <p:nvPicPr>
          <p:cNvPr id="5" name="图片 4">
            <a:extLst>
              <a:ext uri="{FF2B5EF4-FFF2-40B4-BE49-F238E27FC236}">
                <a16:creationId xmlns:a16="http://schemas.microsoft.com/office/drawing/2014/main" id="{21E74C63-CCB0-F27E-DEFA-7659833D8A2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6" name="图片 5">
            <a:extLst>
              <a:ext uri="{FF2B5EF4-FFF2-40B4-BE49-F238E27FC236}">
                <a16:creationId xmlns:a16="http://schemas.microsoft.com/office/drawing/2014/main" id="{A4ED273A-C2A8-A24A-8F5D-8480A7A1901B}"/>
              </a:ext>
            </a:extLst>
          </p:cNvPr>
          <p:cNvPicPr>
            <a:picLocks noChangeAspect="1"/>
          </p:cNvPicPr>
          <p:nvPr/>
        </p:nvPicPr>
        <p:blipFill>
          <a:blip r:embed="rId4"/>
          <a:stretch>
            <a:fillRect/>
          </a:stretch>
        </p:blipFill>
        <p:spPr>
          <a:xfrm>
            <a:off x="7041842" y="5488850"/>
            <a:ext cx="437662" cy="560755"/>
          </a:xfrm>
          <a:prstGeom prst="rect">
            <a:avLst/>
          </a:prstGeom>
        </p:spPr>
      </p:pic>
      <p:pic>
        <p:nvPicPr>
          <p:cNvPr id="8" name="图片 7">
            <a:extLst>
              <a:ext uri="{FF2B5EF4-FFF2-40B4-BE49-F238E27FC236}">
                <a16:creationId xmlns:a16="http://schemas.microsoft.com/office/drawing/2014/main" id="{64555BB3-64B0-0A3E-74EC-6AECF798BAAE}"/>
              </a:ext>
            </a:extLst>
          </p:cNvPr>
          <p:cNvPicPr>
            <a:picLocks noChangeAspect="1"/>
          </p:cNvPicPr>
          <p:nvPr/>
        </p:nvPicPr>
        <p:blipFill>
          <a:blip r:embed="rId5"/>
          <a:stretch>
            <a:fillRect/>
          </a:stretch>
        </p:blipFill>
        <p:spPr>
          <a:xfrm>
            <a:off x="7444604" y="4996759"/>
            <a:ext cx="593466" cy="1419295"/>
          </a:xfrm>
          <a:prstGeom prst="rect">
            <a:avLst/>
          </a:prstGeom>
        </p:spPr>
      </p:pic>
    </p:spTree>
    <p:extLst>
      <p:ext uri="{BB962C8B-B14F-4D97-AF65-F5344CB8AC3E}">
        <p14:creationId xmlns:p14="http://schemas.microsoft.com/office/powerpoint/2010/main" val="26194047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文件路径：相对路径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1">
                    <a:lumMod val="50000"/>
                  </a:schemeClr>
                </a:solidFill>
              </a:rPr>
              <a:t>相对路径</a:t>
            </a:r>
            <a:r>
              <a:rPr lang="zh-CN" altLang="en-US"/>
              <a:t>从银行走到公园，先向下（</a:t>
            </a:r>
            <a:r>
              <a:rPr lang="en-US" altLang="zh-CN" b="1">
                <a:solidFill>
                  <a:schemeClr val="accent1">
                    <a:lumMod val="50000"/>
                  </a:schemeClr>
                </a:solidFill>
                <a:latin typeface="Consolas" panose="020B0609020204030204" pitchFamily="49" charset="0"/>
              </a:rPr>
              <a:t>down</a:t>
            </a:r>
            <a:r>
              <a:rPr lang="zh-CN" altLang="en-US"/>
              <a:t>），然后转向（</a:t>
            </a:r>
            <a:r>
              <a:rPr lang="en-US" altLang="zh-CN" b="1">
                <a:solidFill>
                  <a:schemeClr val="accent1">
                    <a:lumMod val="50000"/>
                  </a:schemeClr>
                </a:solidFill>
              </a:rPr>
              <a:t>/</a:t>
            </a:r>
            <a:r>
              <a:rPr lang="zh-CN" altLang="en-US"/>
              <a:t>），再向右走并转向（</a:t>
            </a:r>
            <a:r>
              <a:rPr lang="en-US" altLang="zh-CN" b="1">
                <a:solidFill>
                  <a:schemeClr val="accent1">
                    <a:lumMod val="50000"/>
                  </a:schemeClr>
                </a:solidFill>
                <a:latin typeface="Consolas" panose="020B0609020204030204" pitchFamily="49" charset="0"/>
              </a:rPr>
              <a:t>right/</a:t>
            </a:r>
            <a:r>
              <a:rPr lang="zh-CN" altLang="en-US"/>
              <a:t>），最后向下（</a:t>
            </a:r>
            <a:r>
              <a:rPr lang="en-US" altLang="zh-CN" b="1">
                <a:solidFill>
                  <a:schemeClr val="accent1">
                    <a:lumMod val="50000"/>
                  </a:schemeClr>
                </a:solidFill>
                <a:latin typeface="Consolas" panose="020B0609020204030204" pitchFamily="49" charset="0"/>
              </a:rPr>
              <a:t>down</a:t>
            </a:r>
            <a:r>
              <a:rPr lang="zh-CN" altLang="en-US"/>
              <a:t>）到达目的地</a:t>
            </a:r>
            <a:endParaRPr lang="en-US" altLang="zh-CN"/>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6895" y="2765360"/>
            <a:ext cx="5830878" cy="3638366"/>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7041842" y="5488850"/>
            <a:ext cx="437662" cy="560755"/>
          </a:xfrm>
          <a:prstGeom prst="rect">
            <a:avLst/>
          </a:prstGeom>
        </p:spPr>
      </p:pic>
      <p:sp>
        <p:nvSpPr>
          <p:cNvPr id="7" name="文本框 6">
            <a:extLst>
              <a:ext uri="{FF2B5EF4-FFF2-40B4-BE49-F238E27FC236}">
                <a16:creationId xmlns:a16="http://schemas.microsoft.com/office/drawing/2014/main" id="{49D1940D-9E1E-F49E-A3FC-C565033EEA77}"/>
              </a:ext>
            </a:extLst>
          </p:cNvPr>
          <p:cNvSpPr txBox="1"/>
          <p:nvPr/>
        </p:nvSpPr>
        <p:spPr>
          <a:xfrm>
            <a:off x="1232983" y="3167390"/>
            <a:ext cx="3112986" cy="523220"/>
          </a:xfrm>
          <a:prstGeom prst="rect">
            <a:avLst/>
          </a:prstGeom>
          <a:noFill/>
        </p:spPr>
        <p:txBody>
          <a:bodyPr wrap="square">
            <a:spAutoFit/>
          </a:bodyPr>
          <a:lstStyle/>
          <a:p>
            <a:pPr marL="0" indent="0">
              <a:buNone/>
            </a:pPr>
            <a:r>
              <a:rPr lang="en-US" altLang="zh-CN" sz="2800" b="1">
                <a:solidFill>
                  <a:schemeClr val="accent1">
                    <a:lumMod val="50000"/>
                  </a:schemeClr>
                </a:solidFill>
                <a:latin typeface="Consolas" panose="020B0609020204030204" pitchFamily="49" charset="0"/>
              </a:rPr>
              <a:t>down/right/down</a:t>
            </a:r>
          </a:p>
        </p:txBody>
      </p:sp>
      <p:pic>
        <p:nvPicPr>
          <p:cNvPr id="5" name="图片 4">
            <a:extLst>
              <a:ext uri="{FF2B5EF4-FFF2-40B4-BE49-F238E27FC236}">
                <a16:creationId xmlns:a16="http://schemas.microsoft.com/office/drawing/2014/main" id="{10FEA239-082E-D2D8-2D32-82EAC60B09A8}"/>
              </a:ext>
            </a:extLst>
          </p:cNvPr>
          <p:cNvPicPr>
            <a:picLocks noChangeAspect="1"/>
          </p:cNvPicPr>
          <p:nvPr/>
        </p:nvPicPr>
        <p:blipFill>
          <a:blip r:embed="rId5"/>
          <a:stretch>
            <a:fillRect/>
          </a:stretch>
        </p:blipFill>
        <p:spPr>
          <a:xfrm>
            <a:off x="7444604" y="4996759"/>
            <a:ext cx="593466" cy="1419295"/>
          </a:xfrm>
          <a:prstGeom prst="rect">
            <a:avLst/>
          </a:prstGeom>
        </p:spPr>
      </p:pic>
    </p:spTree>
    <p:extLst>
      <p:ext uri="{BB962C8B-B14F-4D97-AF65-F5344CB8AC3E}">
        <p14:creationId xmlns:p14="http://schemas.microsoft.com/office/powerpoint/2010/main" val="1549346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2000" fill="hold" grpId="0" nodeType="clickEffect">
                                  <p:stCondLst>
                                    <p:cond delay="0"/>
                                  </p:stCondLst>
                                  <p:childTnLst>
                                    <p:anim calcmode="discrete" valueType="str">
                                      <p:cBhvr>
                                        <p:cTn id="6" dur="3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9BE54F7-977F-AD1C-B813-088DA337B42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文件路径：绝对路径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2">
                    <a:lumMod val="50000"/>
                  </a:schemeClr>
                </a:solidFill>
              </a:rPr>
              <a:t>绝对路径</a:t>
            </a:r>
            <a:r>
              <a:rPr lang="zh-CN" altLang="en-US"/>
              <a:t>从银行走到公园</a:t>
            </a:r>
            <a:endParaRPr lang="en-US" altLang="zh-CN"/>
          </a:p>
        </p:txBody>
      </p:sp>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80956" y="2993330"/>
            <a:ext cx="437662" cy="560755"/>
          </a:xfrm>
          <a:prstGeom prst="rect">
            <a:avLst/>
          </a:prstGeom>
        </p:spPr>
      </p:pic>
      <p:pic>
        <p:nvPicPr>
          <p:cNvPr id="14" name="图片 13">
            <a:extLst>
              <a:ext uri="{FF2B5EF4-FFF2-40B4-BE49-F238E27FC236}">
                <a16:creationId xmlns:a16="http://schemas.microsoft.com/office/drawing/2014/main" id="{642F9819-A5B0-D666-1822-F4E0ACDD1B0A}"/>
              </a:ext>
            </a:extLst>
          </p:cNvPr>
          <p:cNvPicPr>
            <a:picLocks noChangeAspect="1"/>
          </p:cNvPicPr>
          <p:nvPr/>
        </p:nvPicPr>
        <p:blipFill>
          <a:blip r:embed="rId5"/>
          <a:stretch>
            <a:fillRect/>
          </a:stretch>
        </p:blipFill>
        <p:spPr>
          <a:xfrm>
            <a:off x="4887490" y="2564059"/>
            <a:ext cx="593466" cy="1419295"/>
          </a:xfrm>
          <a:prstGeom prst="rect">
            <a:avLst/>
          </a:prstGeom>
        </p:spPr>
      </p:pic>
    </p:spTree>
    <p:extLst>
      <p:ext uri="{BB962C8B-B14F-4D97-AF65-F5344CB8AC3E}">
        <p14:creationId xmlns:p14="http://schemas.microsoft.com/office/powerpoint/2010/main" val="323902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文件路径：绝对路径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2">
                    <a:lumMod val="50000"/>
                  </a:schemeClr>
                </a:solidFill>
              </a:rPr>
              <a:t>绝对路径</a:t>
            </a:r>
            <a:r>
              <a:rPr lang="zh-CN" altLang="en-US"/>
              <a:t>从银行走到公园，首先是</a:t>
            </a:r>
            <a:r>
              <a:rPr lang="zh-CN" altLang="en-US" u="sng"/>
              <a:t>回到起点</a:t>
            </a:r>
            <a:r>
              <a:rPr lang="zh-CN" altLang="en-US"/>
              <a:t>（</a:t>
            </a:r>
            <a:r>
              <a:rPr lang="en-US" altLang="zh-CN" sz="2800" b="1">
                <a:solidFill>
                  <a:schemeClr val="accent2">
                    <a:lumMod val="50000"/>
                  </a:schemeClr>
                </a:solidFill>
                <a:latin typeface="Consolas" panose="020B0609020204030204" pitchFamily="49" charset="0"/>
              </a:rPr>
              <a:t>/</a:t>
            </a:r>
            <a:r>
              <a:rPr lang="zh-CN" altLang="en-US"/>
              <a:t>）</a:t>
            </a:r>
            <a:endParaRPr lang="en-US" altLang="zh-CN"/>
          </a:p>
        </p:txBody>
      </p:sp>
      <p:pic>
        <p:nvPicPr>
          <p:cNvPr id="5" name="图片 4">
            <a:extLst>
              <a:ext uri="{FF2B5EF4-FFF2-40B4-BE49-F238E27FC236}">
                <a16:creationId xmlns:a16="http://schemas.microsoft.com/office/drawing/2014/main" id="{CC2860EB-3C13-6261-B767-858B5ACB9E1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pic>
        <p:nvPicPr>
          <p:cNvPr id="6" name="图片 5">
            <a:extLst>
              <a:ext uri="{FF2B5EF4-FFF2-40B4-BE49-F238E27FC236}">
                <a16:creationId xmlns:a16="http://schemas.microsoft.com/office/drawing/2014/main" id="{DB1B143B-BAAD-49FB-66DB-E4C4CEAACEC3}"/>
              </a:ext>
            </a:extLst>
          </p:cNvPr>
          <p:cNvPicPr>
            <a:picLocks noChangeAspect="1"/>
          </p:cNvPicPr>
          <p:nvPr/>
        </p:nvPicPr>
        <p:blipFill>
          <a:blip r:embed="rId4"/>
          <a:stretch>
            <a:fillRect/>
          </a:stretch>
        </p:blipFill>
        <p:spPr>
          <a:xfrm>
            <a:off x="4578223" y="4141515"/>
            <a:ext cx="437662" cy="560755"/>
          </a:xfrm>
          <a:prstGeom prst="rect">
            <a:avLst/>
          </a:prstGeom>
        </p:spPr>
      </p:pic>
      <p:pic>
        <p:nvPicPr>
          <p:cNvPr id="7" name="图片 6">
            <a:extLst>
              <a:ext uri="{FF2B5EF4-FFF2-40B4-BE49-F238E27FC236}">
                <a16:creationId xmlns:a16="http://schemas.microsoft.com/office/drawing/2014/main" id="{3219FDE7-4E78-733A-8B9D-9F814C2E877B}"/>
              </a:ext>
            </a:extLst>
          </p:cNvPr>
          <p:cNvPicPr>
            <a:picLocks noChangeAspect="1"/>
          </p:cNvPicPr>
          <p:nvPr/>
        </p:nvPicPr>
        <p:blipFill>
          <a:blip r:embed="rId5"/>
          <a:stretch>
            <a:fillRect/>
          </a:stretch>
        </p:blipFill>
        <p:spPr>
          <a:xfrm>
            <a:off x="4281490" y="4374523"/>
            <a:ext cx="593466" cy="1419295"/>
          </a:xfrm>
          <a:prstGeom prst="rect">
            <a:avLst/>
          </a:prstGeom>
        </p:spPr>
      </p:pic>
      <p:sp>
        <p:nvSpPr>
          <p:cNvPr id="11" name="文本框 10">
            <a:extLst>
              <a:ext uri="{FF2B5EF4-FFF2-40B4-BE49-F238E27FC236}">
                <a16:creationId xmlns:a16="http://schemas.microsoft.com/office/drawing/2014/main" id="{5C62B1F9-BC40-5804-FA0F-3AA1A51B4672}"/>
              </a:ext>
            </a:extLst>
          </p:cNvPr>
          <p:cNvSpPr txBox="1"/>
          <p:nvPr/>
        </p:nvSpPr>
        <p:spPr>
          <a:xfrm>
            <a:off x="858748" y="3187938"/>
            <a:ext cx="4489807" cy="523220"/>
          </a:xfrm>
          <a:prstGeom prst="rect">
            <a:avLst/>
          </a:prstGeom>
          <a:noFill/>
        </p:spPr>
        <p:txBody>
          <a:bodyPr wrap="square">
            <a:spAutoFit/>
          </a:bodyPr>
          <a:lstStyle/>
          <a:p>
            <a:pPr marL="0" indent="0">
              <a:buNone/>
            </a:pPr>
            <a:r>
              <a:rPr lang="en-US" altLang="zh-CN" sz="2800" b="1">
                <a:solidFill>
                  <a:schemeClr val="accent2">
                    <a:lumMod val="50000"/>
                  </a:schemeClr>
                </a:solidFill>
                <a:latin typeface="Consolas" panose="020B0609020204030204" pitchFamily="49" charset="0"/>
              </a:rPr>
              <a:t>/</a:t>
            </a:r>
          </a:p>
        </p:txBody>
      </p:sp>
    </p:spTree>
    <p:extLst>
      <p:ext uri="{BB962C8B-B14F-4D97-AF65-F5344CB8AC3E}">
        <p14:creationId xmlns:p14="http://schemas.microsoft.com/office/powerpoint/2010/main" val="25009396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C36FFB8-BC65-7253-4024-91D6F6D2716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文件路径：绝对路径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2">
                    <a:lumMod val="50000"/>
                  </a:schemeClr>
                </a:solidFill>
              </a:rPr>
              <a:t>绝对路径</a:t>
            </a:r>
            <a:r>
              <a:rPr lang="zh-CN" altLang="en-US"/>
              <a:t>从银行走到公园，首先是</a:t>
            </a:r>
            <a:r>
              <a:rPr lang="zh-CN" altLang="en-US" u="sng"/>
              <a:t>回到起点</a:t>
            </a:r>
            <a:r>
              <a:rPr lang="zh-CN" altLang="en-US"/>
              <a:t>（</a:t>
            </a:r>
            <a:r>
              <a:rPr lang="en-US" altLang="zh-CN" sz="2800" b="1">
                <a:solidFill>
                  <a:schemeClr val="accent2">
                    <a:lumMod val="50000"/>
                  </a:schemeClr>
                </a:solidFill>
                <a:latin typeface="Consolas" panose="020B0609020204030204" pitchFamily="49" charset="0"/>
              </a:rPr>
              <a:t>/</a:t>
            </a:r>
            <a:r>
              <a:rPr lang="zh-CN" altLang="en-US"/>
              <a:t>），然后向右走并转向（</a:t>
            </a:r>
            <a:r>
              <a:rPr lang="en-US" altLang="zh-CN" b="1">
                <a:solidFill>
                  <a:schemeClr val="accent1">
                    <a:lumMod val="50000"/>
                  </a:schemeClr>
                </a:solidFill>
                <a:latin typeface="Consolas" panose="020B0609020204030204" pitchFamily="49" charset="0"/>
              </a:rPr>
              <a:t>right/</a:t>
            </a:r>
            <a:r>
              <a:rPr lang="zh-CN" altLang="en-US"/>
              <a:t>）</a:t>
            </a:r>
            <a:endParaRPr lang="en-US" altLang="zh-CN"/>
          </a:p>
        </p:txBody>
      </p:sp>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90767" y="4163703"/>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97301" y="4374523"/>
            <a:ext cx="593466" cy="1419295"/>
          </a:xfrm>
          <a:prstGeom prst="rect">
            <a:avLst/>
          </a:prstGeom>
        </p:spPr>
      </p:pic>
      <p:sp>
        <p:nvSpPr>
          <p:cNvPr id="13" name="文本框 12">
            <a:extLst>
              <a:ext uri="{FF2B5EF4-FFF2-40B4-BE49-F238E27FC236}">
                <a16:creationId xmlns:a16="http://schemas.microsoft.com/office/drawing/2014/main" id="{DBCE3026-457B-CD5F-82EA-40439016E735}"/>
              </a:ext>
            </a:extLst>
          </p:cNvPr>
          <p:cNvSpPr txBox="1"/>
          <p:nvPr/>
        </p:nvSpPr>
        <p:spPr>
          <a:xfrm>
            <a:off x="858748" y="3187938"/>
            <a:ext cx="4489807" cy="523220"/>
          </a:xfrm>
          <a:prstGeom prst="rect">
            <a:avLst/>
          </a:prstGeom>
          <a:noFill/>
        </p:spPr>
        <p:txBody>
          <a:bodyPr wrap="square">
            <a:spAutoFit/>
          </a:bodyPr>
          <a:lstStyle/>
          <a:p>
            <a:pPr marL="0" indent="0">
              <a:buNone/>
            </a:pPr>
            <a:r>
              <a:rPr lang="en-US" altLang="zh-CN" sz="2800" b="1">
                <a:solidFill>
                  <a:schemeClr val="accent2">
                    <a:lumMod val="50000"/>
                  </a:schemeClr>
                </a:solidFill>
                <a:latin typeface="Consolas" panose="020B0609020204030204" pitchFamily="49" charset="0"/>
              </a:rPr>
              <a:t>/</a:t>
            </a:r>
            <a:r>
              <a:rPr lang="en-US" altLang="zh-CN" sz="2800" b="1">
                <a:solidFill>
                  <a:schemeClr val="accent1">
                    <a:lumMod val="50000"/>
                  </a:schemeClr>
                </a:solidFill>
                <a:latin typeface="Consolas" panose="020B0609020204030204" pitchFamily="49" charset="0"/>
              </a:rPr>
              <a:t>right/</a:t>
            </a:r>
          </a:p>
        </p:txBody>
      </p:sp>
    </p:spTree>
    <p:extLst>
      <p:ext uri="{BB962C8B-B14F-4D97-AF65-F5344CB8AC3E}">
        <p14:creationId xmlns:p14="http://schemas.microsoft.com/office/powerpoint/2010/main" val="35277742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文件路径：绝对路径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2">
                    <a:lumMod val="50000"/>
                  </a:schemeClr>
                </a:solidFill>
              </a:rPr>
              <a:t>绝对路径</a:t>
            </a:r>
            <a:r>
              <a:rPr lang="zh-CN" altLang="en-US"/>
              <a:t>从银行走到公园，首先是</a:t>
            </a:r>
            <a:r>
              <a:rPr lang="zh-CN" altLang="en-US" u="sng"/>
              <a:t>回到起点</a:t>
            </a:r>
            <a:r>
              <a:rPr lang="zh-CN" altLang="en-US"/>
              <a:t>（</a:t>
            </a:r>
            <a:r>
              <a:rPr lang="en-US" altLang="zh-CN" sz="2800" b="1">
                <a:solidFill>
                  <a:schemeClr val="accent2">
                    <a:lumMod val="75000"/>
                  </a:schemeClr>
                </a:solidFill>
                <a:latin typeface="Consolas" panose="020B0609020204030204" pitchFamily="49" charset="0"/>
              </a:rPr>
              <a:t>/</a:t>
            </a:r>
            <a:r>
              <a:rPr lang="zh-CN" altLang="en-US"/>
              <a:t>），然后向右走并转向（</a:t>
            </a:r>
            <a:r>
              <a:rPr lang="en-US" altLang="zh-CN" b="1">
                <a:solidFill>
                  <a:schemeClr val="accent1">
                    <a:lumMod val="50000"/>
                  </a:schemeClr>
                </a:solidFill>
                <a:latin typeface="Consolas" panose="020B0609020204030204" pitchFamily="49" charset="0"/>
              </a:rPr>
              <a:t>right/</a:t>
            </a:r>
            <a:r>
              <a:rPr lang="zh-CN" altLang="en-US"/>
              <a:t>），随后的路径和相对路径下的一样</a:t>
            </a:r>
            <a:endParaRPr lang="en-US" altLang="zh-CN"/>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7018761" y="5456605"/>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7456423" y="5194698"/>
            <a:ext cx="593466" cy="1419295"/>
          </a:xfrm>
          <a:prstGeom prst="rect">
            <a:avLst/>
          </a:prstGeom>
        </p:spPr>
      </p:pic>
      <p:sp>
        <p:nvSpPr>
          <p:cNvPr id="8" name="文本框 7">
            <a:extLst>
              <a:ext uri="{FF2B5EF4-FFF2-40B4-BE49-F238E27FC236}">
                <a16:creationId xmlns:a16="http://schemas.microsoft.com/office/drawing/2014/main" id="{855C4995-91A2-5BBC-E73F-B623ACFED637}"/>
              </a:ext>
            </a:extLst>
          </p:cNvPr>
          <p:cNvSpPr txBox="1"/>
          <p:nvPr/>
        </p:nvSpPr>
        <p:spPr>
          <a:xfrm>
            <a:off x="858748" y="3187938"/>
            <a:ext cx="4489807" cy="523220"/>
          </a:xfrm>
          <a:prstGeom prst="rect">
            <a:avLst/>
          </a:prstGeom>
          <a:noFill/>
        </p:spPr>
        <p:txBody>
          <a:bodyPr wrap="square">
            <a:spAutoFit/>
          </a:bodyPr>
          <a:lstStyle/>
          <a:p>
            <a:pPr marL="0" indent="0">
              <a:buNone/>
            </a:pPr>
            <a:r>
              <a:rPr lang="en-US" altLang="zh-CN" sz="2800" b="1">
                <a:solidFill>
                  <a:schemeClr val="bg1">
                    <a:lumMod val="65000"/>
                  </a:schemeClr>
                </a:solidFill>
                <a:latin typeface="Consolas" panose="020B0609020204030204" pitchFamily="49" charset="0"/>
              </a:rPr>
              <a:t>/</a:t>
            </a:r>
            <a:r>
              <a:rPr kumimoji="0" lang="en-US" altLang="zh-CN" sz="2800" b="1" i="0" u="none" strike="noStrike" kern="1200" cap="none" spc="0" normalizeH="0" baseline="0" noProof="0">
                <a:ln>
                  <a:noFill/>
                </a:ln>
                <a:solidFill>
                  <a:schemeClr val="bg1">
                    <a:lumMod val="65000"/>
                  </a:schemeClr>
                </a:solidFill>
                <a:effectLst/>
                <a:uLnTx/>
                <a:uFillTx/>
                <a:latin typeface="Consolas" panose="020B0609020204030204" pitchFamily="49" charset="0"/>
                <a:ea typeface="微软雅黑" panose="020B0503020204020204" pitchFamily="34" charset="-122"/>
                <a:cs typeface="+mn-cs"/>
              </a:rPr>
              <a:t>right/</a:t>
            </a:r>
            <a:endParaRPr lang="en-US" altLang="zh-CN" sz="2800" b="1">
              <a:solidFill>
                <a:schemeClr val="accent1">
                  <a:lumMod val="50000"/>
                </a:schemeClr>
              </a:solidFill>
              <a:latin typeface="Consolas" panose="020B0609020204030204" pitchFamily="49" charset="0"/>
            </a:endParaRPr>
          </a:p>
        </p:txBody>
      </p:sp>
      <p:sp>
        <p:nvSpPr>
          <p:cNvPr id="6" name="文本框 5">
            <a:extLst>
              <a:ext uri="{FF2B5EF4-FFF2-40B4-BE49-F238E27FC236}">
                <a16:creationId xmlns:a16="http://schemas.microsoft.com/office/drawing/2014/main" id="{645EA3A8-2CE3-BF54-1405-A4FFC7697616}"/>
              </a:ext>
            </a:extLst>
          </p:cNvPr>
          <p:cNvSpPr txBox="1"/>
          <p:nvPr/>
        </p:nvSpPr>
        <p:spPr>
          <a:xfrm>
            <a:off x="2219938" y="3185772"/>
            <a:ext cx="3282226" cy="523220"/>
          </a:xfrm>
          <a:prstGeom prst="rect">
            <a:avLst/>
          </a:prstGeom>
          <a:noFill/>
        </p:spPr>
        <p:txBody>
          <a:bodyPr wrap="square">
            <a:spAutoFit/>
          </a:bodyPr>
          <a:lstStyle/>
          <a:p>
            <a:r>
              <a:rPr lang="en-US" altLang="zh-CN" sz="2800" b="1">
                <a:solidFill>
                  <a:schemeClr val="accent1">
                    <a:lumMod val="50000"/>
                  </a:schemeClr>
                </a:solidFill>
                <a:latin typeface="Consolas" panose="020B0609020204030204" pitchFamily="49" charset="0"/>
              </a:rPr>
              <a:t>down/right/down</a:t>
            </a:r>
            <a:endParaRPr lang="zh-CN" altLang="en-US" sz="2800" b="1">
              <a:solidFill>
                <a:schemeClr val="accent1">
                  <a:lumMod val="50000"/>
                </a:schemeClr>
              </a:solidFill>
              <a:latin typeface="Consolas" panose="020B0609020204030204" pitchFamily="49" charset="0"/>
            </a:endParaRPr>
          </a:p>
        </p:txBody>
      </p:sp>
    </p:spTree>
    <p:extLst>
      <p:ext uri="{BB962C8B-B14F-4D97-AF65-F5344CB8AC3E}">
        <p14:creationId xmlns:p14="http://schemas.microsoft.com/office/powerpoint/2010/main" val="6981157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文件路径：绝对路径</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通过</a:t>
            </a:r>
            <a:r>
              <a:rPr lang="zh-CN" altLang="en-US" b="1">
                <a:solidFill>
                  <a:schemeClr val="accent2">
                    <a:lumMod val="50000"/>
                  </a:schemeClr>
                </a:solidFill>
              </a:rPr>
              <a:t>绝对路径</a:t>
            </a:r>
            <a:r>
              <a:rPr lang="zh-CN" altLang="en-US"/>
              <a:t>从银行走到公园，首先是</a:t>
            </a:r>
            <a:r>
              <a:rPr lang="zh-CN" altLang="en-US" u="sng"/>
              <a:t>回到起点</a:t>
            </a:r>
            <a:r>
              <a:rPr lang="zh-CN" altLang="en-US"/>
              <a:t>（</a:t>
            </a:r>
            <a:r>
              <a:rPr lang="en-US" altLang="zh-CN" sz="2800" b="1">
                <a:solidFill>
                  <a:schemeClr val="accent2">
                    <a:lumMod val="75000"/>
                  </a:schemeClr>
                </a:solidFill>
                <a:latin typeface="Consolas" panose="020B0609020204030204" pitchFamily="49" charset="0"/>
              </a:rPr>
              <a:t>/</a:t>
            </a:r>
            <a:r>
              <a:rPr lang="zh-CN" altLang="en-US"/>
              <a:t>），然后向右走并转向（</a:t>
            </a:r>
            <a:r>
              <a:rPr lang="en-US" altLang="zh-CN" b="1">
                <a:solidFill>
                  <a:schemeClr val="accent1">
                    <a:lumMod val="50000"/>
                  </a:schemeClr>
                </a:solidFill>
                <a:latin typeface="Consolas" panose="020B0609020204030204" pitchFamily="49" charset="0"/>
              </a:rPr>
              <a:t>right/</a:t>
            </a:r>
            <a:r>
              <a:rPr lang="zh-CN" altLang="en-US"/>
              <a:t>），随后的路径和相对路径下的一样</a:t>
            </a:r>
            <a:endParaRPr lang="en-US" altLang="zh-CN"/>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78037"/>
            <a:ext cx="5830878" cy="3638366"/>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7018761" y="5457386"/>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7456423" y="5194698"/>
            <a:ext cx="593466" cy="1419295"/>
          </a:xfrm>
          <a:prstGeom prst="rect">
            <a:avLst/>
          </a:prstGeom>
        </p:spPr>
      </p:pic>
      <p:sp>
        <p:nvSpPr>
          <p:cNvPr id="8" name="文本框 7">
            <a:extLst>
              <a:ext uri="{FF2B5EF4-FFF2-40B4-BE49-F238E27FC236}">
                <a16:creationId xmlns:a16="http://schemas.microsoft.com/office/drawing/2014/main" id="{855C4995-91A2-5BBC-E73F-B623ACFED637}"/>
              </a:ext>
            </a:extLst>
          </p:cNvPr>
          <p:cNvSpPr txBox="1"/>
          <p:nvPr/>
        </p:nvSpPr>
        <p:spPr>
          <a:xfrm>
            <a:off x="858748" y="3187938"/>
            <a:ext cx="4489807" cy="523220"/>
          </a:xfrm>
          <a:prstGeom prst="rect">
            <a:avLst/>
          </a:prstGeom>
          <a:noFill/>
        </p:spPr>
        <p:txBody>
          <a:bodyPr wrap="square">
            <a:spAutoFit/>
          </a:bodyPr>
          <a:lstStyle/>
          <a:p>
            <a:r>
              <a:rPr lang="en-US" altLang="zh-CN" sz="2800" b="1">
                <a:solidFill>
                  <a:schemeClr val="accent2">
                    <a:lumMod val="50000"/>
                  </a:schemeClr>
                </a:solidFill>
                <a:latin typeface="Consolas" panose="020B0609020204030204" pitchFamily="49" charset="0"/>
              </a:rPr>
              <a:t>/</a:t>
            </a:r>
            <a:r>
              <a:rPr lang="en-US" altLang="zh-CN" sz="2800" b="1">
                <a:solidFill>
                  <a:schemeClr val="accent1">
                    <a:lumMod val="50000"/>
                  </a:schemeClr>
                </a:solidFill>
                <a:latin typeface="Consolas" panose="020B0609020204030204" pitchFamily="49" charset="0"/>
              </a:rPr>
              <a:t>right/down/right/down</a:t>
            </a:r>
          </a:p>
        </p:txBody>
      </p:sp>
      <p:sp>
        <p:nvSpPr>
          <p:cNvPr id="6" name="文本框 5">
            <a:extLst>
              <a:ext uri="{FF2B5EF4-FFF2-40B4-BE49-F238E27FC236}">
                <a16:creationId xmlns:a16="http://schemas.microsoft.com/office/drawing/2014/main" id="{47D0360D-D669-579C-3414-6498927AB925}"/>
              </a:ext>
            </a:extLst>
          </p:cNvPr>
          <p:cNvSpPr txBox="1"/>
          <p:nvPr/>
        </p:nvSpPr>
        <p:spPr>
          <a:xfrm>
            <a:off x="1319747" y="5260709"/>
            <a:ext cx="3415831" cy="954107"/>
          </a:xfrm>
          <a:prstGeom prst="rect">
            <a:avLst/>
          </a:prstGeom>
          <a:noFill/>
        </p:spPr>
        <p:txBody>
          <a:bodyPr wrap="square">
            <a:spAutoFit/>
          </a:bodyPr>
          <a:lstStyle/>
          <a:p>
            <a:r>
              <a:rPr lang="zh-CN" altLang="en-US" sz="2800" b="0" i="0" u="none" strike="noStrike">
                <a:latin typeface="Consolas" panose="020B0609020204030204" pitchFamily="49" charset="0"/>
                <a:ea typeface="微软雅黑" panose="020B0503020204020204" pitchFamily="34" charset="-122"/>
              </a:rPr>
              <a:t>路径的起点一般叫</a:t>
            </a:r>
            <a:endParaRPr lang="en-US" altLang="zh-CN" sz="2800" b="0" i="0" u="none" strike="noStrike">
              <a:latin typeface="Consolas" panose="020B0609020204030204" pitchFamily="49" charset="0"/>
              <a:ea typeface="微软雅黑" panose="020B0503020204020204" pitchFamily="34" charset="-122"/>
            </a:endParaRPr>
          </a:p>
          <a:p>
            <a:r>
              <a:rPr lang="zh-CN" altLang="en-US" sz="2800" b="1" i="0" u="none" strike="noStrike">
                <a:latin typeface="Consolas" panose="020B0609020204030204" pitchFamily="49" charset="0"/>
                <a:ea typeface="微软雅黑" panose="020B0503020204020204" pitchFamily="34" charset="-122"/>
              </a:rPr>
              <a:t>根</a:t>
            </a:r>
            <a:r>
              <a:rPr lang="zh-CN" altLang="en-US" sz="2800" b="1">
                <a:latin typeface="Consolas" panose="020B0609020204030204" pitchFamily="49" charset="0"/>
                <a:ea typeface="微软雅黑" panose="020B0503020204020204" pitchFamily="34" charset="-122"/>
              </a:rPr>
              <a:t>（</a:t>
            </a:r>
            <a:r>
              <a:rPr lang="en-US" altLang="zh-CN" sz="2800" b="1">
                <a:latin typeface="Consolas" panose="020B0609020204030204" pitchFamily="49" charset="0"/>
                <a:ea typeface="微软雅黑" panose="020B0503020204020204" pitchFamily="34" charset="-122"/>
              </a:rPr>
              <a:t>root</a:t>
            </a:r>
            <a:r>
              <a:rPr lang="zh-CN" altLang="en-US" sz="2800" b="1">
                <a:latin typeface="Consolas" panose="020B0609020204030204" pitchFamily="49" charset="0"/>
                <a:ea typeface="微软雅黑" panose="020B0503020204020204" pitchFamily="34" charset="-122"/>
              </a:rPr>
              <a:t>）</a:t>
            </a:r>
            <a:r>
              <a:rPr lang="zh-CN" altLang="en-US" sz="2800" b="1" i="0" u="none" strike="noStrike">
                <a:latin typeface="Consolas" panose="020B0609020204030204" pitchFamily="49" charset="0"/>
                <a:ea typeface="微软雅黑" panose="020B0503020204020204" pitchFamily="34" charset="-122"/>
              </a:rPr>
              <a:t>文件夹</a:t>
            </a:r>
            <a:endParaRPr lang="zh-CN" altLang="en-US" sz="2800" b="1">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962211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文件路径：避免误会</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假设地图上有两个一样的银行，如果小红按照她片面的观察，告诉小蓝目的地的</a:t>
            </a:r>
            <a:r>
              <a:rPr lang="zh-CN" altLang="en-US" b="1">
                <a:solidFill>
                  <a:schemeClr val="accent1">
                    <a:lumMod val="50000"/>
                  </a:schemeClr>
                </a:solidFill>
              </a:rPr>
              <a:t>相对路径</a:t>
            </a:r>
            <a:endParaRPr lang="en-US" altLang="zh-CN"/>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87911" y="3042179"/>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94445" y="2612908"/>
            <a:ext cx="593466" cy="1419295"/>
          </a:xfrm>
          <a:prstGeom prst="rect">
            <a:avLst/>
          </a:prstGeom>
        </p:spPr>
      </p:pic>
      <p:pic>
        <p:nvPicPr>
          <p:cNvPr id="6" name="图片 5">
            <a:extLst>
              <a:ext uri="{FF2B5EF4-FFF2-40B4-BE49-F238E27FC236}">
                <a16:creationId xmlns:a16="http://schemas.microsoft.com/office/drawing/2014/main" id="{1F8BE407-194A-4618-B267-DA63918670D6}"/>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3734339" y="2771214"/>
            <a:ext cx="1252927" cy="78951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7"/>
          <a:stretch>
            <a:fillRect/>
          </a:stretch>
        </p:blipFill>
        <p:spPr>
          <a:xfrm>
            <a:off x="7033875" y="5445011"/>
            <a:ext cx="438912" cy="562356"/>
          </a:xfrm>
          <a:prstGeom prst="rect">
            <a:avLst/>
          </a:prstGeom>
        </p:spPr>
      </p:pic>
      <p:pic>
        <p:nvPicPr>
          <p:cNvPr id="22" name="图片 21">
            <a:extLst>
              <a:ext uri="{FF2B5EF4-FFF2-40B4-BE49-F238E27FC236}">
                <a16:creationId xmlns:a16="http://schemas.microsoft.com/office/drawing/2014/main" id="{E656551C-2A8C-741C-B3D2-CBC73A68D366}"/>
              </a:ext>
            </a:extLst>
          </p:cNvPr>
          <p:cNvPicPr>
            <a:picLocks noChangeAspect="1"/>
          </p:cNvPicPr>
          <p:nvPr/>
        </p:nvPicPr>
        <p:blipFill>
          <a:blip r:embed="rId8"/>
          <a:stretch>
            <a:fillRect/>
          </a:stretch>
        </p:blipFill>
        <p:spPr>
          <a:xfrm>
            <a:off x="7522504" y="4920819"/>
            <a:ext cx="590931" cy="1449038"/>
          </a:xfrm>
          <a:prstGeom prst="rect">
            <a:avLst/>
          </a:prstGeom>
        </p:spPr>
      </p:pic>
      <p:pic>
        <p:nvPicPr>
          <p:cNvPr id="23" name="图片 22">
            <a:extLst>
              <a:ext uri="{FF2B5EF4-FFF2-40B4-BE49-F238E27FC236}">
                <a16:creationId xmlns:a16="http://schemas.microsoft.com/office/drawing/2014/main" id="{32310B1D-2566-337D-CC59-BEA91587778D}"/>
              </a:ext>
            </a:extLst>
          </p:cNvPr>
          <p:cNvPicPr>
            <a:picLocks noChangeAspect="1"/>
          </p:cNvPicPr>
          <p:nvPr/>
        </p:nvPicPr>
        <p:blipFill>
          <a:blip r:embed="rId9"/>
          <a:stretch>
            <a:fillRect/>
          </a:stretch>
        </p:blipFill>
        <p:spPr>
          <a:xfrm>
            <a:off x="7817969" y="4522102"/>
            <a:ext cx="1270635" cy="797433"/>
          </a:xfrm>
          <a:prstGeom prst="rect">
            <a:avLst/>
          </a:prstGeom>
        </p:spPr>
      </p:pic>
    </p:spTree>
    <p:extLst>
      <p:ext uri="{BB962C8B-B14F-4D97-AF65-F5344CB8AC3E}">
        <p14:creationId xmlns:p14="http://schemas.microsoft.com/office/powerpoint/2010/main" val="2592498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1000"/>
                            </p:stCondLst>
                            <p:childTnLst>
                              <p:par>
                                <p:cTn id="25" presetID="10" presetClass="entr" presetSubtype="0" fill="hold" nodeType="afterEffect">
                                  <p:stCondLst>
                                    <p:cond delay="20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文件路径：避免误会</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假设地图上有两个一样的银行，如果小红按照她片面的观察，告诉小蓝目的地的</a:t>
            </a:r>
            <a:r>
              <a:rPr lang="zh-CN" altLang="en-US" b="1">
                <a:solidFill>
                  <a:schemeClr val="accent1">
                    <a:lumMod val="50000"/>
                  </a:schemeClr>
                </a:solidFill>
              </a:rPr>
              <a:t>相对路径</a:t>
            </a:r>
            <a:r>
              <a:rPr lang="zh-CN" altLang="en-US"/>
              <a:t>，那么小蓝将</a:t>
            </a:r>
            <a:r>
              <a:rPr lang="zh-CN" altLang="en-US" u="sng"/>
              <a:t>无法找到</a:t>
            </a:r>
            <a:r>
              <a:rPr lang="zh-CN" altLang="en-US"/>
              <a:t>小红</a:t>
            </a:r>
            <a:endParaRPr lang="en-US" altLang="zh-CN"/>
          </a:p>
          <a:p>
            <a:pPr marL="0" indent="0">
              <a:buNone/>
            </a:pPr>
            <a:endParaRPr lang="en-US" altLang="zh-CN"/>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74216" y="5379831"/>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29783" y="4950562"/>
            <a:ext cx="593466" cy="141929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6"/>
          <a:stretch>
            <a:fillRect/>
          </a:stretch>
        </p:blipFill>
        <p:spPr>
          <a:xfrm>
            <a:off x="7033875" y="5448305"/>
            <a:ext cx="438912" cy="562356"/>
          </a:xfrm>
          <a:prstGeom prst="rect">
            <a:avLst/>
          </a:prstGeom>
        </p:spPr>
      </p:pic>
      <p:pic>
        <p:nvPicPr>
          <p:cNvPr id="11" name="图片 10">
            <a:extLst>
              <a:ext uri="{FF2B5EF4-FFF2-40B4-BE49-F238E27FC236}">
                <a16:creationId xmlns:a16="http://schemas.microsoft.com/office/drawing/2014/main" id="{CA07B130-D200-851A-9DA1-53ED737BEC14}"/>
              </a:ext>
            </a:extLst>
          </p:cNvPr>
          <p:cNvPicPr>
            <a:picLocks noChangeAspect="1"/>
          </p:cNvPicPr>
          <p:nvPr/>
        </p:nvPicPr>
        <p:blipFill>
          <a:blip r:embed="rId7"/>
          <a:stretch>
            <a:fillRect/>
          </a:stretch>
        </p:blipFill>
        <p:spPr>
          <a:xfrm>
            <a:off x="3718383" y="5048348"/>
            <a:ext cx="1279398" cy="806196"/>
          </a:xfrm>
          <a:prstGeom prst="rect">
            <a:avLst/>
          </a:prstGeom>
        </p:spPr>
      </p:pic>
      <p:pic>
        <p:nvPicPr>
          <p:cNvPr id="14" name="图片 13">
            <a:extLst>
              <a:ext uri="{FF2B5EF4-FFF2-40B4-BE49-F238E27FC236}">
                <a16:creationId xmlns:a16="http://schemas.microsoft.com/office/drawing/2014/main" id="{E86066F1-5DD5-419C-36C3-756A1F594F4D}"/>
              </a:ext>
            </a:extLst>
          </p:cNvPr>
          <p:cNvPicPr>
            <a:picLocks noChangeAspect="1"/>
          </p:cNvPicPr>
          <p:nvPr/>
        </p:nvPicPr>
        <p:blipFill>
          <a:blip r:embed="rId8"/>
          <a:stretch>
            <a:fillRect/>
          </a:stretch>
        </p:blipFill>
        <p:spPr>
          <a:xfrm>
            <a:off x="7522504" y="4920819"/>
            <a:ext cx="590931" cy="1449038"/>
          </a:xfrm>
          <a:prstGeom prst="rect">
            <a:avLst/>
          </a:prstGeom>
        </p:spPr>
      </p:pic>
      <p:sp>
        <p:nvSpPr>
          <p:cNvPr id="7" name="文本框 6">
            <a:extLst>
              <a:ext uri="{FF2B5EF4-FFF2-40B4-BE49-F238E27FC236}">
                <a16:creationId xmlns:a16="http://schemas.microsoft.com/office/drawing/2014/main" id="{DC5FD197-3532-D280-B161-1733D1884201}"/>
              </a:ext>
            </a:extLst>
          </p:cNvPr>
          <p:cNvSpPr txBox="1"/>
          <p:nvPr/>
        </p:nvSpPr>
        <p:spPr>
          <a:xfrm>
            <a:off x="2215956" y="3187940"/>
            <a:ext cx="1023817" cy="523220"/>
          </a:xfrm>
          <a:prstGeom prst="rect">
            <a:avLst/>
          </a:prstGeom>
          <a:noFill/>
        </p:spPr>
        <p:txBody>
          <a:bodyPr wrap="square">
            <a:spAutoFit/>
          </a:bodyPr>
          <a:lstStyle/>
          <a:p>
            <a:r>
              <a:rPr lang="en-US" altLang="zh-CN" sz="2800" b="1">
                <a:solidFill>
                  <a:schemeClr val="accent1">
                    <a:lumMod val="50000"/>
                  </a:schemeClr>
                </a:solidFill>
                <a:latin typeface="Consolas" panose="020B0609020204030204" pitchFamily="49" charset="0"/>
              </a:rPr>
              <a:t>down</a:t>
            </a:r>
          </a:p>
        </p:txBody>
      </p:sp>
    </p:spTree>
    <p:extLst>
      <p:ext uri="{BB962C8B-B14F-4D97-AF65-F5344CB8AC3E}">
        <p14:creationId xmlns:p14="http://schemas.microsoft.com/office/powerpoint/2010/main" val="894325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文件路径：避免误会</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使用</a:t>
            </a:r>
            <a:r>
              <a:rPr lang="zh-CN" altLang="en-US" b="1">
                <a:solidFill>
                  <a:schemeClr val="accent2">
                    <a:lumMod val="50000"/>
                  </a:schemeClr>
                </a:solidFill>
              </a:rPr>
              <a:t>绝对路径</a:t>
            </a:r>
            <a:r>
              <a:rPr lang="zh-CN" altLang="en-US"/>
              <a:t>则能够</a:t>
            </a:r>
            <a:r>
              <a:rPr lang="zh-CN" altLang="en-US" b="1">
                <a:solidFill>
                  <a:schemeClr val="accent6">
                    <a:lumMod val="50000"/>
                  </a:schemeClr>
                </a:solidFill>
              </a:rPr>
              <a:t>避免当前位置不确切</a:t>
            </a:r>
            <a:r>
              <a:rPr lang="zh-CN" altLang="en-US"/>
              <a:t>导致的问题，如果小红告诉小蓝</a:t>
            </a:r>
            <a:r>
              <a:rPr lang="zh-CN" altLang="en-US" b="1">
                <a:solidFill>
                  <a:schemeClr val="accent2">
                    <a:lumMod val="50000"/>
                  </a:schemeClr>
                </a:solidFill>
              </a:rPr>
              <a:t>绝对路径</a:t>
            </a:r>
            <a:endParaRPr lang="en-US" altLang="zh-CN"/>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5487911" y="3042179"/>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4894445" y="2612908"/>
            <a:ext cx="593466" cy="141929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6"/>
          <a:stretch>
            <a:fillRect/>
          </a:stretch>
        </p:blipFill>
        <p:spPr>
          <a:xfrm>
            <a:off x="7033875" y="5448305"/>
            <a:ext cx="438912" cy="562356"/>
          </a:xfrm>
          <a:prstGeom prst="rect">
            <a:avLst/>
          </a:prstGeom>
        </p:spPr>
      </p:pic>
      <p:pic>
        <p:nvPicPr>
          <p:cNvPr id="5" name="图片 4">
            <a:extLst>
              <a:ext uri="{FF2B5EF4-FFF2-40B4-BE49-F238E27FC236}">
                <a16:creationId xmlns:a16="http://schemas.microsoft.com/office/drawing/2014/main" id="{22B2C3B0-83DB-37D8-23B9-C0134ADA1617}"/>
              </a:ext>
            </a:extLst>
          </p:cNvPr>
          <p:cNvPicPr>
            <a:picLocks noChangeAspect="1"/>
          </p:cNvPicPr>
          <p:nvPr/>
        </p:nvPicPr>
        <p:blipFill>
          <a:blip r:embed="rId7"/>
          <a:stretch>
            <a:fillRect/>
          </a:stretch>
        </p:blipFill>
        <p:spPr>
          <a:xfrm>
            <a:off x="7522504" y="4920819"/>
            <a:ext cx="590931" cy="1449038"/>
          </a:xfrm>
          <a:prstGeom prst="rect">
            <a:avLst/>
          </a:prstGeom>
        </p:spPr>
      </p:pic>
      <p:pic>
        <p:nvPicPr>
          <p:cNvPr id="7" name="图片 6">
            <a:extLst>
              <a:ext uri="{FF2B5EF4-FFF2-40B4-BE49-F238E27FC236}">
                <a16:creationId xmlns:a16="http://schemas.microsoft.com/office/drawing/2014/main" id="{90C2F920-B0F7-60E6-4EFF-BEDBC28A8D1D}"/>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7817969" y="4522102"/>
            <a:ext cx="1270635" cy="797433"/>
          </a:xfrm>
          <a:prstGeom prst="rect">
            <a:avLst/>
          </a:prstGeom>
        </p:spPr>
      </p:pic>
    </p:spTree>
    <p:extLst>
      <p:ext uri="{BB962C8B-B14F-4D97-AF65-F5344CB8AC3E}">
        <p14:creationId xmlns:p14="http://schemas.microsoft.com/office/powerpoint/2010/main" val="1683692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2DFF6-0952-1023-64E3-97184D36BE3F}"/>
              </a:ext>
            </a:extLst>
          </p:cNvPr>
          <p:cNvSpPr>
            <a:spLocks noGrp="1"/>
          </p:cNvSpPr>
          <p:nvPr>
            <p:ph type="title"/>
          </p:nvPr>
        </p:nvSpPr>
        <p:spPr/>
        <p:txBody>
          <a:bodyPr/>
          <a:lstStyle/>
          <a:p>
            <a:r>
              <a:rPr lang="zh-CN" altLang="en-US">
                <a:effectLst>
                  <a:outerShdw blurRad="38100" dist="38100" dir="2700000" algn="tl">
                    <a:srgbClr val="000000">
                      <a:alpha val="43137"/>
                    </a:srgbClr>
                  </a:outerShdw>
                </a:effectLst>
              </a:rPr>
              <a:t>第 </a:t>
            </a:r>
            <a:r>
              <a:rPr lang="en-US" altLang="zh-CN">
                <a:effectLst>
                  <a:outerShdw blurRad="38100" dist="38100" dir="2700000" algn="tl">
                    <a:srgbClr val="000000">
                      <a:alpha val="43137"/>
                    </a:srgbClr>
                  </a:outerShdw>
                </a:effectLst>
              </a:rPr>
              <a:t>10 </a:t>
            </a:r>
            <a:r>
              <a:rPr lang="zh-CN" altLang="en-US">
                <a:effectLst>
                  <a:outerShdw blurRad="38100" dist="38100" dir="2700000" algn="tl">
                    <a:srgbClr val="000000">
                      <a:alpha val="43137"/>
                    </a:srgbClr>
                  </a:outerShdw>
                </a:effectLst>
              </a:rPr>
              <a:t>章 文件和异常</a:t>
            </a:r>
          </a:p>
        </p:txBody>
      </p:sp>
      <p:sp>
        <p:nvSpPr>
          <p:cNvPr id="3" name="内容占位符 2">
            <a:extLst>
              <a:ext uri="{FF2B5EF4-FFF2-40B4-BE49-F238E27FC236}">
                <a16:creationId xmlns:a16="http://schemas.microsoft.com/office/drawing/2014/main" id="{AC7759D9-0BB4-08ED-8476-24F7D903D6DE}"/>
              </a:ext>
            </a:extLst>
          </p:cNvPr>
          <p:cNvSpPr>
            <a:spLocks noGrp="1"/>
          </p:cNvSpPr>
          <p:nvPr>
            <p:ph idx="1"/>
          </p:nvPr>
        </p:nvSpPr>
        <p:spPr/>
        <p:txBody>
          <a:bodyPr>
            <a:normAutofit/>
          </a:bodyPr>
          <a:lstStyle/>
          <a:p>
            <a:r>
              <a:rPr lang="en-US" altLang="zh-CN"/>
              <a:t>10.1 </a:t>
            </a:r>
            <a:r>
              <a:rPr lang="zh-CN" altLang="en-US"/>
              <a:t>读取文件</a:t>
            </a:r>
            <a:endParaRPr lang="en-US" altLang="zh-CN"/>
          </a:p>
          <a:p>
            <a:r>
              <a:rPr lang="en-US" altLang="zh-CN"/>
              <a:t>10.2 </a:t>
            </a:r>
            <a:r>
              <a:rPr lang="zh-CN" altLang="en-US"/>
              <a:t>写入文件</a:t>
            </a:r>
            <a:endParaRPr lang="en-US" altLang="zh-CN"/>
          </a:p>
          <a:p>
            <a:r>
              <a:rPr lang="en-US" altLang="zh-CN"/>
              <a:t>10.3 </a:t>
            </a:r>
            <a:r>
              <a:rPr lang="zh-CN" altLang="en-US"/>
              <a:t>异常</a:t>
            </a:r>
            <a:endParaRPr lang="en-US" altLang="zh-CN"/>
          </a:p>
          <a:p>
            <a:r>
              <a:rPr lang="en-US" altLang="zh-CN"/>
              <a:t>10.4 </a:t>
            </a:r>
            <a:r>
              <a:rPr lang="zh-CN" altLang="en-US"/>
              <a:t>存储数据 </a:t>
            </a:r>
            <a:endParaRPr lang="en-US" altLang="zh-CN"/>
          </a:p>
          <a:p>
            <a:r>
              <a:rPr lang="en-US" altLang="zh-CN"/>
              <a:t>10.5 </a:t>
            </a:r>
            <a:r>
              <a:rPr lang="zh-CN" altLang="en-US"/>
              <a:t>小结</a:t>
            </a:r>
            <a:endParaRPr lang="en-US" altLang="zh-CN"/>
          </a:p>
        </p:txBody>
      </p:sp>
    </p:spTree>
    <p:extLst>
      <p:ext uri="{BB962C8B-B14F-4D97-AF65-F5344CB8AC3E}">
        <p14:creationId xmlns:p14="http://schemas.microsoft.com/office/powerpoint/2010/main" val="1112998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10.1.2 </a:t>
            </a:r>
            <a:r>
              <a:rPr lang="zh-CN" altLang="en-US">
                <a:effectLst>
                  <a:outerShdw blurRad="38100" dist="38100" dir="2700000" algn="tl">
                    <a:srgbClr val="000000">
                      <a:alpha val="43137"/>
                    </a:srgbClr>
                  </a:outerShdw>
                </a:effectLst>
              </a:rPr>
              <a:t>文件路径：避免误会</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使用</a:t>
            </a:r>
            <a:r>
              <a:rPr lang="zh-CN" altLang="en-US" b="1">
                <a:solidFill>
                  <a:schemeClr val="accent2">
                    <a:lumMod val="50000"/>
                  </a:schemeClr>
                </a:solidFill>
              </a:rPr>
              <a:t>绝对路径</a:t>
            </a:r>
            <a:r>
              <a:rPr lang="zh-CN" altLang="en-US"/>
              <a:t>则能够</a:t>
            </a:r>
            <a:r>
              <a:rPr lang="zh-CN" altLang="en-US" b="1">
                <a:solidFill>
                  <a:schemeClr val="accent6">
                    <a:lumMod val="50000"/>
                  </a:schemeClr>
                </a:solidFill>
              </a:rPr>
              <a:t>避免当前位置不确切</a:t>
            </a:r>
            <a:r>
              <a:rPr lang="zh-CN" altLang="en-US"/>
              <a:t>导致的问题，如果小红告诉小蓝</a:t>
            </a:r>
            <a:r>
              <a:rPr lang="zh-CN" altLang="en-US" b="1">
                <a:solidFill>
                  <a:schemeClr val="accent2">
                    <a:lumMod val="50000"/>
                  </a:schemeClr>
                </a:solidFill>
              </a:rPr>
              <a:t>绝对路径</a:t>
            </a:r>
            <a:r>
              <a:rPr lang="zh-CN" altLang="en-US"/>
              <a:t>，小蓝将一直能够找到小红，</a:t>
            </a:r>
            <a:r>
              <a:rPr lang="zh-CN" altLang="en-US" u="sng"/>
              <a:t>无论他之前身处何处</a:t>
            </a:r>
            <a:endParaRPr lang="en-US" altLang="zh-CN" u="sng"/>
          </a:p>
          <a:p>
            <a:pPr marL="0" indent="0">
              <a:buNone/>
            </a:pPr>
            <a:endParaRPr lang="en-US" altLang="zh-CN"/>
          </a:p>
        </p:txBody>
      </p:sp>
      <p:pic>
        <p:nvPicPr>
          <p:cNvPr id="10" name="图片 9">
            <a:extLst>
              <a:ext uri="{FF2B5EF4-FFF2-40B4-BE49-F238E27FC236}">
                <a16:creationId xmlns:a16="http://schemas.microsoft.com/office/drawing/2014/main" id="{A7B1F899-AB88-9F6E-B0B3-CCC690BED5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769350" y="2793856"/>
            <a:ext cx="5830878" cy="3606728"/>
          </a:xfrm>
          <a:prstGeom prst="rect">
            <a:avLst/>
          </a:prstGeom>
        </p:spPr>
      </p:pic>
      <p:pic>
        <p:nvPicPr>
          <p:cNvPr id="12" name="图片 11">
            <a:extLst>
              <a:ext uri="{FF2B5EF4-FFF2-40B4-BE49-F238E27FC236}">
                <a16:creationId xmlns:a16="http://schemas.microsoft.com/office/drawing/2014/main" id="{4FABD43B-64EF-266D-B9B9-C752985A9B4E}"/>
              </a:ext>
            </a:extLst>
          </p:cNvPr>
          <p:cNvPicPr>
            <a:picLocks noChangeAspect="1"/>
          </p:cNvPicPr>
          <p:nvPr/>
        </p:nvPicPr>
        <p:blipFill>
          <a:blip r:embed="rId4"/>
          <a:stretch>
            <a:fillRect/>
          </a:stretch>
        </p:blipFill>
        <p:spPr>
          <a:xfrm>
            <a:off x="6997854" y="5462267"/>
            <a:ext cx="437662" cy="560755"/>
          </a:xfrm>
          <a:prstGeom prst="rect">
            <a:avLst/>
          </a:prstGeom>
        </p:spPr>
      </p:pic>
      <p:pic>
        <p:nvPicPr>
          <p:cNvPr id="4" name="图片 3">
            <a:extLst>
              <a:ext uri="{FF2B5EF4-FFF2-40B4-BE49-F238E27FC236}">
                <a16:creationId xmlns:a16="http://schemas.microsoft.com/office/drawing/2014/main" id="{B90F398F-064C-10C7-9DC8-10796A728E2C}"/>
              </a:ext>
            </a:extLst>
          </p:cNvPr>
          <p:cNvPicPr>
            <a:picLocks noChangeAspect="1"/>
          </p:cNvPicPr>
          <p:nvPr/>
        </p:nvPicPr>
        <p:blipFill>
          <a:blip r:embed="rId5"/>
          <a:stretch>
            <a:fillRect/>
          </a:stretch>
        </p:blipFill>
        <p:spPr>
          <a:xfrm>
            <a:off x="7345797" y="4997108"/>
            <a:ext cx="593466" cy="1419295"/>
          </a:xfrm>
          <a:prstGeom prst="rect">
            <a:avLst/>
          </a:prstGeom>
        </p:spPr>
      </p:pic>
      <p:pic>
        <p:nvPicPr>
          <p:cNvPr id="21" name="图片 20">
            <a:extLst>
              <a:ext uri="{FF2B5EF4-FFF2-40B4-BE49-F238E27FC236}">
                <a16:creationId xmlns:a16="http://schemas.microsoft.com/office/drawing/2014/main" id="{58BA75A0-2904-057D-C4E0-75FE516EA50D}"/>
              </a:ext>
            </a:extLst>
          </p:cNvPr>
          <p:cNvPicPr>
            <a:picLocks noChangeAspect="1"/>
          </p:cNvPicPr>
          <p:nvPr/>
        </p:nvPicPr>
        <p:blipFill>
          <a:blip r:embed="rId6"/>
          <a:stretch>
            <a:fillRect/>
          </a:stretch>
        </p:blipFill>
        <p:spPr>
          <a:xfrm>
            <a:off x="7085245" y="5455285"/>
            <a:ext cx="438912" cy="562356"/>
          </a:xfrm>
          <a:prstGeom prst="rect">
            <a:avLst/>
          </a:prstGeom>
        </p:spPr>
      </p:pic>
      <p:pic>
        <p:nvPicPr>
          <p:cNvPr id="7" name="图片 6">
            <a:extLst>
              <a:ext uri="{FF2B5EF4-FFF2-40B4-BE49-F238E27FC236}">
                <a16:creationId xmlns:a16="http://schemas.microsoft.com/office/drawing/2014/main" id="{F9032EE6-3F39-5F28-297C-12A7420FD604}"/>
              </a:ext>
            </a:extLst>
          </p:cNvPr>
          <p:cNvPicPr>
            <a:picLocks noChangeAspect="1"/>
          </p:cNvPicPr>
          <p:nvPr/>
        </p:nvPicPr>
        <p:blipFill>
          <a:blip r:embed="rId7"/>
          <a:stretch>
            <a:fillRect/>
          </a:stretch>
        </p:blipFill>
        <p:spPr>
          <a:xfrm>
            <a:off x="7744408" y="4984600"/>
            <a:ext cx="590931" cy="1449038"/>
          </a:xfrm>
          <a:prstGeom prst="rect">
            <a:avLst/>
          </a:prstGeom>
        </p:spPr>
      </p:pic>
      <p:sp>
        <p:nvSpPr>
          <p:cNvPr id="14" name="文本框 13">
            <a:extLst>
              <a:ext uri="{FF2B5EF4-FFF2-40B4-BE49-F238E27FC236}">
                <a16:creationId xmlns:a16="http://schemas.microsoft.com/office/drawing/2014/main" id="{A8BEA986-AA00-C272-B47D-C12FB7F4DBEB}"/>
              </a:ext>
            </a:extLst>
          </p:cNvPr>
          <p:cNvSpPr txBox="1"/>
          <p:nvPr/>
        </p:nvSpPr>
        <p:spPr>
          <a:xfrm>
            <a:off x="850933" y="3187938"/>
            <a:ext cx="4489807" cy="523220"/>
          </a:xfrm>
          <a:prstGeom prst="rect">
            <a:avLst/>
          </a:prstGeom>
          <a:noFill/>
        </p:spPr>
        <p:txBody>
          <a:bodyPr wrap="square">
            <a:spAutoFit/>
          </a:bodyPr>
          <a:lstStyle/>
          <a:p>
            <a:r>
              <a:rPr lang="en-US" altLang="zh-CN" sz="2800" b="1">
                <a:solidFill>
                  <a:schemeClr val="accent2">
                    <a:lumMod val="50000"/>
                  </a:schemeClr>
                </a:solidFill>
                <a:latin typeface="Consolas" panose="020B0609020204030204" pitchFamily="49" charset="0"/>
              </a:rPr>
              <a:t>/</a:t>
            </a:r>
            <a:r>
              <a:rPr lang="en-US" altLang="zh-CN" sz="2800" b="1">
                <a:solidFill>
                  <a:schemeClr val="accent1">
                    <a:lumMod val="50000"/>
                  </a:schemeClr>
                </a:solidFill>
                <a:latin typeface="Consolas" panose="020B0609020204030204" pitchFamily="49" charset="0"/>
              </a:rPr>
              <a:t>right/down/right/down</a:t>
            </a:r>
          </a:p>
        </p:txBody>
      </p:sp>
    </p:spTree>
    <p:extLst>
      <p:ext uri="{BB962C8B-B14F-4D97-AF65-F5344CB8AC3E}">
        <p14:creationId xmlns:p14="http://schemas.microsoft.com/office/powerpoint/2010/main" val="42264084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10.1.3 </a:t>
            </a:r>
            <a:r>
              <a:rPr lang="zh-CN" altLang="en-US">
                <a:effectLst>
                  <a:outerShdw blurRad="38100" dist="38100" dir="2700000" algn="tl">
                    <a:srgbClr val="000000">
                      <a:alpha val="43137"/>
                    </a:srgbClr>
                  </a:outerShdw>
                </a:effectLst>
              </a:rPr>
              <a:t>访问文件中的各行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t>我们时常需要按行处理文本文件，比如查找特定信息，或者修改特定的行等等，可通过字符串的 </a:t>
            </a:r>
            <a:r>
              <a:rPr lang="en-US" altLang="zh-CN" sz="2800" b="1" err="1">
                <a:solidFill>
                  <a:srgbClr val="258DFF"/>
                </a:solidFill>
                <a:latin typeface="Consolas" panose="020B0609020204030204" pitchFamily="49" charset="0"/>
              </a:rPr>
              <a:t>splitlines</a:t>
            </a:r>
            <a:r>
              <a:rPr lang="en-US" altLang="zh-CN" sz="2800" b="1">
                <a:solidFill>
                  <a:srgbClr val="3F9101"/>
                </a:solidFill>
                <a:latin typeface="Consolas" panose="020B0609020204030204" pitchFamily="49" charset="0"/>
              </a:rPr>
              <a:t>() </a:t>
            </a:r>
            <a:r>
              <a:rPr lang="zh-CN" altLang="en-US"/>
              <a:t>方法来做到</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Tree>
    <p:extLst>
      <p:ext uri="{BB962C8B-B14F-4D97-AF65-F5344CB8AC3E}">
        <p14:creationId xmlns:p14="http://schemas.microsoft.com/office/powerpoint/2010/main" val="43080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10.1.3 </a:t>
            </a:r>
            <a:r>
              <a:rPr lang="zh-CN" altLang="en-US">
                <a:effectLst>
                  <a:outerShdw blurRad="38100" dist="38100" dir="2700000" algn="tl">
                    <a:srgbClr val="000000">
                      <a:alpha val="43137"/>
                    </a:srgbClr>
                  </a:outerShdw>
                </a:effectLst>
              </a:rPr>
              <a:t>访问文件中的各行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solidFill>
                  <a:schemeClr val="bg1">
                    <a:lumMod val="65000"/>
                  </a:schemeClr>
                </a:solidFill>
              </a:rPr>
              <a:t>我们时常需要按行处理文本文件，比如查找特定信息，或者修改特定的行等等，可通过字符串的 </a:t>
            </a:r>
            <a:r>
              <a:rPr lang="en-US" altLang="zh-CN" sz="2800" b="1" err="1">
                <a:solidFill>
                  <a:schemeClr val="bg1">
                    <a:lumMod val="65000"/>
                  </a:schemeClr>
                </a:solidFill>
                <a:latin typeface="Consolas" panose="020B0609020204030204" pitchFamily="49" charset="0"/>
              </a:rPr>
              <a:t>splitlines</a:t>
            </a:r>
            <a:r>
              <a:rPr lang="en-US" altLang="zh-CN" sz="2800" b="1">
                <a:solidFill>
                  <a:schemeClr val="bg1">
                    <a:lumMod val="65000"/>
                  </a:schemeClr>
                </a:solidFill>
                <a:latin typeface="Consolas" panose="020B0609020204030204" pitchFamily="49" charset="0"/>
              </a:rPr>
              <a:t>() </a:t>
            </a:r>
            <a:r>
              <a:rPr lang="zh-CN" altLang="en-US">
                <a:solidFill>
                  <a:schemeClr val="bg1">
                    <a:lumMod val="65000"/>
                  </a:schemeClr>
                </a:solidFill>
              </a:rPr>
              <a:t>方法来做到</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095999" y="3117348"/>
            <a:ext cx="5052246" cy="3354765"/>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r>
              <a:rPr lang="en-US" altLang="zh-CN" sz="2400" b="1">
                <a:solidFill>
                  <a:srgbClr val="3F9101"/>
                </a:solidFill>
                <a:latin typeface="Consolas" panose="020B0609020204030204" pitchFamily="49" charset="0"/>
              </a:rPr>
              <a:t> </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read_text</a:t>
            </a:r>
            <a:r>
              <a:rPr lang="en-US" altLang="zh-CN" sz="2400" b="1">
                <a:solidFill>
                  <a:srgbClr val="3F9101"/>
                </a:solidFill>
                <a:latin typeface="Consolas" panose="020B0609020204030204" pitchFamily="49" charset="0"/>
              </a:rPr>
              <a:t>()</a:t>
            </a:r>
          </a:p>
          <a:p>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lines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contents</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splitlines</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9E58A3"/>
                </a:solidFill>
                <a:latin typeface="Consolas" panose="020B0609020204030204" pitchFamily="49" charset="0"/>
              </a:rPr>
              <a:t>for</a:t>
            </a:r>
            <a:r>
              <a:rPr lang="en-US" altLang="zh-CN" sz="2400" b="1">
                <a:solidFill>
                  <a:srgbClr val="3F9101"/>
                </a:solidFill>
                <a:latin typeface="Consolas" panose="020B0609020204030204" pitchFamily="49" charset="0"/>
              </a:rPr>
              <a:t> </a:t>
            </a:r>
            <a:r>
              <a:rPr lang="en-US" altLang="zh-CN" sz="2400" b="1">
                <a:solidFill>
                  <a:srgbClr val="333333"/>
                </a:solidFill>
                <a:latin typeface="Consolas" panose="020B0609020204030204" pitchFamily="49" charset="0"/>
              </a:rPr>
              <a:t>line</a:t>
            </a:r>
            <a:r>
              <a:rPr lang="en-US" altLang="zh-CN" sz="2400" b="1">
                <a:solidFill>
                  <a:srgbClr val="3F9101"/>
                </a:solidFill>
                <a:latin typeface="Consolas" panose="020B0609020204030204" pitchFamily="49" charset="0"/>
              </a:rPr>
              <a:t> </a:t>
            </a:r>
            <a:r>
              <a:rPr lang="en-US" altLang="zh-CN" sz="2400" b="1">
                <a:solidFill>
                  <a:srgbClr val="9E58A3"/>
                </a:solidFill>
                <a:latin typeface="Consolas" panose="020B0609020204030204" pitchFamily="49" charset="0"/>
              </a:rPr>
              <a:t>in</a:t>
            </a:r>
            <a:r>
              <a:rPr lang="en-US" altLang="zh-CN" sz="2400" b="1">
                <a:solidFill>
                  <a:srgbClr val="3F9101"/>
                </a:solidFill>
                <a:latin typeface="Consolas" panose="020B0609020204030204" pitchFamily="49" charset="0"/>
              </a:rPr>
              <a:t> </a:t>
            </a:r>
            <a:r>
              <a:rPr lang="en-US" altLang="zh-CN" sz="2400" b="1">
                <a:solidFill>
                  <a:srgbClr val="333333"/>
                </a:solidFill>
                <a:latin typeface="Consolas" panose="020B0609020204030204" pitchFamily="49" charset="0"/>
              </a:rPr>
              <a:t>lines</a:t>
            </a:r>
            <a:r>
              <a:rPr lang="en-US" altLang="zh-CN" sz="2400" b="1">
                <a:solidFill>
                  <a:srgbClr val="9E58A3"/>
                </a:solidFill>
                <a:latin typeface="Consolas" panose="020B0609020204030204" pitchFamily="49" charset="0"/>
              </a:rPr>
              <a:t>:</a:t>
            </a:r>
          </a:p>
          <a:p>
            <a:r>
              <a:rPr lang="en-US" altLang="zh-CN" sz="2400" b="1">
                <a:solidFill>
                  <a:srgbClr val="0200BD"/>
                </a:solidFill>
                <a:latin typeface="Consolas" panose="020B0609020204030204" pitchFamily="49" charset="0"/>
              </a:rPr>
              <a:t>    print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chemeClr val="bg1">
                  <a:lumMod val="65000"/>
                </a:schemeClr>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5587935" y="529845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内容占位符 6">
            <a:extLst>
              <a:ext uri="{FF2B5EF4-FFF2-40B4-BE49-F238E27FC236}">
                <a16:creationId xmlns:a16="http://schemas.microsoft.com/office/drawing/2014/main" id="{105D847F-FA13-C242-3366-864D1C519B74}"/>
              </a:ext>
            </a:extLst>
          </p:cNvPr>
          <p:cNvSpPr txBox="1">
            <a:spLocks/>
          </p:cNvSpPr>
          <p:nvPr/>
        </p:nvSpPr>
        <p:spPr>
          <a:xfrm>
            <a:off x="838200" y="3117348"/>
            <a:ext cx="4605087"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a:latin typeface="Consolas" panose="020B0609020204030204" pitchFamily="49" charset="0"/>
                <a:ea typeface="微软雅黑" panose="020B0503020204020204" pitchFamily="34" charset="-122"/>
              </a:rPr>
              <a:t>在读取文本文件中的所有内容后，我们可以通过调用 </a:t>
            </a:r>
            <a:r>
              <a:rPr lang="en-US" altLang="zh-CN" b="1" err="1">
                <a:solidFill>
                  <a:srgbClr val="258DFF"/>
                </a:solidFill>
                <a:latin typeface="Consolas" panose="020B0609020204030204" pitchFamily="49" charset="0"/>
              </a:rPr>
              <a:t>splitlines</a:t>
            </a:r>
            <a:r>
              <a:rPr lang="en-US" altLang="zh-CN" b="1">
                <a:solidFill>
                  <a:srgbClr val="3F9101"/>
                </a:solidFill>
                <a:latin typeface="Consolas" panose="020B0609020204030204" pitchFamily="49" charset="0"/>
              </a:rPr>
              <a:t>() </a:t>
            </a:r>
            <a:r>
              <a:rPr lang="zh-CN" altLang="en-US">
                <a:latin typeface="Consolas" panose="020B0609020204030204" pitchFamily="49" charset="0"/>
                <a:ea typeface="微软雅黑" panose="020B0503020204020204" pitchFamily="34" charset="-122"/>
              </a:rPr>
              <a:t>方法，获得把文本按行分割所得的列表，这里把它赋给了变量 </a:t>
            </a:r>
            <a:r>
              <a:rPr lang="en-US" altLang="zh-CN">
                <a:latin typeface="Consolas" panose="020B0609020204030204" pitchFamily="49" charset="0"/>
                <a:ea typeface="微软雅黑" panose="020B0503020204020204" pitchFamily="34" charset="-122"/>
              </a:rPr>
              <a:t>lines</a:t>
            </a:r>
          </a:p>
        </p:txBody>
      </p:sp>
    </p:spTree>
    <p:extLst>
      <p:ext uri="{BB962C8B-B14F-4D97-AF65-F5344CB8AC3E}">
        <p14:creationId xmlns:p14="http://schemas.microsoft.com/office/powerpoint/2010/main" val="105998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10.1.3 </a:t>
            </a:r>
            <a:r>
              <a:rPr lang="zh-CN" altLang="en-US">
                <a:effectLst>
                  <a:outerShdw blurRad="38100" dist="38100" dir="2700000" algn="tl">
                    <a:srgbClr val="000000">
                      <a:alpha val="43137"/>
                    </a:srgbClr>
                  </a:outerShdw>
                </a:effectLst>
              </a:rPr>
              <a:t>访问文件中的各行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solidFill>
                  <a:schemeClr val="bg1">
                    <a:lumMod val="65000"/>
                  </a:schemeClr>
                </a:solidFill>
              </a:rPr>
              <a:t>我们时常需要按行处理文本文件，比如查找特定信息，或者修改特定的行等等，可通过字符串的 </a:t>
            </a:r>
            <a:r>
              <a:rPr lang="en-US" altLang="zh-CN" sz="2800" b="1" err="1">
                <a:solidFill>
                  <a:schemeClr val="bg1">
                    <a:lumMod val="65000"/>
                  </a:schemeClr>
                </a:solidFill>
                <a:latin typeface="Consolas" panose="020B0609020204030204" pitchFamily="49" charset="0"/>
              </a:rPr>
              <a:t>splitlines</a:t>
            </a:r>
            <a:r>
              <a:rPr lang="en-US" altLang="zh-CN" sz="2800" b="1">
                <a:solidFill>
                  <a:schemeClr val="bg1">
                    <a:lumMod val="65000"/>
                  </a:schemeClr>
                </a:solidFill>
                <a:latin typeface="Consolas" panose="020B0609020204030204" pitchFamily="49" charset="0"/>
              </a:rPr>
              <a:t>() </a:t>
            </a:r>
            <a:r>
              <a:rPr lang="zh-CN" altLang="en-US">
                <a:solidFill>
                  <a:schemeClr val="bg1">
                    <a:lumMod val="65000"/>
                  </a:schemeClr>
                </a:solidFill>
              </a:rPr>
              <a:t>方法来做到</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095999" y="3117348"/>
            <a:ext cx="5052246" cy="3354765"/>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r>
              <a:rPr lang="en-US" altLang="zh-CN" sz="2400" b="1">
                <a:solidFill>
                  <a:srgbClr val="3F9101"/>
                </a:solidFill>
                <a:latin typeface="Consolas" panose="020B0609020204030204" pitchFamily="49" charset="0"/>
              </a:rPr>
              <a:t> </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p>
          <a:p>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lines = </a:t>
            </a:r>
            <a:r>
              <a:rPr lang="en-US" altLang="zh-CN" sz="2400" b="1" err="1">
                <a:solidFill>
                  <a:schemeClr val="bg1">
                    <a:lumMod val="65000"/>
                  </a:schemeClr>
                </a:solidFill>
                <a:latin typeface="Consolas" panose="020B0609020204030204" pitchFamily="49" charset="0"/>
              </a:rPr>
              <a:t>contents.splitlines</a:t>
            </a:r>
            <a:r>
              <a:rPr lang="en-US" altLang="zh-CN" sz="2400" b="1">
                <a:solidFill>
                  <a:schemeClr val="bg1">
                    <a:lumMod val="65000"/>
                  </a:schemeClr>
                </a:solidFill>
                <a:latin typeface="Consolas" panose="020B0609020204030204" pitchFamily="49" charset="0"/>
              </a:rPr>
              <a:t>()</a:t>
            </a:r>
            <a:br>
              <a:rPr lang="en-US" altLang="zh-CN" sz="2400" b="1">
                <a:solidFill>
                  <a:schemeClr val="bg1">
                    <a:lumMod val="65000"/>
                  </a:schemeClr>
                </a:solidFill>
                <a:latin typeface="Consolas" panose="020B0609020204030204" pitchFamily="49" charset="0"/>
              </a:rPr>
            </a:br>
            <a:r>
              <a:rPr lang="en-US" altLang="zh-CN" sz="2400" b="1">
                <a:solidFill>
                  <a:srgbClr val="9E58A3"/>
                </a:solidFill>
                <a:latin typeface="Consolas" panose="020B0609020204030204" pitchFamily="49" charset="0"/>
              </a:rPr>
              <a:t>for</a:t>
            </a:r>
            <a:r>
              <a:rPr lang="en-US" altLang="zh-CN" sz="2400" b="1">
                <a:solidFill>
                  <a:srgbClr val="3F9101"/>
                </a:solidFill>
                <a:latin typeface="Consolas" panose="020B0609020204030204" pitchFamily="49" charset="0"/>
              </a:rPr>
              <a:t> </a:t>
            </a:r>
            <a:r>
              <a:rPr lang="en-US" altLang="zh-CN" sz="2400" b="1">
                <a:solidFill>
                  <a:srgbClr val="333333"/>
                </a:solidFill>
                <a:latin typeface="Consolas" panose="020B0609020204030204" pitchFamily="49" charset="0"/>
              </a:rPr>
              <a:t>line</a:t>
            </a:r>
            <a:r>
              <a:rPr lang="en-US" altLang="zh-CN" sz="2400" b="1">
                <a:solidFill>
                  <a:srgbClr val="3F9101"/>
                </a:solidFill>
                <a:latin typeface="Consolas" panose="020B0609020204030204" pitchFamily="49" charset="0"/>
              </a:rPr>
              <a:t> </a:t>
            </a:r>
            <a:r>
              <a:rPr lang="en-US" altLang="zh-CN" sz="2400" b="1">
                <a:solidFill>
                  <a:srgbClr val="9E58A3"/>
                </a:solidFill>
                <a:latin typeface="Consolas" panose="020B0609020204030204" pitchFamily="49" charset="0"/>
              </a:rPr>
              <a:t>in</a:t>
            </a:r>
            <a:r>
              <a:rPr lang="en-US" altLang="zh-CN" sz="2400" b="1">
                <a:solidFill>
                  <a:srgbClr val="3F9101"/>
                </a:solidFill>
                <a:latin typeface="Consolas" panose="020B0609020204030204" pitchFamily="49" charset="0"/>
              </a:rPr>
              <a:t> </a:t>
            </a:r>
            <a:r>
              <a:rPr lang="en-US" altLang="zh-CN" sz="2400" b="1">
                <a:solidFill>
                  <a:srgbClr val="333333"/>
                </a:solidFill>
                <a:latin typeface="Consolas" panose="020B0609020204030204" pitchFamily="49" charset="0"/>
              </a:rPr>
              <a:t>lines</a:t>
            </a:r>
            <a:r>
              <a:rPr lang="en-US" altLang="zh-CN" sz="2400" b="1">
                <a:solidFill>
                  <a:srgbClr val="9E58A3"/>
                </a:solidFill>
                <a:latin typeface="Consolas" panose="020B0609020204030204" pitchFamily="49" charset="0"/>
              </a:rPr>
              <a:t>:</a:t>
            </a:r>
          </a:p>
          <a:p>
            <a:r>
              <a:rPr lang="en-US" altLang="zh-CN" sz="2400" b="1">
                <a:solidFill>
                  <a:srgbClr val="0200BD"/>
                </a:solidFill>
                <a:latin typeface="Consolas" panose="020B0609020204030204" pitchFamily="49" charset="0"/>
              </a:rPr>
              <a:t>    print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chemeClr val="bg1">
                  <a:lumMod val="65000"/>
                </a:schemeClr>
              </a:solidFill>
              <a:latin typeface="Consolas" panose="020B0609020204030204" pitchFamily="49" charset="0"/>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5587935" y="584709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内容占位符 6">
            <a:extLst>
              <a:ext uri="{FF2B5EF4-FFF2-40B4-BE49-F238E27FC236}">
                <a16:creationId xmlns:a16="http://schemas.microsoft.com/office/drawing/2014/main" id="{105D847F-FA13-C242-3366-864D1C519B74}"/>
              </a:ext>
            </a:extLst>
          </p:cNvPr>
          <p:cNvSpPr txBox="1">
            <a:spLocks/>
          </p:cNvSpPr>
          <p:nvPr/>
        </p:nvSpPr>
        <p:spPr>
          <a:xfrm>
            <a:off x="838200" y="3117348"/>
            <a:ext cx="4605087"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在读取文本文件中的所有内容后，我们可以通过调用 </a:t>
            </a:r>
            <a:r>
              <a:rPr lang="en-US" altLang="zh-CN" b="1" dirty="0" err="1">
                <a:solidFill>
                  <a:srgbClr val="258DFF"/>
                </a:solidFill>
                <a:latin typeface="Consolas" panose="020B0609020204030204" pitchFamily="49" charset="0"/>
              </a:rPr>
              <a:t>splitlines</a:t>
            </a:r>
            <a:r>
              <a:rPr lang="en-US" altLang="zh-CN" b="1" dirty="0">
                <a:solidFill>
                  <a:srgbClr val="3F9101"/>
                </a:solidFill>
                <a:latin typeface="Consolas" panose="020B0609020204030204" pitchFamily="49" charset="0"/>
              </a:rPr>
              <a:t>() </a:t>
            </a:r>
            <a:r>
              <a:rPr lang="zh-CN" altLang="en-US" dirty="0">
                <a:latin typeface="Consolas" panose="020B0609020204030204" pitchFamily="49" charset="0"/>
                <a:ea typeface="微软雅黑" panose="020B0503020204020204" pitchFamily="34" charset="-122"/>
              </a:rPr>
              <a:t>方法，获得把文本按行分割所得的列表，这里把它赋给了变量 </a:t>
            </a:r>
            <a:r>
              <a:rPr lang="en-US" altLang="zh-CN" dirty="0">
                <a:latin typeface="Consolas" panose="020B0609020204030204" pitchFamily="49" charset="0"/>
                <a:ea typeface="微软雅黑" panose="020B0503020204020204" pitchFamily="34" charset="-122"/>
              </a:rPr>
              <a:t>lines</a:t>
            </a:r>
          </a:p>
          <a:p>
            <a:pPr marL="0" indent="0">
              <a:buNone/>
            </a:pPr>
            <a:endParaRPr lang="en-US" altLang="zh-CN" dirty="0">
              <a:latin typeface="Consolas" panose="020B0609020204030204" pitchFamily="49" charset="0"/>
              <a:ea typeface="微软雅黑" panose="020B0503020204020204" pitchFamily="34" charset="-122"/>
            </a:endParaRPr>
          </a:p>
          <a:p>
            <a:pPr marL="0" indent="0">
              <a:buNone/>
            </a:pPr>
            <a:r>
              <a:rPr lang="zh-CN" altLang="en-US" dirty="0">
                <a:latin typeface="Consolas" panose="020B0609020204030204" pitchFamily="49" charset="0"/>
                <a:ea typeface="微软雅黑" panose="020B0503020204020204" pitchFamily="34" charset="-122"/>
              </a:rPr>
              <a:t>然后，通过一个循环，遍历这些行并打印出来</a:t>
            </a:r>
            <a:endParaRPr lang="en-US" altLang="zh-CN" dirty="0">
              <a:highlight>
                <a:srgbClr val="FFFAD4"/>
              </a:highlight>
              <a:latin typeface="Consolas" panose="020B0609020204030204" pitchFamily="49" charset="0"/>
              <a:ea typeface="微软雅黑" panose="020B0503020204020204" pitchFamily="34" charset="-122"/>
            </a:endParaRPr>
          </a:p>
          <a:p>
            <a:pPr marL="0" indent="0">
              <a:buNone/>
            </a:pPr>
            <a:endParaRPr lang="en-US" altLang="zh-CN" sz="24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288941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10.1.3 </a:t>
            </a:r>
            <a:r>
              <a:rPr lang="zh-CN" altLang="en-US">
                <a:effectLst>
                  <a:outerShdw blurRad="38100" dist="38100" dir="2700000" algn="tl">
                    <a:srgbClr val="000000">
                      <a:alpha val="43137"/>
                    </a:srgbClr>
                  </a:outerShdw>
                </a:effectLst>
              </a:rPr>
              <a:t>访问文件中的各行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latin typeface="Consolas" panose="020B0609020204030204" pitchFamily="49" charset="0"/>
                <a:ea typeface="微软雅黑" panose="020B0503020204020204" pitchFamily="34" charset="-122"/>
              </a:rPr>
              <a:t>由于没有修改这些行，所以输出和之前一样</a:t>
            </a:r>
            <a:r>
              <a:rPr lang="zh-CN" altLang="en-US"/>
              <a:t>，即文件内容</a:t>
            </a:r>
            <a:r>
              <a:rPr lang="zh-CN" altLang="en-US">
                <a:latin typeface="Consolas" panose="020B0609020204030204" pitchFamily="49" charset="0"/>
                <a:ea typeface="微软雅黑" panose="020B0503020204020204" pitchFamily="34" charset="-122"/>
              </a:rPr>
              <a:t>：</a:t>
            </a:r>
            <a:endParaRPr lang="en-US" altLang="zh-CN">
              <a:highlight>
                <a:srgbClr val="FFFAD4"/>
              </a:highlight>
              <a:latin typeface="Consolas" panose="020B0609020204030204" pitchFamily="49" charset="0"/>
              <a:ea typeface="微软雅黑" panose="020B0503020204020204" pitchFamily="34" charset="-122"/>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5" name="文本框 4">
            <a:extLst>
              <a:ext uri="{FF2B5EF4-FFF2-40B4-BE49-F238E27FC236}">
                <a16:creationId xmlns:a16="http://schemas.microsoft.com/office/drawing/2014/main" id="{2D479650-0EDF-E062-BC2B-4FED5885C9FE}"/>
              </a:ext>
            </a:extLst>
          </p:cNvPr>
          <p:cNvSpPr txBox="1"/>
          <p:nvPr/>
        </p:nvSpPr>
        <p:spPr>
          <a:xfrm>
            <a:off x="7592472" y="3688623"/>
            <a:ext cx="2264856" cy="1569660"/>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a:solidFill>
                  <a:srgbClr val="333333"/>
                </a:solidFill>
                <a:latin typeface="Consolas" panose="020B0609020204030204" pitchFamily="49" charset="0"/>
              </a:rPr>
              <a:t>3.1415926535</a:t>
            </a:r>
          </a:p>
          <a:p>
            <a:r>
              <a:rPr lang="en-US" altLang="zh-CN" sz="2400">
                <a:solidFill>
                  <a:srgbClr val="333333"/>
                </a:solidFill>
                <a:latin typeface="Consolas" panose="020B0609020204030204" pitchFamily="49" charset="0"/>
              </a:rPr>
              <a:t>  8979323846</a:t>
            </a:r>
          </a:p>
          <a:p>
            <a:r>
              <a:rPr lang="en-US" altLang="zh-CN" sz="2400">
                <a:solidFill>
                  <a:srgbClr val="333333"/>
                </a:solidFill>
                <a:latin typeface="Consolas" panose="020B0609020204030204" pitchFamily="49" charset="0"/>
              </a:rPr>
              <a:t>  2643383279</a:t>
            </a:r>
          </a:p>
        </p:txBody>
      </p:sp>
      <p:sp>
        <p:nvSpPr>
          <p:cNvPr id="7" name="文本框 6">
            <a:extLst>
              <a:ext uri="{FF2B5EF4-FFF2-40B4-BE49-F238E27FC236}">
                <a16:creationId xmlns:a16="http://schemas.microsoft.com/office/drawing/2014/main" id="{FBD55ABB-71B6-40C1-E862-243A00D10AFE}"/>
              </a:ext>
            </a:extLst>
          </p:cNvPr>
          <p:cNvSpPr txBox="1"/>
          <p:nvPr/>
        </p:nvSpPr>
        <p:spPr>
          <a:xfrm>
            <a:off x="1043754" y="2796071"/>
            <a:ext cx="5052246" cy="3354765"/>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r>
              <a:rPr lang="en-US" altLang="zh-CN" sz="2400" b="1">
                <a:solidFill>
                  <a:srgbClr val="3F9101"/>
                </a:solidFill>
                <a:latin typeface="Consolas" panose="020B0609020204030204" pitchFamily="49" charset="0"/>
              </a:rPr>
              <a:t> </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p>
          <a:p>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lines = </a:t>
            </a:r>
            <a:r>
              <a:rPr lang="en-US" altLang="zh-CN" sz="2400" b="1" err="1">
                <a:solidFill>
                  <a:schemeClr val="bg1">
                    <a:lumMod val="65000"/>
                  </a:schemeClr>
                </a:solidFill>
                <a:latin typeface="Consolas" panose="020B0609020204030204" pitchFamily="49" charset="0"/>
              </a:rPr>
              <a:t>contents.splitlines</a:t>
            </a:r>
            <a:r>
              <a:rPr lang="en-US" altLang="zh-CN" sz="2400" b="1">
                <a:solidFill>
                  <a:schemeClr val="bg1">
                    <a:lumMod val="65000"/>
                  </a:schemeClr>
                </a:solidFill>
                <a:latin typeface="Consolas" panose="020B0609020204030204" pitchFamily="49" charset="0"/>
              </a:rPr>
              <a:t>()</a:t>
            </a:r>
            <a:br>
              <a:rPr lang="en-US" altLang="zh-CN" sz="2400" b="1">
                <a:solidFill>
                  <a:schemeClr val="bg1">
                    <a:lumMod val="65000"/>
                  </a:schemeClr>
                </a:solidFill>
                <a:latin typeface="Consolas" panose="020B0609020204030204" pitchFamily="49" charset="0"/>
              </a:rPr>
            </a:br>
            <a:r>
              <a:rPr lang="en-US" altLang="zh-CN" sz="2400" b="1">
                <a:solidFill>
                  <a:srgbClr val="9E58A3"/>
                </a:solidFill>
                <a:latin typeface="Consolas" panose="020B0609020204030204" pitchFamily="49" charset="0"/>
              </a:rPr>
              <a:t>for</a:t>
            </a:r>
            <a:r>
              <a:rPr lang="en-US" altLang="zh-CN" sz="2400" b="1">
                <a:solidFill>
                  <a:srgbClr val="3F9101"/>
                </a:solidFill>
                <a:latin typeface="Consolas" panose="020B0609020204030204" pitchFamily="49" charset="0"/>
              </a:rPr>
              <a:t> </a:t>
            </a:r>
            <a:r>
              <a:rPr lang="en-US" altLang="zh-CN" sz="2400" b="1">
                <a:solidFill>
                  <a:srgbClr val="333333"/>
                </a:solidFill>
                <a:latin typeface="Consolas" panose="020B0609020204030204" pitchFamily="49" charset="0"/>
              </a:rPr>
              <a:t>line</a:t>
            </a:r>
            <a:r>
              <a:rPr lang="en-US" altLang="zh-CN" sz="2400" b="1">
                <a:solidFill>
                  <a:srgbClr val="3F9101"/>
                </a:solidFill>
                <a:latin typeface="Consolas" panose="020B0609020204030204" pitchFamily="49" charset="0"/>
              </a:rPr>
              <a:t> </a:t>
            </a:r>
            <a:r>
              <a:rPr lang="en-US" altLang="zh-CN" sz="2400" b="1">
                <a:solidFill>
                  <a:srgbClr val="9E58A3"/>
                </a:solidFill>
                <a:latin typeface="Consolas" panose="020B0609020204030204" pitchFamily="49" charset="0"/>
              </a:rPr>
              <a:t>in</a:t>
            </a:r>
            <a:r>
              <a:rPr lang="en-US" altLang="zh-CN" sz="2400" b="1">
                <a:solidFill>
                  <a:srgbClr val="3F9101"/>
                </a:solidFill>
                <a:latin typeface="Consolas" panose="020B0609020204030204" pitchFamily="49" charset="0"/>
              </a:rPr>
              <a:t> </a:t>
            </a:r>
            <a:r>
              <a:rPr lang="en-US" altLang="zh-CN" sz="2400" b="1">
                <a:solidFill>
                  <a:srgbClr val="333333"/>
                </a:solidFill>
                <a:latin typeface="Consolas" panose="020B0609020204030204" pitchFamily="49" charset="0"/>
              </a:rPr>
              <a:t>lines</a:t>
            </a:r>
            <a:r>
              <a:rPr lang="en-US" altLang="zh-CN" sz="2400" b="1">
                <a:solidFill>
                  <a:srgbClr val="9E58A3"/>
                </a:solidFill>
                <a:latin typeface="Consolas" panose="020B0609020204030204" pitchFamily="49" charset="0"/>
              </a:rPr>
              <a:t>:</a:t>
            </a:r>
          </a:p>
          <a:p>
            <a:r>
              <a:rPr lang="en-US" altLang="zh-CN" sz="2400" b="1">
                <a:solidFill>
                  <a:srgbClr val="0200BD"/>
                </a:solidFill>
                <a:latin typeface="Consolas" panose="020B0609020204030204" pitchFamily="49" charset="0"/>
              </a:rPr>
              <a:t>    print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chemeClr val="bg1">
                  <a:lumMod val="65000"/>
                </a:schemeClr>
              </a:solidFill>
              <a:latin typeface="Consolas" panose="020B0609020204030204" pitchFamily="49" charset="0"/>
            </a:endParaRPr>
          </a:p>
        </p:txBody>
      </p:sp>
    </p:spTree>
    <p:extLst>
      <p:ext uri="{BB962C8B-B14F-4D97-AF65-F5344CB8AC3E}">
        <p14:creationId xmlns:p14="http://schemas.microsoft.com/office/powerpoint/2010/main" val="741675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10.1.4 </a:t>
            </a:r>
            <a:r>
              <a:rPr lang="zh-CN" altLang="en-US">
                <a:effectLst>
                  <a:outerShdw blurRad="38100" dist="38100" dir="2700000" algn="tl">
                    <a:srgbClr val="000000">
                      <a:alpha val="43137"/>
                    </a:srgbClr>
                  </a:outerShdw>
                </a:effectLst>
              </a:rPr>
              <a:t>使用文件的内容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t>将文件的内容读入后，就能按需使用它们了</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095998" y="2484940"/>
            <a:ext cx="5052246" cy="4154984"/>
          </a:xfrm>
          <a:prstGeom prst="rect">
            <a:avLst/>
          </a:prstGeom>
          <a:noFill/>
          <a:ln>
            <a:solidFill>
              <a:schemeClr val="bg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from </a:t>
            </a: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pathlib</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 import Path</a:t>
            </a:r>
            <a:b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b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 = Path('pi_digits.txt')</a:t>
            </a:r>
            <a:b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contents = </a:t>
            </a: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path.read_text</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lines = </a:t>
            </a: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contents.splitlines</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F2612A"/>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F2612A"/>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srgbClr val="9E58A3"/>
                </a:solidFill>
                <a:effectLst/>
                <a:uLnTx/>
                <a:uFillTx/>
                <a:latin typeface="Consolas" panose="020B0609020204030204" pitchFamily="49" charset="0"/>
                <a:ea typeface="黑体" panose="02010609060101010101" pitchFamily="49" charset="-122"/>
                <a:cs typeface="+mn-cs"/>
              </a:rPr>
              <a:t>for </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line </a:t>
            </a:r>
            <a:r>
              <a:rPr kumimoji="0" lang="en-US" altLang="zh-CN" sz="2400" b="1" i="0" u="none" strike="noStrike" kern="1200" cap="none" spc="0" normalizeH="0" baseline="0" noProof="0">
                <a:ln>
                  <a:noFill/>
                </a:ln>
                <a:solidFill>
                  <a:srgbClr val="9E58A3"/>
                </a:solidFill>
                <a:effectLst/>
                <a:uLnTx/>
                <a:uFillTx/>
                <a:latin typeface="Consolas" panose="020B0609020204030204" pitchFamily="49" charset="0"/>
                <a:ea typeface="黑体" panose="02010609060101010101" pitchFamily="49" charset="-122"/>
                <a:cs typeface="+mn-cs"/>
              </a:rPr>
              <a:t>in </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lines</a:t>
            </a: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line</a:t>
            </a:r>
            <a:b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br>
            <a:endPar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srgbClr val="0200BD"/>
                </a:solidFill>
                <a:effectLst/>
                <a:uLnTx/>
                <a:uFillTx/>
                <a:latin typeface="Consolas" panose="020B0609020204030204" pitchFamily="49" charset="0"/>
                <a:ea typeface="黑体" panose="02010609060101010101" pitchFamily="49" charset="-122"/>
                <a:cs typeface="+mn-cs"/>
              </a:rPr>
              <a:t>print</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srgbClr val="0200BD"/>
                </a:solidFill>
                <a:effectLst/>
                <a:uLnTx/>
                <a:uFillTx/>
                <a:latin typeface="Consolas" panose="020B0609020204030204" pitchFamily="49" charset="0"/>
                <a:ea typeface="黑体" panose="02010609060101010101" pitchFamily="49" charset="-122"/>
                <a:cs typeface="+mn-cs"/>
              </a:rPr>
              <a:t>print</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err="1">
                <a:ln>
                  <a:noFill/>
                </a:ln>
                <a:solidFill>
                  <a:srgbClr val="0200BD"/>
                </a:solidFill>
                <a:effectLst/>
                <a:uLnTx/>
                <a:uFillTx/>
                <a:latin typeface="Consolas" panose="020B0609020204030204" pitchFamily="49" charset="0"/>
                <a:ea typeface="黑体" panose="02010609060101010101" pitchFamily="49" charset="-122"/>
                <a:cs typeface="+mn-cs"/>
              </a:rPr>
              <a:t>len</a:t>
            </a:r>
            <a:r>
              <a:rPr kumimoji="0" lang="en-US" altLang="zh-CN" sz="2400" b="1" i="0" u="none" strike="noStrike" kern="1200" cap="none" spc="0" normalizeH="0" baseline="0" noProof="0">
                <a:ln>
                  <a:noFill/>
                </a:ln>
                <a:solidFill>
                  <a:srgbClr val="0E4A8E"/>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0E4A8E"/>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endPar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5587935" y="516822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内容占位符 6">
            <a:extLst>
              <a:ext uri="{FF2B5EF4-FFF2-40B4-BE49-F238E27FC236}">
                <a16:creationId xmlns:a16="http://schemas.microsoft.com/office/drawing/2014/main" id="{105D847F-FA13-C242-3366-864D1C519B74}"/>
              </a:ext>
            </a:extLst>
          </p:cNvPr>
          <p:cNvSpPr txBox="1">
            <a:spLocks/>
          </p:cNvSpPr>
          <p:nvPr/>
        </p:nvSpPr>
        <p:spPr>
          <a:xfrm>
            <a:off x="838200" y="2484940"/>
            <a:ext cx="4749735"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a:latin typeface="Consolas" panose="020B0609020204030204" pitchFamily="49" charset="0"/>
                <a:ea typeface="微软雅黑" panose="020B0503020204020204" pitchFamily="34" charset="-122"/>
              </a:rPr>
              <a:t>和之前一样，首先读取文件的内容，并将其中的所有行都存储在一个列表中。</a:t>
            </a:r>
            <a:endParaRPr lang="en-US" altLang="zh-CN" sz="2800">
              <a:latin typeface="Consolas" panose="020B0609020204030204" pitchFamily="49" charset="0"/>
              <a:ea typeface="微软雅黑" panose="020B0503020204020204" pitchFamily="34" charset="-122"/>
            </a:endParaRPr>
          </a:p>
          <a:p>
            <a:pPr marL="0" indent="0">
              <a:buNone/>
            </a:pPr>
            <a:endParaRPr lang="en-US" altLang="zh-CN" sz="2800">
              <a:latin typeface="Consolas" panose="020B0609020204030204" pitchFamily="49" charset="0"/>
              <a:ea typeface="微软雅黑" panose="020B0503020204020204" pitchFamily="34" charset="-122"/>
            </a:endParaRPr>
          </a:p>
          <a:p>
            <a:pPr marL="0" indent="0">
              <a:buNone/>
            </a:pPr>
            <a:r>
              <a:rPr lang="zh-CN" altLang="en-US" sz="2800">
                <a:latin typeface="Consolas" panose="020B0609020204030204" pitchFamily="49" charset="0"/>
                <a:ea typeface="微软雅黑" panose="020B0503020204020204" pitchFamily="34" charset="-122"/>
              </a:rPr>
              <a:t>然后，创建变量 </a:t>
            </a:r>
            <a:r>
              <a:rPr lang="en-US" altLang="zh-CN" sz="2800" b="1" err="1">
                <a:latin typeface="Consolas" panose="020B0609020204030204" pitchFamily="49" charset="0"/>
                <a:ea typeface="微软雅黑" panose="020B0503020204020204" pitchFamily="34" charset="-122"/>
              </a:rPr>
              <a:t>pi_string</a:t>
            </a:r>
            <a:r>
              <a:rPr lang="zh-CN" altLang="en-US" sz="2800">
                <a:latin typeface="Consolas" panose="020B0609020204030204" pitchFamily="49" charset="0"/>
                <a:ea typeface="微软雅黑" panose="020B0503020204020204" pitchFamily="34" charset="-122"/>
              </a:rPr>
              <a:t>，用于存储圆周率文本。接下来，使用循环追加各行文本</a:t>
            </a:r>
            <a:endParaRPr lang="en-US" altLang="zh-CN" sz="280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9233805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10.1.4 </a:t>
            </a:r>
            <a:r>
              <a:rPr lang="zh-CN" altLang="en-US">
                <a:effectLst>
                  <a:outerShdw blurRad="38100" dist="38100" dir="2700000" algn="tl">
                    <a:srgbClr val="000000">
                      <a:alpha val="43137"/>
                    </a:srgbClr>
                  </a:outerShdw>
                </a:effectLst>
              </a:rPr>
              <a:t>使用文件的内容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a:latin typeface="Consolas" panose="020B0609020204030204" pitchFamily="49" charset="0"/>
                <a:ea typeface="微软雅黑" panose="020B0503020204020204" pitchFamily="34" charset="-122"/>
              </a:rPr>
              <a:t>最后，我们打印出了这个字符串和它的长度：</a:t>
            </a:r>
            <a:endParaRPr lang="en-US" altLang="zh-CN" sz="2800">
              <a:latin typeface="Consolas" panose="020B0609020204030204" pitchFamily="49" charset="0"/>
              <a:ea typeface="微软雅黑" panose="020B0503020204020204" pitchFamily="34" charset="-122"/>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474785" y="600588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文本框 4">
            <a:extLst>
              <a:ext uri="{FF2B5EF4-FFF2-40B4-BE49-F238E27FC236}">
                <a16:creationId xmlns:a16="http://schemas.microsoft.com/office/drawing/2014/main" id="{4707027C-5418-8525-AA28-775BEAA9EAC8}"/>
              </a:ext>
            </a:extLst>
          </p:cNvPr>
          <p:cNvSpPr txBox="1"/>
          <p:nvPr/>
        </p:nvSpPr>
        <p:spPr>
          <a:xfrm>
            <a:off x="6417543" y="3528000"/>
            <a:ext cx="5299672" cy="1077218"/>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a:solidFill>
                  <a:srgbClr val="333333"/>
                </a:solidFill>
                <a:latin typeface="Consolas" panose="020B0609020204030204" pitchFamily="49" charset="0"/>
              </a:rPr>
              <a:t>3.1415926535  8979323846  2643383279</a:t>
            </a:r>
          </a:p>
          <a:p>
            <a:r>
              <a:rPr lang="en-US" altLang="zh-CN" sz="2000">
                <a:solidFill>
                  <a:srgbClr val="333333"/>
                </a:solidFill>
                <a:latin typeface="Consolas" panose="020B0609020204030204" pitchFamily="49" charset="0"/>
              </a:rPr>
              <a:t>36</a:t>
            </a:r>
          </a:p>
        </p:txBody>
      </p:sp>
      <p:sp>
        <p:nvSpPr>
          <p:cNvPr id="6" name="文本框 5">
            <a:extLst>
              <a:ext uri="{FF2B5EF4-FFF2-40B4-BE49-F238E27FC236}">
                <a16:creationId xmlns:a16="http://schemas.microsoft.com/office/drawing/2014/main" id="{602DDFA7-0A03-8AF8-1D8C-2EE5B5E9A411}"/>
              </a:ext>
            </a:extLst>
          </p:cNvPr>
          <p:cNvSpPr txBox="1"/>
          <p:nvPr/>
        </p:nvSpPr>
        <p:spPr>
          <a:xfrm>
            <a:off x="1001882" y="2484940"/>
            <a:ext cx="5052246" cy="4154984"/>
          </a:xfrm>
          <a:prstGeom prst="rect">
            <a:avLst/>
          </a:prstGeom>
          <a:noFill/>
          <a:ln>
            <a:solidFill>
              <a:schemeClr val="bg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from </a:t>
            </a: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pathlib</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 import Path</a:t>
            </a:r>
            <a:b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b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 = Path('pi_digits.txt')</a:t>
            </a:r>
            <a:b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contents = </a:t>
            </a: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path.read_text</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lines = </a:t>
            </a:r>
            <a:r>
              <a:rPr kumimoji="0" lang="en-US" altLang="zh-CN" sz="2400" b="1" i="0" u="none" strike="noStrike" kern="1200" cap="none" spc="0" normalizeH="0" baseline="0" noProof="0" err="1">
                <a:ln>
                  <a:noFill/>
                </a:ln>
                <a:solidFill>
                  <a:prstClr val="white">
                    <a:lumMod val="65000"/>
                  </a:prstClr>
                </a:solidFill>
                <a:effectLst/>
                <a:uLnTx/>
                <a:uFillTx/>
                <a:latin typeface="Consolas" panose="020B0609020204030204" pitchFamily="49" charset="0"/>
                <a:ea typeface="黑体" panose="02010609060101010101" pitchFamily="49" charset="-122"/>
                <a:cs typeface="+mn-cs"/>
              </a:rPr>
              <a:t>contents.splitlines</a:t>
            </a:r>
            <a:r>
              <a:rPr kumimoji="0" lang="en-US" altLang="zh-CN" sz="2400" b="1" i="0" u="none" strike="noStrike" kern="1200" cap="none" spc="0" normalizeH="0" baseline="0" noProof="0">
                <a:ln>
                  <a:noFill/>
                </a:ln>
                <a:solidFill>
                  <a:prstClr val="white">
                    <a:lumMod val="65000"/>
                  </a:prstClr>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F2612A"/>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F2612A"/>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srgbClr val="9E58A3"/>
                </a:solidFill>
                <a:effectLst/>
                <a:uLnTx/>
                <a:uFillTx/>
                <a:latin typeface="Consolas" panose="020B0609020204030204" pitchFamily="49" charset="0"/>
                <a:ea typeface="黑体" panose="02010609060101010101" pitchFamily="49" charset="-122"/>
                <a:cs typeface="+mn-cs"/>
              </a:rPr>
              <a:t>for </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line </a:t>
            </a:r>
            <a:r>
              <a:rPr kumimoji="0" lang="en-US" altLang="zh-CN" sz="2400" b="1" i="0" u="none" strike="noStrike" kern="1200" cap="none" spc="0" normalizeH="0" baseline="0" noProof="0">
                <a:ln>
                  <a:noFill/>
                </a:ln>
                <a:solidFill>
                  <a:srgbClr val="9E58A3"/>
                </a:solidFill>
                <a:effectLst/>
                <a:uLnTx/>
                <a:uFillTx/>
                <a:latin typeface="Consolas" panose="020B0609020204030204" pitchFamily="49" charset="0"/>
                <a:ea typeface="黑体" panose="02010609060101010101" pitchFamily="49" charset="-122"/>
                <a:cs typeface="+mn-cs"/>
              </a:rPr>
              <a:t>in </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lines</a:t>
            </a: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A71D5D"/>
                </a:solidFill>
                <a:effectLst/>
                <a:uLnTx/>
                <a:uFillTx/>
                <a:latin typeface="Consolas" panose="020B0609020204030204" pitchFamily="49" charset="0"/>
                <a:ea typeface="黑体" panose="02010609060101010101" pitchFamily="49" charset="-122"/>
                <a:cs typeface="+mn-cs"/>
              </a:rPr>
              <a:t>+= </a:t>
            </a:r>
            <a: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t>line</a:t>
            </a:r>
            <a:br>
              <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rPr>
            </a:br>
            <a:endPar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a:ln>
                  <a:noFill/>
                </a:ln>
                <a:solidFill>
                  <a:srgbClr val="0200BD"/>
                </a:solidFill>
                <a:effectLst/>
                <a:uLnTx/>
                <a:uFillTx/>
                <a:latin typeface="Consolas" panose="020B0609020204030204" pitchFamily="49" charset="0"/>
                <a:ea typeface="黑体" panose="02010609060101010101" pitchFamily="49" charset="-122"/>
                <a:cs typeface="+mn-cs"/>
              </a:rPr>
              <a:t>print</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b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br>
            <a:r>
              <a:rPr kumimoji="0" lang="en-US" altLang="zh-CN" sz="2400" b="1" i="0" u="none" strike="noStrike" kern="1200" cap="none" spc="0" normalizeH="0" baseline="0" noProof="0">
                <a:ln>
                  <a:noFill/>
                </a:ln>
                <a:solidFill>
                  <a:srgbClr val="0200BD"/>
                </a:solidFill>
                <a:effectLst/>
                <a:uLnTx/>
                <a:uFillTx/>
                <a:latin typeface="Consolas" panose="020B0609020204030204" pitchFamily="49" charset="0"/>
                <a:ea typeface="黑体" panose="02010609060101010101" pitchFamily="49" charset="-122"/>
                <a:cs typeface="+mn-cs"/>
              </a:rPr>
              <a:t>print</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err="1">
                <a:ln>
                  <a:noFill/>
                </a:ln>
                <a:solidFill>
                  <a:srgbClr val="0200BD"/>
                </a:solidFill>
                <a:effectLst/>
                <a:uLnTx/>
                <a:uFillTx/>
                <a:latin typeface="Consolas" panose="020B0609020204030204" pitchFamily="49" charset="0"/>
                <a:ea typeface="黑体" panose="02010609060101010101" pitchFamily="49" charset="-122"/>
                <a:cs typeface="+mn-cs"/>
              </a:rPr>
              <a:t>len</a:t>
            </a:r>
            <a:r>
              <a:rPr kumimoji="0" lang="en-US" altLang="zh-CN" sz="2400" b="1" i="0" u="none" strike="noStrike" kern="1200" cap="none" spc="0" normalizeH="0" baseline="0" noProof="0">
                <a:ln>
                  <a:noFill/>
                </a:ln>
                <a:solidFill>
                  <a:srgbClr val="0E4A8E"/>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err="1">
                <a:ln>
                  <a:noFill/>
                </a:ln>
                <a:solidFill>
                  <a:srgbClr val="333333"/>
                </a:solidFill>
                <a:effectLst/>
                <a:uLnTx/>
                <a:uFillTx/>
                <a:latin typeface="Consolas" panose="020B0609020204030204" pitchFamily="49" charset="0"/>
                <a:ea typeface="黑体" panose="02010609060101010101" pitchFamily="49" charset="-122"/>
                <a:cs typeface="+mn-cs"/>
              </a:rPr>
              <a:t>pi_string</a:t>
            </a:r>
            <a:r>
              <a:rPr kumimoji="0" lang="en-US" altLang="zh-CN" sz="2400" b="1" i="0" u="none" strike="noStrike" kern="1200" cap="none" spc="0" normalizeH="0" baseline="0" noProof="0">
                <a:ln>
                  <a:noFill/>
                </a:ln>
                <a:solidFill>
                  <a:srgbClr val="0E4A8E"/>
                </a:solidFill>
                <a:effectLst/>
                <a:uLnTx/>
                <a:uFillTx/>
                <a:latin typeface="Consolas" panose="020B0609020204030204" pitchFamily="49" charset="0"/>
                <a:ea typeface="黑体" panose="02010609060101010101" pitchFamily="49" charset="-122"/>
                <a:cs typeface="+mn-cs"/>
              </a:rPr>
              <a:t>)</a:t>
            </a:r>
            <a:r>
              <a:rPr kumimoji="0" lang="en-US" altLang="zh-CN" sz="2400" b="1" i="0" u="none" strike="noStrike" kern="1200" cap="none" spc="0" normalizeH="0" baseline="0" noProof="0">
                <a:ln>
                  <a:noFill/>
                </a:ln>
                <a:solidFill>
                  <a:srgbClr val="3F9101"/>
                </a:solidFill>
                <a:effectLst/>
                <a:uLnTx/>
                <a:uFillTx/>
                <a:latin typeface="Consolas" panose="020B0609020204030204" pitchFamily="49" charset="0"/>
                <a:ea typeface="黑体" panose="02010609060101010101" pitchFamily="49" charset="-122"/>
                <a:cs typeface="+mn-cs"/>
              </a:rPr>
              <a:t>)</a:t>
            </a:r>
            <a:endParaRPr kumimoji="0" lang="en-US" altLang="zh-CN" sz="2400" b="1" i="0" u="none" strike="noStrike" kern="1200" cap="none" spc="0" normalizeH="0" baseline="0" noProof="0">
              <a:ln>
                <a:noFill/>
              </a:ln>
              <a:solidFill>
                <a:srgbClr val="333333"/>
              </a:solidFill>
              <a:effectLst/>
              <a:uLnTx/>
              <a:uFillTx/>
              <a:latin typeface="Consolas" panose="020B0609020204030204" pitchFamily="49" charset="0"/>
              <a:ea typeface="黑体" panose="02010609060101010101" pitchFamily="49" charset="-122"/>
              <a:cs typeface="+mn-cs"/>
            </a:endParaRPr>
          </a:p>
        </p:txBody>
      </p:sp>
    </p:spTree>
    <p:extLst>
      <p:ext uri="{BB962C8B-B14F-4D97-AF65-F5344CB8AC3E}">
        <p14:creationId xmlns:p14="http://schemas.microsoft.com/office/powerpoint/2010/main" val="42438643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10.1.4 </a:t>
            </a:r>
            <a:r>
              <a:rPr lang="zh-CN" altLang="en-US">
                <a:effectLst>
                  <a:outerShdw blurRad="38100" dist="38100" dir="2700000" algn="tl">
                    <a:srgbClr val="000000">
                      <a:alpha val="43137"/>
                    </a:srgbClr>
                  </a:outerShdw>
                </a:effectLst>
              </a:rPr>
              <a:t>使用文件的内容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a:solidFill>
                  <a:schemeClr val="bg1">
                    <a:lumMod val="65000"/>
                  </a:schemeClr>
                </a:solidFill>
                <a:latin typeface="Consolas" panose="020B0609020204030204" pitchFamily="49" charset="0"/>
                <a:ea typeface="微软雅黑" panose="020B0503020204020204" pitchFamily="34" charset="-122"/>
              </a:rPr>
              <a:t>最后，我们打印出了这个字符串和它的长度：</a:t>
            </a:r>
            <a:endParaRPr lang="en-US" altLang="zh-CN" sz="2800">
              <a:solidFill>
                <a:schemeClr val="bg1">
                  <a:lumMod val="65000"/>
                </a:schemeClr>
              </a:solidFill>
              <a:latin typeface="Consolas" panose="020B0609020204030204" pitchFamily="49" charset="0"/>
              <a:ea typeface="微软雅黑" panose="020B0503020204020204" pitchFamily="34" charset="-122"/>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5" name="文本框 4">
            <a:extLst>
              <a:ext uri="{FF2B5EF4-FFF2-40B4-BE49-F238E27FC236}">
                <a16:creationId xmlns:a16="http://schemas.microsoft.com/office/drawing/2014/main" id="{4707027C-5418-8525-AA28-775BEAA9EAC8}"/>
              </a:ext>
            </a:extLst>
          </p:cNvPr>
          <p:cNvSpPr txBox="1"/>
          <p:nvPr/>
        </p:nvSpPr>
        <p:spPr>
          <a:xfrm>
            <a:off x="6414968" y="3525985"/>
            <a:ext cx="5299672" cy="1077218"/>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a:solidFill>
                  <a:srgbClr val="333333"/>
                </a:solidFill>
                <a:latin typeface="Consolas" panose="020B0609020204030204" pitchFamily="49" charset="0"/>
              </a:rPr>
              <a:t>3.1415926535  8979323846  2643383279</a:t>
            </a:r>
          </a:p>
          <a:p>
            <a:r>
              <a:rPr lang="en-US" altLang="zh-CN" sz="2000">
                <a:solidFill>
                  <a:srgbClr val="333333"/>
                </a:solidFill>
                <a:latin typeface="Consolas" panose="020B0609020204030204" pitchFamily="49" charset="0"/>
              </a:rPr>
              <a:t>36</a:t>
            </a: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484940"/>
            <a:ext cx="4749735"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由于字符串包含原来位于每行左端的两个空格，我们没有对它们做任何的处理，所以打印的结果中，也包含了这些额外的空格</a:t>
            </a:r>
            <a:r>
              <a:rPr lang="zh-CN" altLang="en-US" dirty="0">
                <a:latin typeface="Consolas" panose="020B0609020204030204" pitchFamily="49" charset="0"/>
                <a:ea typeface="微软雅黑" panose="020B0503020204020204" pitchFamily="34" charset="-122"/>
              </a:rPr>
              <a:t>。</a:t>
            </a:r>
            <a:endParaRPr lang="en-US" altLang="zh-CN" sz="2800" dirty="0">
              <a:latin typeface="Consolas" panose="020B0609020204030204" pitchFamily="49" charset="0"/>
              <a:ea typeface="微软雅黑" panose="020B0503020204020204" pitchFamily="34" charset="-122"/>
            </a:endParaRPr>
          </a:p>
        </p:txBody>
      </p:sp>
      <p:sp>
        <p:nvSpPr>
          <p:cNvPr id="11" name="箭头: 右 10">
            <a:extLst>
              <a:ext uri="{FF2B5EF4-FFF2-40B4-BE49-F238E27FC236}">
                <a16:creationId xmlns:a16="http://schemas.microsoft.com/office/drawing/2014/main" id="{D0072181-9D36-207C-A731-2A5EB9557833}"/>
              </a:ext>
            </a:extLst>
          </p:cNvPr>
          <p:cNvSpPr/>
          <p:nvPr/>
        </p:nvSpPr>
        <p:spPr>
          <a:xfrm>
            <a:off x="6051553" y="395539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3091127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10.1.4 </a:t>
            </a:r>
            <a:r>
              <a:rPr lang="zh-CN" altLang="en-US">
                <a:effectLst>
                  <a:outerShdw blurRad="38100" dist="38100" dir="2700000" algn="tl">
                    <a:srgbClr val="000000">
                      <a:alpha val="43137"/>
                    </a:srgbClr>
                  </a:outerShdw>
                </a:effectLst>
              </a:rPr>
              <a:t>使用文件的内容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a:solidFill>
                  <a:schemeClr val="bg1">
                    <a:lumMod val="65000"/>
                  </a:schemeClr>
                </a:solidFill>
                <a:latin typeface="Consolas" panose="020B0609020204030204" pitchFamily="49" charset="0"/>
                <a:ea typeface="微软雅黑" panose="020B0503020204020204" pitchFamily="34" charset="-122"/>
              </a:rPr>
              <a:t>最后，我们打印出了这个字符串和它的长度：</a:t>
            </a:r>
            <a:endParaRPr lang="en-US" altLang="zh-CN" sz="2800">
              <a:solidFill>
                <a:schemeClr val="bg1">
                  <a:lumMod val="65000"/>
                </a:schemeClr>
              </a:solidFill>
              <a:latin typeface="Consolas" panose="020B0609020204030204" pitchFamily="49" charset="0"/>
              <a:ea typeface="微软雅黑" panose="020B0503020204020204" pitchFamily="34" charset="-122"/>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484940"/>
            <a:ext cx="4749735"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solidFill>
                  <a:schemeClr val="bg1">
                    <a:lumMod val="65000"/>
                  </a:schemeClr>
                </a:solidFill>
                <a:latin typeface="Consolas" panose="020B0609020204030204" pitchFamily="49" charset="0"/>
                <a:ea typeface="微软雅黑" panose="020B0503020204020204" pitchFamily="34" charset="-122"/>
              </a:rPr>
              <a:t>由于字符串包含原来位于每行左端的两个空格，我们没有对它们做任何的处理，所以打印的结果中，也包含了这些额外的空格</a:t>
            </a:r>
            <a:r>
              <a:rPr lang="zh-CN" altLang="en-US" dirty="0">
                <a:solidFill>
                  <a:schemeClr val="bg1">
                    <a:lumMod val="65000"/>
                  </a:schemeClr>
                </a:solidFill>
                <a:latin typeface="Consolas" panose="020B0609020204030204" pitchFamily="49" charset="0"/>
                <a:ea typeface="微软雅黑" panose="020B0503020204020204" pitchFamily="34" charset="-122"/>
              </a:rPr>
              <a:t>。</a:t>
            </a:r>
            <a:endParaRPr lang="en-US" altLang="zh-CN" sz="2800" dirty="0">
              <a:solidFill>
                <a:schemeClr val="bg1">
                  <a:lumMod val="65000"/>
                </a:schemeClr>
              </a:solidFill>
              <a:latin typeface="Consolas" panose="020B0609020204030204" pitchFamily="49" charset="0"/>
              <a:ea typeface="微软雅黑" panose="020B0503020204020204" pitchFamily="34" charset="-122"/>
            </a:endParaRPr>
          </a:p>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要删除这些空格，可对每行调用 </a:t>
            </a:r>
            <a:r>
              <a:rPr lang="en-US" altLang="zh-CN" sz="2800" b="1" dirty="0" err="1">
                <a:solidFill>
                  <a:srgbClr val="258DFF"/>
                </a:solidFill>
                <a:latin typeface="Consolas" panose="020B0609020204030204" pitchFamily="49" charset="0"/>
              </a:rPr>
              <a:t>lstrip</a:t>
            </a:r>
            <a:r>
              <a:rPr lang="en-US" altLang="zh-CN" sz="2800" b="1" dirty="0">
                <a:solidFill>
                  <a:srgbClr val="3F9101"/>
                </a:solidFill>
                <a:latin typeface="Consolas" panose="020B0609020204030204" pitchFamily="49" charset="0"/>
              </a:rPr>
              <a: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方法</a:t>
            </a:r>
            <a:endParaRPr lang="en-US" altLang="zh-CN" sz="2800" dirty="0">
              <a:latin typeface="Consolas" panose="020B0609020204030204" pitchFamily="49" charset="0"/>
              <a:ea typeface="微软雅黑" panose="020B0503020204020204" pitchFamily="34" charset="-122"/>
            </a:endParaRPr>
          </a:p>
        </p:txBody>
      </p:sp>
      <p:sp>
        <p:nvSpPr>
          <p:cNvPr id="11" name="箭头: 右 10">
            <a:extLst>
              <a:ext uri="{FF2B5EF4-FFF2-40B4-BE49-F238E27FC236}">
                <a16:creationId xmlns:a16="http://schemas.microsoft.com/office/drawing/2014/main" id="{D0072181-9D36-207C-A731-2A5EB9557833}"/>
              </a:ext>
            </a:extLst>
          </p:cNvPr>
          <p:cNvSpPr/>
          <p:nvPr/>
        </p:nvSpPr>
        <p:spPr>
          <a:xfrm>
            <a:off x="5792034" y="515341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a:extLst>
              <a:ext uri="{FF2B5EF4-FFF2-40B4-BE49-F238E27FC236}">
                <a16:creationId xmlns:a16="http://schemas.microsoft.com/office/drawing/2014/main" id="{679A8F7D-06A7-E340-1747-C8750874FE23}"/>
              </a:ext>
            </a:extLst>
          </p:cNvPr>
          <p:cNvSpPr txBox="1"/>
          <p:nvPr/>
        </p:nvSpPr>
        <p:spPr>
          <a:xfrm>
            <a:off x="6359548" y="2484940"/>
            <a:ext cx="5299672" cy="4154984"/>
          </a:xfrm>
          <a:prstGeom prst="rect">
            <a:avLst/>
          </a:prstGeom>
          <a:noFill/>
          <a:ln>
            <a:solidFill>
              <a:schemeClr val="bg2"/>
            </a:solidFill>
          </a:ln>
        </p:spPr>
        <p:txBody>
          <a:bodyPr wrap="square">
            <a:spAutoFit/>
          </a:bodyPr>
          <a:lstStyle/>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p>
          <a:p>
            <a:r>
              <a:rPr lang="en-US" altLang="zh-CN" sz="2400" b="1">
                <a:solidFill>
                  <a:schemeClr val="bg1">
                    <a:lumMod val="65000"/>
                  </a:schemeClr>
                </a:solidFill>
                <a:latin typeface="Consolas" panose="020B0609020204030204" pitchFamily="49" charset="0"/>
              </a:rPr>
              <a:t>lines = </a:t>
            </a:r>
            <a:r>
              <a:rPr lang="en-US" altLang="zh-CN" sz="2400" b="1" err="1">
                <a:solidFill>
                  <a:schemeClr val="bg1">
                    <a:lumMod val="65000"/>
                  </a:schemeClr>
                </a:solidFill>
                <a:latin typeface="Consolas" panose="020B0609020204030204" pitchFamily="49" charset="0"/>
              </a:rPr>
              <a:t>contents.splitlines</a:t>
            </a:r>
            <a:r>
              <a:rPr lang="en-US" altLang="zh-CN" sz="2400" b="1">
                <a:solidFill>
                  <a:schemeClr val="bg1">
                    <a:lumMod val="65000"/>
                  </a:schemeClr>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pi_string</a:t>
            </a:r>
            <a:r>
              <a:rPr lang="en-US" altLang="zh-CN" sz="2400" b="1">
                <a:solidFill>
                  <a:schemeClr val="bg1">
                    <a:lumMod val="65000"/>
                  </a:schemeClr>
                </a:solidFill>
                <a:latin typeface="Consolas" panose="020B0609020204030204" pitchFamily="49" charset="0"/>
              </a:rPr>
              <a:t> = ''</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for line in lines:</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pi_string</a:t>
            </a:r>
            <a:r>
              <a:rPr lang="en-US" altLang="zh-CN" sz="2400" b="1">
                <a:solidFill>
                  <a:srgbClr val="333333"/>
                </a:solidFill>
                <a:latin typeface="Consolas" panose="020B0609020204030204" pitchFamily="49" charset="0"/>
              </a:rPr>
              <a:t>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line</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lstrip</a:t>
            </a:r>
            <a:r>
              <a:rPr lang="en-US" altLang="zh-CN" sz="2400" b="1">
                <a:solidFill>
                  <a:srgbClr val="3F9101"/>
                </a:solidFill>
                <a:latin typeface="Consolas" panose="020B0609020204030204" pitchFamily="49" charset="0"/>
              </a:rPr>
              <a:t>()</a:t>
            </a:r>
            <a:br>
              <a:rPr lang="en-US" altLang="zh-CN" sz="2400" b="1">
                <a:solidFill>
                  <a:srgbClr val="333333"/>
                </a:solidFill>
                <a:latin typeface="Consolas" panose="020B0609020204030204" pitchFamily="49" charset="0"/>
              </a:rPr>
            </a:br>
            <a:endParaRPr lang="en-US" altLang="zh-CN" sz="2400" b="1">
              <a:solidFill>
                <a:srgbClr val="333333"/>
              </a:solidFill>
              <a:latin typeface="Consolas" panose="020B0609020204030204" pitchFamily="49" charset="0"/>
            </a:endParaRPr>
          </a:p>
          <a:p>
            <a:r>
              <a:rPr lang="en-US" altLang="zh-CN" sz="2400" b="1">
                <a:solidFill>
                  <a:schemeClr val="bg1">
                    <a:lumMod val="65000"/>
                  </a:schemeClr>
                </a:solidFill>
                <a:latin typeface="Consolas" panose="020B0609020204030204" pitchFamily="49" charset="0"/>
              </a:rPr>
              <a:t>print(</a:t>
            </a:r>
            <a:r>
              <a:rPr lang="en-US" altLang="zh-CN" sz="2400" b="1" err="1">
                <a:solidFill>
                  <a:schemeClr val="bg1">
                    <a:lumMod val="65000"/>
                  </a:schemeClr>
                </a:solidFill>
                <a:latin typeface="Consolas" panose="020B0609020204030204" pitchFamily="49" charset="0"/>
              </a:rPr>
              <a:t>pi_string</a:t>
            </a:r>
            <a:r>
              <a:rPr lang="en-US" altLang="zh-CN" sz="2400" b="1">
                <a:solidFill>
                  <a:schemeClr val="bg1">
                    <a:lumMod val="65000"/>
                  </a:schemeClr>
                </a:solidFill>
                <a:latin typeface="Consolas" panose="020B0609020204030204" pitchFamily="49" charset="0"/>
              </a:rPr>
              <a: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print(</a:t>
            </a:r>
            <a:r>
              <a:rPr lang="en-US" altLang="zh-CN" sz="2400" b="1" err="1">
                <a:solidFill>
                  <a:schemeClr val="bg1">
                    <a:lumMod val="65000"/>
                  </a:schemeClr>
                </a:solidFill>
                <a:latin typeface="Consolas" panose="020B0609020204030204" pitchFamily="49" charset="0"/>
              </a:rPr>
              <a:t>len</a:t>
            </a:r>
            <a:r>
              <a:rPr lang="en-US" altLang="zh-CN" sz="2400" b="1">
                <a:solidFill>
                  <a:schemeClr val="bg1">
                    <a:lumMod val="65000"/>
                  </a:schemeClr>
                </a:solidFill>
                <a:latin typeface="Consolas" panose="020B0609020204030204" pitchFamily="49" charset="0"/>
              </a:rPr>
              <a:t>(</a:t>
            </a:r>
            <a:r>
              <a:rPr lang="en-US" altLang="zh-CN" sz="2400" b="1" err="1">
                <a:solidFill>
                  <a:schemeClr val="bg1">
                    <a:lumMod val="65000"/>
                  </a:schemeClr>
                </a:solidFill>
                <a:latin typeface="Consolas" panose="020B0609020204030204" pitchFamily="49" charset="0"/>
              </a:rPr>
              <a:t>pi_string</a:t>
            </a:r>
            <a:r>
              <a:rPr lang="en-US" altLang="zh-CN" sz="2400" b="1">
                <a:solidFill>
                  <a:schemeClr val="bg1">
                    <a:lumMod val="65000"/>
                  </a:schemeClr>
                </a:solidFill>
                <a:latin typeface="Consolas" panose="020B0609020204030204" pitchFamily="49" charset="0"/>
              </a:rPr>
              <a:t>))</a:t>
            </a:r>
          </a:p>
        </p:txBody>
      </p:sp>
    </p:spTree>
    <p:extLst>
      <p:ext uri="{BB962C8B-B14F-4D97-AF65-F5344CB8AC3E}">
        <p14:creationId xmlns:p14="http://schemas.microsoft.com/office/powerpoint/2010/main" val="27388556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10.1.4 </a:t>
            </a:r>
            <a:r>
              <a:rPr lang="zh-CN" altLang="en-US">
                <a:effectLst>
                  <a:outerShdw blurRad="38100" dist="38100" dir="2700000" algn="tl">
                    <a:srgbClr val="000000">
                      <a:alpha val="43137"/>
                    </a:srgbClr>
                  </a:outerShdw>
                </a:effectLst>
              </a:rPr>
              <a:t>使用文件的内容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a:latin typeface="Consolas" panose="020B0609020204030204" pitchFamily="49" charset="0"/>
                <a:ea typeface="微软雅黑" panose="020B0503020204020204" pitchFamily="34" charset="-122"/>
              </a:rPr>
              <a:t>现在再次打印，可以看到空白被删除了：</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521677" y="5196022"/>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文本框 4">
            <a:extLst>
              <a:ext uri="{FF2B5EF4-FFF2-40B4-BE49-F238E27FC236}">
                <a16:creationId xmlns:a16="http://schemas.microsoft.com/office/drawing/2014/main" id="{4707027C-5418-8525-AA28-775BEAA9EAC8}"/>
              </a:ext>
            </a:extLst>
          </p:cNvPr>
          <p:cNvSpPr txBox="1"/>
          <p:nvPr/>
        </p:nvSpPr>
        <p:spPr>
          <a:xfrm>
            <a:off x="6721084" y="3528000"/>
            <a:ext cx="4837870" cy="1077218"/>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a:solidFill>
                  <a:srgbClr val="333333"/>
                </a:solidFill>
                <a:latin typeface="Consolas" panose="020B0609020204030204" pitchFamily="49" charset="0"/>
              </a:rPr>
              <a:t>3.141592653589793238462643383279</a:t>
            </a:r>
          </a:p>
          <a:p>
            <a:r>
              <a:rPr lang="en-US" altLang="zh-CN" sz="2000">
                <a:solidFill>
                  <a:srgbClr val="333333"/>
                </a:solidFill>
                <a:latin typeface="Consolas" panose="020B0609020204030204" pitchFamily="49" charset="0"/>
              </a:rPr>
              <a:t>32</a:t>
            </a:r>
          </a:p>
        </p:txBody>
      </p:sp>
      <p:sp>
        <p:nvSpPr>
          <p:cNvPr id="7" name="文本框 6">
            <a:extLst>
              <a:ext uri="{FF2B5EF4-FFF2-40B4-BE49-F238E27FC236}">
                <a16:creationId xmlns:a16="http://schemas.microsoft.com/office/drawing/2014/main" id="{16B27E01-1EDE-BFD8-EFB1-243E1BA63D9B}"/>
              </a:ext>
            </a:extLst>
          </p:cNvPr>
          <p:cNvSpPr txBox="1"/>
          <p:nvPr/>
        </p:nvSpPr>
        <p:spPr>
          <a:xfrm>
            <a:off x="984003" y="2484940"/>
            <a:ext cx="5299672" cy="4154984"/>
          </a:xfrm>
          <a:prstGeom prst="rect">
            <a:avLst/>
          </a:prstGeom>
          <a:noFill/>
          <a:ln>
            <a:solidFill>
              <a:schemeClr val="bg2"/>
            </a:solidFill>
          </a:ln>
        </p:spPr>
        <p:txBody>
          <a:bodyPr wrap="square">
            <a:spAutoFit/>
          </a:bodyPr>
          <a:lstStyle/>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p>
          <a:p>
            <a:r>
              <a:rPr lang="en-US" altLang="zh-CN" sz="2400" b="1">
                <a:solidFill>
                  <a:schemeClr val="bg1">
                    <a:lumMod val="65000"/>
                  </a:schemeClr>
                </a:solidFill>
                <a:latin typeface="Consolas" panose="020B0609020204030204" pitchFamily="49" charset="0"/>
              </a:rPr>
              <a:t>lines = </a:t>
            </a:r>
            <a:r>
              <a:rPr lang="en-US" altLang="zh-CN" sz="2400" b="1" err="1">
                <a:solidFill>
                  <a:schemeClr val="bg1">
                    <a:lumMod val="65000"/>
                  </a:schemeClr>
                </a:solidFill>
                <a:latin typeface="Consolas" panose="020B0609020204030204" pitchFamily="49" charset="0"/>
              </a:rPr>
              <a:t>contents.splitlines</a:t>
            </a:r>
            <a:r>
              <a:rPr lang="en-US" altLang="zh-CN" sz="2400" b="1">
                <a:solidFill>
                  <a:schemeClr val="bg1">
                    <a:lumMod val="65000"/>
                  </a:schemeClr>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pi_string</a:t>
            </a:r>
            <a:r>
              <a:rPr lang="en-US" altLang="zh-CN" sz="2400" b="1">
                <a:solidFill>
                  <a:schemeClr val="bg1">
                    <a:lumMod val="65000"/>
                  </a:schemeClr>
                </a:solidFill>
                <a:latin typeface="Consolas" panose="020B0609020204030204" pitchFamily="49" charset="0"/>
              </a:rPr>
              <a:t> = ''</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for line in lines:</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pi_string</a:t>
            </a:r>
            <a:r>
              <a:rPr lang="en-US" altLang="zh-CN" sz="2400" b="1">
                <a:solidFill>
                  <a:srgbClr val="333333"/>
                </a:solidFill>
                <a:latin typeface="Consolas" panose="020B0609020204030204" pitchFamily="49" charset="0"/>
              </a:rPr>
              <a:t>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line</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lstrip</a:t>
            </a:r>
            <a:r>
              <a:rPr lang="en-US" altLang="zh-CN" sz="2400" b="1">
                <a:solidFill>
                  <a:srgbClr val="3F9101"/>
                </a:solidFill>
                <a:latin typeface="Consolas" panose="020B0609020204030204" pitchFamily="49" charset="0"/>
              </a:rPr>
              <a:t>()</a:t>
            </a:r>
            <a:br>
              <a:rPr lang="en-US" altLang="zh-CN" sz="2400" b="1">
                <a:solidFill>
                  <a:srgbClr val="333333"/>
                </a:solidFill>
                <a:latin typeface="Consolas" panose="020B0609020204030204" pitchFamily="49" charset="0"/>
              </a:rPr>
            </a:br>
            <a:endParaRPr lang="en-US" altLang="zh-CN" sz="2400" b="1">
              <a:solidFill>
                <a:srgbClr val="333333"/>
              </a:solidFill>
              <a:latin typeface="Consolas" panose="020B0609020204030204" pitchFamily="49" charset="0"/>
            </a:endParaRPr>
          </a:p>
          <a:p>
            <a:r>
              <a:rPr lang="en-US" altLang="zh-CN" sz="2400" b="1">
                <a:solidFill>
                  <a:schemeClr val="bg1">
                    <a:lumMod val="65000"/>
                  </a:schemeClr>
                </a:solidFill>
                <a:latin typeface="Consolas" panose="020B0609020204030204" pitchFamily="49" charset="0"/>
              </a:rPr>
              <a:t>print(</a:t>
            </a:r>
            <a:r>
              <a:rPr lang="en-US" altLang="zh-CN" sz="2400" b="1" err="1">
                <a:solidFill>
                  <a:schemeClr val="bg1">
                    <a:lumMod val="65000"/>
                  </a:schemeClr>
                </a:solidFill>
                <a:latin typeface="Consolas" panose="020B0609020204030204" pitchFamily="49" charset="0"/>
              </a:rPr>
              <a:t>pi_string</a:t>
            </a:r>
            <a:r>
              <a:rPr lang="en-US" altLang="zh-CN" sz="2400" b="1">
                <a:solidFill>
                  <a:schemeClr val="bg1">
                    <a:lumMod val="65000"/>
                  </a:schemeClr>
                </a:solidFill>
                <a:latin typeface="Consolas" panose="020B0609020204030204" pitchFamily="49" charset="0"/>
              </a:rPr>
              <a: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print(</a:t>
            </a:r>
            <a:r>
              <a:rPr lang="en-US" altLang="zh-CN" sz="2400" b="1" err="1">
                <a:solidFill>
                  <a:schemeClr val="bg1">
                    <a:lumMod val="65000"/>
                  </a:schemeClr>
                </a:solidFill>
                <a:latin typeface="Consolas" panose="020B0609020204030204" pitchFamily="49" charset="0"/>
              </a:rPr>
              <a:t>len</a:t>
            </a:r>
            <a:r>
              <a:rPr lang="en-US" altLang="zh-CN" sz="2400" b="1">
                <a:solidFill>
                  <a:schemeClr val="bg1">
                    <a:lumMod val="65000"/>
                  </a:schemeClr>
                </a:solidFill>
                <a:latin typeface="Consolas" panose="020B0609020204030204" pitchFamily="49" charset="0"/>
              </a:rPr>
              <a:t>(</a:t>
            </a:r>
            <a:r>
              <a:rPr lang="en-US" altLang="zh-CN" sz="2400" b="1" err="1">
                <a:solidFill>
                  <a:schemeClr val="bg1">
                    <a:lumMod val="65000"/>
                  </a:schemeClr>
                </a:solidFill>
                <a:latin typeface="Consolas" panose="020B0609020204030204" pitchFamily="49" charset="0"/>
              </a:rPr>
              <a:t>pi_string</a:t>
            </a:r>
            <a:r>
              <a:rPr lang="en-US" altLang="zh-CN" sz="2400" b="1">
                <a:solidFill>
                  <a:schemeClr val="bg1">
                    <a:lumMod val="65000"/>
                  </a:schemeClr>
                </a:solidFill>
                <a:latin typeface="Consolas" panose="020B0609020204030204" pitchFamily="49" charset="0"/>
              </a:rPr>
              <a:t>))</a:t>
            </a:r>
          </a:p>
        </p:txBody>
      </p:sp>
    </p:spTree>
    <p:extLst>
      <p:ext uri="{BB962C8B-B14F-4D97-AF65-F5344CB8AC3E}">
        <p14:creationId xmlns:p14="http://schemas.microsoft.com/office/powerpoint/2010/main" val="18738223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 </a:t>
            </a:r>
            <a:r>
              <a:rPr lang="zh-CN" altLang="en-US">
                <a:effectLst>
                  <a:outerShdw blurRad="38100" dist="38100" dir="2700000" algn="tl">
                    <a:srgbClr val="000000">
                      <a:alpha val="43137"/>
                    </a:srgbClr>
                  </a:outerShdw>
                </a:effectLst>
              </a:rPr>
              <a:t>读取文件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en-US" altLang="zh-CN" dirty="0"/>
              <a:t>Python </a:t>
            </a:r>
            <a:r>
              <a:rPr lang="zh-CN" altLang="en-US" dirty="0"/>
              <a:t>能够读写你电脑上的文件，我们可以将各种数据（例如</a:t>
            </a:r>
            <a:r>
              <a:rPr lang="zh-CN" altLang="en-US" b="0" i="0" u="none" strike="noStrike" baseline="0" dirty="0">
                <a:latin typeface="FZSSJW--GB1-0"/>
              </a:rPr>
              <a:t>天气数据、文学作品等</a:t>
            </a:r>
            <a:r>
              <a:rPr lang="zh-CN" altLang="en-US" dirty="0"/>
              <a:t>）</a:t>
            </a:r>
            <a:r>
              <a:rPr lang="zh-CN" altLang="en-US" b="0" i="0" u="none" strike="noStrike" baseline="0" dirty="0">
                <a:latin typeface="FZSSJW--GB1-0"/>
              </a:rPr>
              <a:t>存放到文件中，也可以按需读取和处理它们</a:t>
            </a:r>
            <a:endParaRPr lang="en-US" altLang="zh-CN" b="0" i="0" u="none" strike="noStrike" baseline="0" dirty="0">
              <a:latin typeface="FZSSJW--GB1-0"/>
            </a:endParaRPr>
          </a:p>
          <a:p>
            <a:pPr marL="0" indent="0">
              <a:buNone/>
            </a:pPr>
            <a:r>
              <a:rPr lang="zh-CN" altLang="en-US" b="0" i="0" u="none" strike="noStrike" baseline="0" dirty="0">
                <a:latin typeface="FZSSJW--GB1-0"/>
              </a:rPr>
              <a:t>每当我们需要分析或修改存储在文件中的信息时，首先要做的就是读取文件的内容，接下来就让我们来学习这部分知识</a:t>
            </a:r>
            <a:endParaRPr lang="en-US" altLang="zh-CN" b="0" i="0" u="none" strike="noStrike" baseline="0" dirty="0">
              <a:latin typeface="FZSSJW--GB1-0"/>
            </a:endParaRPr>
          </a:p>
        </p:txBody>
      </p:sp>
    </p:spTree>
    <p:extLst>
      <p:ext uri="{BB962C8B-B14F-4D97-AF65-F5344CB8AC3E}">
        <p14:creationId xmlns:p14="http://schemas.microsoft.com/office/powerpoint/2010/main" val="3322747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10.1.5 </a:t>
            </a:r>
            <a:r>
              <a:rPr lang="zh-CN" altLang="en-US">
                <a:effectLst>
                  <a:outerShdw blurRad="38100" dist="38100" dir="2700000" algn="tl">
                    <a:srgbClr val="000000">
                      <a:alpha val="43137"/>
                    </a:srgbClr>
                  </a:outerShdw>
                </a:effectLst>
              </a:rPr>
              <a:t>包含</a:t>
            </a:r>
            <a:r>
              <a:rPr lang="en-US" altLang="zh-CN">
                <a:effectLst>
                  <a:outerShdw blurRad="38100" dist="38100" dir="2700000" algn="tl">
                    <a:srgbClr val="000000">
                      <a:alpha val="43137"/>
                    </a:srgbClr>
                  </a:outerShdw>
                </a:effectLst>
              </a:rPr>
              <a:t>100 </a:t>
            </a:r>
            <a:r>
              <a:rPr lang="zh-CN" altLang="en-US">
                <a:effectLst>
                  <a:outerShdw blurRad="38100" dist="38100" dir="2700000" algn="tl">
                    <a:srgbClr val="000000">
                      <a:alpha val="43137"/>
                    </a:srgbClr>
                  </a:outerShdw>
                </a:effectLst>
              </a:rPr>
              <a:t>万位的大型文件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en-US" altLang="zh-CN"/>
              <a:t>Python </a:t>
            </a:r>
            <a:r>
              <a:rPr lang="zh-CN" altLang="en-US"/>
              <a:t>实际上能处理大得多的文件，而不仅仅只有三行的文本</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7144020" y="2704624"/>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通过修改路径，我们可以读入一个包含精确到小数点 </a:t>
            </a:r>
            <a:r>
              <a:rPr lang="en-US" altLang="zh-CN" sz="2800" dirty="0">
                <a:latin typeface="Consolas" panose="020B0609020204030204" pitchFamily="49" charset="0"/>
                <a:ea typeface="微软雅黑" panose="020B0503020204020204" pitchFamily="34" charset="-122"/>
              </a:rPr>
              <a:t>1 000 000</a:t>
            </a:r>
            <a:r>
              <a:rPr lang="zh-CN" altLang="en-US" sz="2800" dirty="0">
                <a:latin typeface="Consolas" panose="020B0609020204030204" pitchFamily="49" charset="0"/>
                <a:ea typeface="微软雅黑" panose="020B0503020204020204" pitchFamily="34" charset="-122"/>
              </a:rPr>
              <a:t> 位的文件，从而创建一个包含所有这些数字的字符串</a:t>
            </a:r>
          </a:p>
        </p:txBody>
      </p:sp>
      <p:sp>
        <p:nvSpPr>
          <p:cNvPr id="11" name="箭头: 右 10">
            <a:extLst>
              <a:ext uri="{FF2B5EF4-FFF2-40B4-BE49-F238E27FC236}">
                <a16:creationId xmlns:a16="http://schemas.microsoft.com/office/drawing/2014/main" id="{D0072181-9D36-207C-A731-2A5EB9557833}"/>
              </a:ext>
            </a:extLst>
          </p:cNvPr>
          <p:cNvSpPr/>
          <p:nvPr/>
        </p:nvSpPr>
        <p:spPr>
          <a:xfrm>
            <a:off x="298245" y="3324407"/>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文本框 4">
            <a:extLst>
              <a:ext uri="{FF2B5EF4-FFF2-40B4-BE49-F238E27FC236}">
                <a16:creationId xmlns:a16="http://schemas.microsoft.com/office/drawing/2014/main" id="{03AF550D-B197-3CA7-CF7C-09D1DD4BAA82}"/>
              </a:ext>
            </a:extLst>
          </p:cNvPr>
          <p:cNvSpPr txBox="1"/>
          <p:nvPr/>
        </p:nvSpPr>
        <p:spPr>
          <a:xfrm>
            <a:off x="733102" y="2483855"/>
            <a:ext cx="6200722" cy="3416320"/>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'pi_million_digits.txt'</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a:p>
            <a:endParaRPr lang="en-US" altLang="zh-CN" sz="2400" b="1" dirty="0">
              <a:solidFill>
                <a:schemeClr val="bg1">
                  <a:lumMod val="65000"/>
                </a:schemeClr>
              </a:solidFill>
              <a:latin typeface="Consolas" panose="020B0609020204030204" pitchFamily="49" charset="0"/>
            </a:endParaRPr>
          </a:p>
          <a:p>
            <a:r>
              <a:rPr lang="en-US" altLang="zh-CN" sz="2400" b="1" dirty="0">
                <a:solidFill>
                  <a:schemeClr val="bg1">
                    <a:lumMod val="65000"/>
                  </a:schemeClr>
                </a:solidFill>
                <a:latin typeface="Consolas" panose="020B0609020204030204" pitchFamily="49" charset="0"/>
              </a:rPr>
              <a:t>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a:t>
            </a:r>
          </a:p>
          <a:p>
            <a:r>
              <a:rPr lang="en-US" altLang="zh-CN" sz="2400" b="1" dirty="0">
                <a:solidFill>
                  <a:schemeClr val="bg1">
                    <a:lumMod val="65000"/>
                  </a:schemeClr>
                </a:solidFill>
                <a:latin typeface="Consolas" panose="020B0609020204030204" pitchFamily="49" charset="0"/>
              </a:rPr>
              <a:t>lines = </a:t>
            </a:r>
            <a:r>
              <a:rPr lang="en-US" altLang="zh-CN" sz="2400" b="1" dirty="0" err="1">
                <a:solidFill>
                  <a:schemeClr val="bg1">
                    <a:lumMod val="65000"/>
                  </a:schemeClr>
                </a:solidFill>
                <a:latin typeface="Consolas" panose="020B0609020204030204" pitchFamily="49" charset="0"/>
              </a:rPr>
              <a:t>contents.splitlines</a:t>
            </a:r>
            <a:r>
              <a:rPr lang="en-US" altLang="zh-CN" sz="2400" b="1" dirty="0">
                <a:solidFill>
                  <a:schemeClr val="bg1">
                    <a:lumMod val="65000"/>
                  </a:schemeClr>
                </a:solidFill>
                <a:latin typeface="Consolas" panose="020B0609020204030204" pitchFamily="49" charset="0"/>
              </a:rPr>
              <a:t>()</a:t>
            </a:r>
          </a:p>
          <a:p>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 = ''</a:t>
            </a:r>
          </a:p>
          <a:p>
            <a:r>
              <a:rPr lang="en-US" altLang="zh-CN" sz="2400" b="1" dirty="0">
                <a:solidFill>
                  <a:schemeClr val="bg1">
                    <a:lumMod val="65000"/>
                  </a:schemeClr>
                </a:solidFill>
                <a:latin typeface="Consolas" panose="020B0609020204030204" pitchFamily="49" charset="0"/>
              </a:rPr>
              <a:t>for line in lines:</a:t>
            </a:r>
          </a:p>
          <a:p>
            <a:r>
              <a:rPr lang="en-US" altLang="zh-CN" sz="2400" b="1" dirty="0">
                <a:solidFill>
                  <a:schemeClr val="bg1">
                    <a:lumMod val="65000"/>
                  </a:schemeClr>
                </a:solidFill>
                <a:latin typeface="Consolas" panose="020B0609020204030204" pitchFamily="49" charset="0"/>
              </a:rPr>
              <a:t>    </a:t>
            </a:r>
            <a:r>
              <a:rPr lang="en-US" altLang="zh-CN" sz="2400" b="1" dirty="0" err="1">
                <a:solidFill>
                  <a:schemeClr val="bg1">
                    <a:lumMod val="65000"/>
                  </a:schemeClr>
                </a:solidFill>
                <a:latin typeface="Consolas" panose="020B0609020204030204" pitchFamily="49" charset="0"/>
              </a:rPr>
              <a:t>pi_string</a:t>
            </a:r>
            <a:r>
              <a:rPr lang="en-US" altLang="zh-CN" sz="2400" b="1" dirty="0">
                <a:solidFill>
                  <a:schemeClr val="bg1">
                    <a:lumMod val="65000"/>
                  </a:schemeClr>
                </a:solidFill>
                <a:latin typeface="Consolas" panose="020B0609020204030204" pitchFamily="49" charset="0"/>
              </a:rPr>
              <a:t> += </a:t>
            </a:r>
            <a:r>
              <a:rPr lang="en-US" altLang="zh-CN" sz="2400" b="1" dirty="0" err="1">
                <a:solidFill>
                  <a:schemeClr val="bg1">
                    <a:lumMod val="65000"/>
                  </a:schemeClr>
                </a:solidFill>
                <a:latin typeface="Consolas" panose="020B0609020204030204" pitchFamily="49" charset="0"/>
              </a:rPr>
              <a:t>line.lstrip</a:t>
            </a:r>
            <a:r>
              <a:rPr lang="en-US" altLang="zh-CN" sz="2400" b="1" dirty="0">
                <a:solidFill>
                  <a:schemeClr val="bg1">
                    <a:lumMod val="65000"/>
                  </a:schemeClr>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943343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10.1.5 </a:t>
            </a:r>
            <a:r>
              <a:rPr lang="zh-CN" altLang="en-US">
                <a:effectLst>
                  <a:outerShdw blurRad="38100" dist="38100" dir="2700000" algn="tl">
                    <a:srgbClr val="000000">
                      <a:alpha val="43137"/>
                    </a:srgbClr>
                  </a:outerShdw>
                </a:effectLst>
              </a:rPr>
              <a:t>包含</a:t>
            </a:r>
            <a:r>
              <a:rPr lang="en-US" altLang="zh-CN">
                <a:effectLst>
                  <a:outerShdw blurRad="38100" dist="38100" dir="2700000" algn="tl">
                    <a:srgbClr val="000000">
                      <a:alpha val="43137"/>
                    </a:srgbClr>
                  </a:outerShdw>
                </a:effectLst>
              </a:rPr>
              <a:t>100 </a:t>
            </a:r>
            <a:r>
              <a:rPr lang="zh-CN" altLang="en-US">
                <a:effectLst>
                  <a:outerShdw blurRad="38100" dist="38100" dir="2700000" algn="tl">
                    <a:srgbClr val="000000">
                      <a:alpha val="43137"/>
                    </a:srgbClr>
                  </a:outerShdw>
                </a:effectLst>
              </a:rPr>
              <a:t>万位的大型文件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en-US" altLang="zh-CN" dirty="0">
                <a:solidFill>
                  <a:schemeClr val="bg1">
                    <a:lumMod val="65000"/>
                  </a:schemeClr>
                </a:solidFill>
              </a:rPr>
              <a:t>Python </a:t>
            </a:r>
            <a:r>
              <a:rPr lang="zh-CN" altLang="en-US" dirty="0">
                <a:solidFill>
                  <a:schemeClr val="bg1">
                    <a:lumMod val="65000"/>
                  </a:schemeClr>
                </a:solidFill>
              </a:rPr>
              <a:t>实际上能处理大得多的文件，而不仅仅只有三行的文本</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7144020" y="2704624"/>
            <a:ext cx="431487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在这里，我们通过对字符串使用切片，让代码只打印到小数点后 </a:t>
            </a:r>
            <a:r>
              <a:rPr lang="en-US" altLang="zh-CN" dirty="0">
                <a:latin typeface="Consolas" panose="020B0609020204030204" pitchFamily="49" charset="0"/>
                <a:ea typeface="微软雅黑" panose="020B0503020204020204" pitchFamily="34" charset="-122"/>
              </a:rPr>
              <a:t>50 </a:t>
            </a:r>
            <a:r>
              <a:rPr lang="zh-CN" altLang="en-US" dirty="0">
                <a:latin typeface="Consolas" panose="020B0609020204030204" pitchFamily="49" charset="0"/>
                <a:ea typeface="微软雅黑" panose="020B0503020204020204" pitchFamily="34" charset="-122"/>
              </a:rPr>
              <a:t>位，以免屏幕显示不下过多的数字影响效果，其中 </a:t>
            </a:r>
            <a:r>
              <a:rPr lang="en-US" altLang="zh-CN" dirty="0">
                <a:latin typeface="Consolas" panose="020B0609020204030204" pitchFamily="49" charset="0"/>
                <a:ea typeface="微软雅黑" panose="020B0503020204020204" pitchFamily="34" charset="-122"/>
              </a:rPr>
              <a:t>52 </a:t>
            </a:r>
            <a:r>
              <a:rPr lang="zh-CN" altLang="en-US" dirty="0">
                <a:latin typeface="Consolas" panose="020B0609020204030204" pitchFamily="49" charset="0"/>
                <a:ea typeface="微软雅黑" panose="020B0503020204020204" pitchFamily="34" charset="-122"/>
              </a:rPr>
              <a:t>包括了 </a:t>
            </a:r>
            <a:r>
              <a:rPr lang="en-US" altLang="zh-CN" dirty="0">
                <a:latin typeface="Consolas" panose="020B0609020204030204" pitchFamily="49" charset="0"/>
                <a:ea typeface="微软雅黑" panose="020B0503020204020204" pitchFamily="34" charset="-122"/>
              </a:rPr>
              <a:t>"3." </a:t>
            </a:r>
            <a:r>
              <a:rPr lang="zh-CN" altLang="en-US" dirty="0">
                <a:latin typeface="Consolas" panose="020B0609020204030204" pitchFamily="49" charset="0"/>
                <a:ea typeface="微软雅黑" panose="020B0503020204020204" pitchFamily="34" charset="-122"/>
              </a:rPr>
              <a:t>这两个字符。</a:t>
            </a:r>
            <a:endParaRPr lang="en-US" altLang="zh-CN" dirty="0">
              <a:latin typeface="Consolas" panose="020B0609020204030204" pitchFamily="49" charset="0"/>
              <a:ea typeface="微软雅黑" panose="020B0503020204020204" pitchFamily="34" charset="-122"/>
            </a:endParaRPr>
          </a:p>
        </p:txBody>
      </p:sp>
      <p:sp>
        <p:nvSpPr>
          <p:cNvPr id="11" name="箭头: 右 10">
            <a:extLst>
              <a:ext uri="{FF2B5EF4-FFF2-40B4-BE49-F238E27FC236}">
                <a16:creationId xmlns:a16="http://schemas.microsoft.com/office/drawing/2014/main" id="{D0072181-9D36-207C-A731-2A5EB9557833}"/>
              </a:ext>
            </a:extLst>
          </p:cNvPr>
          <p:cNvSpPr/>
          <p:nvPr/>
        </p:nvSpPr>
        <p:spPr>
          <a:xfrm>
            <a:off x="240529" y="476744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文本框 4">
            <a:extLst>
              <a:ext uri="{FF2B5EF4-FFF2-40B4-BE49-F238E27FC236}">
                <a16:creationId xmlns:a16="http://schemas.microsoft.com/office/drawing/2014/main" id="{03AF550D-B197-3CA7-CF7C-09D1DD4BAA82}"/>
              </a:ext>
            </a:extLst>
          </p:cNvPr>
          <p:cNvSpPr txBox="1"/>
          <p:nvPr/>
        </p:nvSpPr>
        <p:spPr>
          <a:xfrm>
            <a:off x="733102" y="2483855"/>
            <a:ext cx="6200722" cy="3046988"/>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br>
              <a:rPr lang="en-US" altLang="zh-CN" sz="2400" b="1" dirty="0">
                <a:solidFill>
                  <a:schemeClr val="bg1">
                    <a:lumMod val="65000"/>
                  </a:schemeClr>
                </a:solidFill>
                <a:latin typeface="Consolas" panose="020B0609020204030204" pitchFamily="49" charset="0"/>
              </a:rPr>
            </a:br>
            <a:br>
              <a:rPr lang="en-US" altLang="zh-CN" sz="2400" b="1" dirty="0">
                <a:solidFill>
                  <a:schemeClr val="bg1">
                    <a:lumMod val="65000"/>
                  </a:schemeClr>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'pi_million_digits.txt'</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a:p>
            <a:endParaRPr lang="en-US" altLang="zh-CN" sz="2400" b="1" dirty="0">
              <a:solidFill>
                <a:schemeClr val="bg1">
                  <a:lumMod val="65000"/>
                </a:schemeClr>
              </a:solidFill>
              <a:latin typeface="Consolas" panose="020B0609020204030204" pitchFamily="49" charset="0"/>
            </a:endParaRPr>
          </a:p>
          <a:p>
            <a:r>
              <a:rPr lang="en-US" altLang="zh-CN" sz="2400" b="1" dirty="0">
                <a:solidFill>
                  <a:schemeClr val="bg1">
                    <a:lumMod val="65000"/>
                  </a:schemeClr>
                </a:solidFill>
                <a:latin typeface="Consolas" panose="020B0609020204030204" pitchFamily="49" charset="0"/>
              </a:rPr>
              <a:t>...</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f"</a:t>
            </a:r>
            <a:r>
              <a:rPr lang="en-US" altLang="zh-CN" sz="2400" b="1" dirty="0">
                <a:solidFill>
                  <a:srgbClr val="3F9101"/>
                </a:solidFill>
                <a:latin typeface="Consolas" panose="020B0609020204030204" pitchFamily="49" charset="0"/>
              </a:rPr>
              <a:t>{</a:t>
            </a:r>
            <a:r>
              <a:rPr lang="en-US" altLang="zh-CN" sz="2400" b="1" dirty="0" err="1">
                <a:solidFill>
                  <a:srgbClr val="333333"/>
                </a:solidFill>
                <a:latin typeface="Consolas" panose="020B0609020204030204" pitchFamily="49" charset="0"/>
              </a:rPr>
              <a:t>pi_string</a:t>
            </a:r>
            <a:r>
              <a:rPr lang="en-US" altLang="zh-CN" sz="2400" b="1" dirty="0">
                <a:solidFill>
                  <a:srgbClr val="3F9101"/>
                </a:solidFill>
                <a:latin typeface="Consolas" panose="020B0609020204030204" pitchFamily="49" charset="0"/>
              </a:rPr>
              <a:t>[</a:t>
            </a:r>
            <a:r>
              <a:rPr lang="en-US" altLang="zh-CN" sz="2400" b="1" dirty="0">
                <a:solidFill>
                  <a:srgbClr val="A71D5D"/>
                </a:solidFill>
                <a:latin typeface="Consolas" panose="020B0609020204030204" pitchFamily="49" charset="0"/>
              </a:rPr>
              <a:t>:</a:t>
            </a:r>
            <a:r>
              <a:rPr lang="en-US" altLang="zh-CN" sz="2400" b="1" dirty="0">
                <a:solidFill>
                  <a:srgbClr val="2E6446"/>
                </a:solidFill>
                <a:latin typeface="Consolas" panose="020B0609020204030204" pitchFamily="49" charset="0"/>
              </a:rPr>
              <a:t>52</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err="1">
                <a:solidFill>
                  <a:srgbClr val="0200BD"/>
                </a:solidFill>
                <a:latin typeface="Consolas" panose="020B0609020204030204" pitchFamily="49" charset="0"/>
              </a:rPr>
              <a:t>len</a:t>
            </a:r>
            <a:r>
              <a:rPr lang="en-US" altLang="zh-CN" sz="2400" b="1" dirty="0">
                <a:solidFill>
                  <a:srgbClr val="0E4A8E"/>
                </a:solidFill>
                <a:latin typeface="Consolas" panose="020B0609020204030204" pitchFamily="49" charset="0"/>
              </a:rPr>
              <a:t>(</a:t>
            </a:r>
            <a:r>
              <a:rPr lang="en-US" altLang="zh-CN" sz="2400" b="1" dirty="0" err="1">
                <a:solidFill>
                  <a:srgbClr val="333333"/>
                </a:solidFill>
                <a:latin typeface="Consolas" panose="020B0609020204030204" pitchFamily="49" charset="0"/>
              </a:rPr>
              <a:t>pi_string</a:t>
            </a:r>
            <a:r>
              <a:rPr lang="en-US" altLang="zh-CN" sz="2400" b="1" dirty="0">
                <a:solidFill>
                  <a:srgbClr val="0E4A8E"/>
                </a:solidFill>
                <a:latin typeface="Consolas" panose="020B0609020204030204" pitchFamily="49" charset="0"/>
              </a:rPr>
              <a:t>)</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41087098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10.1.5 </a:t>
            </a:r>
            <a:r>
              <a:rPr lang="zh-CN" altLang="en-US">
                <a:effectLst>
                  <a:outerShdw blurRad="38100" dist="38100" dir="2700000" algn="tl">
                    <a:srgbClr val="000000">
                      <a:alpha val="43137"/>
                    </a:srgbClr>
                  </a:outerShdw>
                </a:effectLst>
              </a:rPr>
              <a:t>包含</a:t>
            </a:r>
            <a:r>
              <a:rPr lang="en-US" altLang="zh-CN">
                <a:effectLst>
                  <a:outerShdw blurRad="38100" dist="38100" dir="2700000" algn="tl">
                    <a:srgbClr val="000000">
                      <a:alpha val="43137"/>
                    </a:srgbClr>
                  </a:outerShdw>
                </a:effectLst>
              </a:rPr>
              <a:t>100 </a:t>
            </a:r>
            <a:r>
              <a:rPr lang="zh-CN" altLang="en-US">
                <a:effectLst>
                  <a:outerShdw blurRad="38100" dist="38100" dir="2700000" algn="tl">
                    <a:srgbClr val="000000">
                      <a:alpha val="43137"/>
                    </a:srgbClr>
                  </a:outerShdw>
                </a:effectLst>
              </a:rPr>
              <a:t>万位的大型文件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a:latin typeface="Consolas" panose="020B0609020204030204" pitchFamily="49" charset="0"/>
                <a:ea typeface="微软雅黑" panose="020B0503020204020204" pitchFamily="34" charset="-122"/>
              </a:rPr>
              <a:t>通过验证打印后的结果，我们知道输出如预期一致：</a:t>
            </a:r>
            <a:endParaRPr lang="en-US" altLang="zh-CN" sz="2800">
              <a:latin typeface="Consolas" panose="020B0609020204030204" pitchFamily="49" charset="0"/>
              <a:ea typeface="微软雅黑" panose="020B0503020204020204" pitchFamily="34" charset="-122"/>
            </a:endParaRPr>
          </a:p>
          <a:p>
            <a:pPr marL="0" indent="0">
              <a:buNone/>
            </a:pPr>
            <a:endParaRPr lang="en-US" altLang="zh-CN">
              <a:solidFill>
                <a:schemeClr val="bg1">
                  <a:lumMod val="65000"/>
                </a:schemeClr>
              </a:solidFill>
            </a:endParaRPr>
          </a:p>
        </p:txBody>
      </p:sp>
      <p:sp>
        <p:nvSpPr>
          <p:cNvPr id="5" name="文本框 4">
            <a:extLst>
              <a:ext uri="{FF2B5EF4-FFF2-40B4-BE49-F238E27FC236}">
                <a16:creationId xmlns:a16="http://schemas.microsoft.com/office/drawing/2014/main" id="{2D479650-0EDF-E062-BC2B-4FED5885C9FE}"/>
              </a:ext>
            </a:extLst>
          </p:cNvPr>
          <p:cNvSpPr txBox="1"/>
          <p:nvPr/>
        </p:nvSpPr>
        <p:spPr>
          <a:xfrm>
            <a:off x="2221237" y="3528000"/>
            <a:ext cx="7749526" cy="1077218"/>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dirty="0">
                <a:solidFill>
                  <a:srgbClr val="333333"/>
                </a:solidFill>
                <a:latin typeface="Consolas" panose="020B0609020204030204" pitchFamily="49" charset="0"/>
              </a:rPr>
              <a:t>3.14159265358979323846264338327950288419716939937510...</a:t>
            </a:r>
          </a:p>
          <a:p>
            <a:r>
              <a:rPr lang="en-US" altLang="zh-CN" sz="2000" dirty="0">
                <a:solidFill>
                  <a:srgbClr val="333333"/>
                </a:solidFill>
                <a:latin typeface="Consolas" panose="020B0609020204030204" pitchFamily="49" charset="0"/>
              </a:rPr>
              <a:t>1000002</a:t>
            </a:r>
          </a:p>
        </p:txBody>
      </p:sp>
    </p:spTree>
    <p:extLst>
      <p:ext uri="{BB962C8B-B14F-4D97-AF65-F5344CB8AC3E}">
        <p14:creationId xmlns:p14="http://schemas.microsoft.com/office/powerpoint/2010/main" val="2737349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10.1.6 </a:t>
            </a:r>
            <a:r>
              <a:rPr lang="zh-CN" altLang="en-US">
                <a:effectLst>
                  <a:outerShdw blurRad="38100" dist="38100" dir="2700000" algn="tl">
                    <a:srgbClr val="000000">
                      <a:alpha val="43137"/>
                    </a:srgbClr>
                  </a:outerShdw>
                </a:effectLst>
              </a:rPr>
              <a:t>圆周率值中包含你的生日吗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t>你或许会好奇自己的生日是否在圆周率值中，我们同样可以利用字符串类似列表的特性，使用 </a:t>
            </a:r>
            <a:r>
              <a:rPr lang="en-US" altLang="zh-CN" sz="2800" b="1">
                <a:solidFill>
                  <a:srgbClr val="9E58A3"/>
                </a:solidFill>
                <a:latin typeface="Consolas" panose="020B0609020204030204" pitchFamily="49" charset="0"/>
              </a:rPr>
              <a:t>in</a:t>
            </a:r>
            <a:r>
              <a:rPr lang="en-US" altLang="zh-CN"/>
              <a:t> </a:t>
            </a:r>
            <a:r>
              <a:rPr lang="zh-CN" altLang="en-US"/>
              <a:t>关键字来检查：</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4" name="箭头: 右 3">
            <a:extLst>
              <a:ext uri="{FF2B5EF4-FFF2-40B4-BE49-F238E27FC236}">
                <a16:creationId xmlns:a16="http://schemas.microsoft.com/office/drawing/2014/main" id="{BAE3C727-E7EF-A016-C499-2915C182B6E0}"/>
              </a:ext>
            </a:extLst>
          </p:cNvPr>
          <p:cNvSpPr/>
          <p:nvPr/>
        </p:nvSpPr>
        <p:spPr>
          <a:xfrm>
            <a:off x="1162636" y="4235157"/>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文本框 5">
            <a:extLst>
              <a:ext uri="{FF2B5EF4-FFF2-40B4-BE49-F238E27FC236}">
                <a16:creationId xmlns:a16="http://schemas.microsoft.com/office/drawing/2014/main" id="{CE048633-7ECE-BD21-01A5-C511D0E23651}"/>
              </a:ext>
            </a:extLst>
          </p:cNvPr>
          <p:cNvSpPr txBox="1"/>
          <p:nvPr/>
        </p:nvSpPr>
        <p:spPr>
          <a:xfrm>
            <a:off x="1850487" y="3041402"/>
            <a:ext cx="8491025" cy="2677656"/>
          </a:xfrm>
          <a:prstGeom prst="rect">
            <a:avLst/>
          </a:prstGeom>
          <a:noFill/>
          <a:ln>
            <a:solidFill>
              <a:schemeClr val="bg2"/>
            </a:solidFill>
          </a:ln>
        </p:spPr>
        <p:txBody>
          <a:bodyPr wrap="square">
            <a:spAutoFit/>
          </a:bodyPr>
          <a:lstStyle/>
          <a:p>
            <a:r>
              <a:rPr lang="en-US" altLang="zh-CN" sz="2400" b="1">
                <a:solidFill>
                  <a:srgbClr val="9E58A3"/>
                </a:solidFill>
                <a:latin typeface="Consolas" panose="020B0609020204030204" pitchFamily="49" charset="0"/>
              </a:rPr>
              <a:t>for </a:t>
            </a:r>
            <a:r>
              <a:rPr lang="en-US" altLang="zh-CN" sz="2400" b="1">
                <a:solidFill>
                  <a:srgbClr val="333333"/>
                </a:solidFill>
                <a:latin typeface="Consolas" panose="020B0609020204030204" pitchFamily="49" charset="0"/>
              </a:rPr>
              <a:t>line </a:t>
            </a:r>
            <a:r>
              <a:rPr lang="en-US" altLang="zh-CN" sz="2400" b="1">
                <a:solidFill>
                  <a:srgbClr val="9E58A3"/>
                </a:solidFill>
                <a:latin typeface="Consolas" panose="020B0609020204030204" pitchFamily="49" charset="0"/>
              </a:rPr>
              <a:t>in </a:t>
            </a:r>
            <a:r>
              <a:rPr lang="en-US" altLang="zh-CN" sz="2400" b="1">
                <a:solidFill>
                  <a:srgbClr val="333333"/>
                </a:solidFill>
                <a:latin typeface="Consolas" panose="020B0609020204030204" pitchFamily="49" charset="0"/>
              </a:rPr>
              <a:t>lines</a:t>
            </a:r>
            <a:r>
              <a:rPr lang="en-US" altLang="zh-CN" sz="2400" b="1">
                <a:solidFill>
                  <a:srgbClr val="A71D5D"/>
                </a:solidFill>
                <a:latin typeface="Consolas" panose="020B0609020204030204" pitchFamily="49" charset="0"/>
              </a:rPr>
              <a:t>:</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pi_string</a:t>
            </a:r>
            <a:r>
              <a:rPr lang="en-US" altLang="zh-CN" sz="2400" b="1">
                <a:solidFill>
                  <a:srgbClr val="333333"/>
                </a:solidFill>
                <a:latin typeface="Consolas" panose="020B0609020204030204" pitchFamily="49" charset="0"/>
              </a:rPr>
              <a:t>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line</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strip</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birthday </a:t>
            </a:r>
            <a:r>
              <a:rPr lang="en-US" altLang="zh-CN" sz="2400" b="1">
                <a:solidFill>
                  <a:srgbClr val="A71D5D"/>
                </a:solidFill>
                <a:latin typeface="Consolas" panose="020B0609020204030204" pitchFamily="49" charset="0"/>
              </a:rPr>
              <a:t>= </a:t>
            </a:r>
            <a:r>
              <a:rPr lang="en-US" altLang="zh-CN" sz="2400" b="1">
                <a:solidFill>
                  <a:srgbClr val="0200BD"/>
                </a:solidFill>
                <a:latin typeface="Consolas" panose="020B0609020204030204" pitchFamily="49" charset="0"/>
              </a:rPr>
              <a:t>input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"Enter your birthday(</a:t>
            </a:r>
            <a:r>
              <a:rPr lang="en-US" altLang="zh-CN" sz="2400" b="1" err="1">
                <a:solidFill>
                  <a:srgbClr val="F2612A"/>
                </a:solidFill>
                <a:latin typeface="Consolas" panose="020B0609020204030204" pitchFamily="49" charset="0"/>
              </a:rPr>
              <a:t>yymmdd</a:t>
            </a:r>
            <a:r>
              <a:rPr lang="en-US" altLang="zh-CN" sz="2400" b="1">
                <a:solidFill>
                  <a:srgbClr val="F2612A"/>
                </a:solidFill>
                <a:latin typeface="Consolas" panose="020B0609020204030204" pitchFamily="49" charset="0"/>
              </a:rPr>
              <a:t>): "</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9E58A3"/>
                </a:solidFill>
                <a:latin typeface="Consolas" panose="020B0609020204030204" pitchFamily="49" charset="0"/>
              </a:rPr>
              <a:t>if </a:t>
            </a:r>
            <a:r>
              <a:rPr lang="en-US" altLang="zh-CN" sz="2400" b="1">
                <a:solidFill>
                  <a:srgbClr val="333333"/>
                </a:solidFill>
                <a:latin typeface="Consolas" panose="020B0609020204030204" pitchFamily="49" charset="0"/>
              </a:rPr>
              <a:t>birthday </a:t>
            </a:r>
            <a:r>
              <a:rPr lang="en-US" altLang="zh-CN" sz="2400" b="1">
                <a:solidFill>
                  <a:srgbClr val="9E58A3"/>
                </a:solidFill>
                <a:latin typeface="Consolas" panose="020B0609020204030204" pitchFamily="49" charset="0"/>
              </a:rPr>
              <a:t>in </a:t>
            </a:r>
            <a:r>
              <a:rPr lang="en-US" altLang="zh-CN" sz="2400" b="1" err="1">
                <a:solidFill>
                  <a:srgbClr val="333333"/>
                </a:solidFill>
                <a:latin typeface="Consolas" panose="020B0609020204030204" pitchFamily="49" charset="0"/>
              </a:rPr>
              <a:t>pi_string</a:t>
            </a:r>
            <a:r>
              <a:rPr lang="en-US" altLang="zh-CN" sz="2400" b="1">
                <a:solidFill>
                  <a:srgbClr val="A71D5D"/>
                </a:solidFill>
                <a:latin typeface="Consolas" panose="020B0609020204030204" pitchFamily="49" charset="0"/>
              </a:rPr>
              <a:t>:</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"Your birthday appears!"</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9E58A3"/>
                </a:solidFill>
                <a:latin typeface="Consolas" panose="020B0609020204030204" pitchFamily="49" charset="0"/>
              </a:rPr>
              <a:t>else</a:t>
            </a:r>
            <a:r>
              <a:rPr lang="en-US" altLang="zh-CN" sz="2400" b="1">
                <a:solidFill>
                  <a:srgbClr val="A71D5D"/>
                </a:solidFill>
                <a:latin typeface="Consolas" panose="020B0609020204030204" pitchFamily="49" charset="0"/>
              </a:rPr>
              <a:t>:</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"Your birthday does not appear."</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7" name="文本框 6">
            <a:extLst>
              <a:ext uri="{FF2B5EF4-FFF2-40B4-BE49-F238E27FC236}">
                <a16:creationId xmlns:a16="http://schemas.microsoft.com/office/drawing/2014/main" id="{C379C40F-1AD9-0A4F-FF6A-6A58FE7A4F9E}"/>
              </a:ext>
            </a:extLst>
          </p:cNvPr>
          <p:cNvSpPr txBox="1"/>
          <p:nvPr/>
        </p:nvSpPr>
        <p:spPr>
          <a:xfrm>
            <a:off x="4450772" y="5980668"/>
            <a:ext cx="3290454" cy="523220"/>
          </a:xfrm>
          <a:prstGeom prst="rect">
            <a:avLst/>
          </a:prstGeom>
          <a:noFill/>
        </p:spPr>
        <p:txBody>
          <a:bodyPr wrap="square">
            <a:spAutoFit/>
          </a:bodyPr>
          <a:lstStyle/>
          <a:p>
            <a:pPr algn="l"/>
            <a:r>
              <a:rPr lang="zh-CN" altLang="en-US" sz="2800" b="1" i="1" dirty="0">
                <a:solidFill>
                  <a:schemeClr val="accent1">
                    <a:lumMod val="75000"/>
                  </a:schemeClr>
                </a:solidFill>
                <a:latin typeface="微软雅黑" panose="020B0503020204020204" pitchFamily="34" charset="-122"/>
                <a:ea typeface="微软雅黑" panose="020B0503020204020204" pitchFamily="34" charset="-122"/>
              </a:rPr>
              <a:t>自己运行试试吧！</a:t>
            </a:r>
            <a:endParaRPr lang="en-US" altLang="zh-CN" sz="2800" b="1" i="1"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604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10.2.1 </a:t>
            </a:r>
            <a:r>
              <a:rPr lang="zh-CN" altLang="en-US">
                <a:effectLst>
                  <a:outerShdw blurRad="38100" dist="38100" dir="2700000" algn="tl">
                    <a:srgbClr val="000000">
                      <a:alpha val="43137"/>
                    </a:srgbClr>
                  </a:outerShdw>
                </a:effectLst>
              </a:rPr>
              <a:t>写入一行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除了读入文件，我们也能把内存中的内容写到文件中只需要和之前一样指定（输出的）路径，并且使用</a:t>
            </a:r>
            <a:r>
              <a:rPr lang="en-US" altLang="zh-CN" sz="2800" b="1" dirty="0">
                <a:solidFill>
                  <a:srgbClr val="000000"/>
                </a:solidFill>
                <a:latin typeface="Consolas" panose="020B0609020204030204" pitchFamily="49" charset="0"/>
              </a:rPr>
              <a:t> </a:t>
            </a:r>
            <a:r>
              <a:rPr lang="en-US" altLang="zh-CN" sz="2800" b="1" dirty="0" err="1">
                <a:solidFill>
                  <a:srgbClr val="258DFF"/>
                </a:solidFill>
                <a:latin typeface="Consolas" panose="020B0609020204030204" pitchFamily="49" charset="0"/>
              </a:rPr>
              <a:t>write_text</a:t>
            </a:r>
            <a:r>
              <a:rPr lang="en-US" altLang="zh-CN" sz="2800" b="1" dirty="0">
                <a:solidFill>
                  <a:srgbClr val="3F9101"/>
                </a:solidFill>
                <a:latin typeface="Consolas" panose="020B0609020204030204" pitchFamily="49" charset="0"/>
              </a:rPr>
              <a:t>()</a:t>
            </a:r>
            <a:r>
              <a:rPr lang="en-US" altLang="zh-CN" dirty="0"/>
              <a:t> </a:t>
            </a:r>
            <a:r>
              <a:rPr lang="zh-CN" altLang="en-US" dirty="0"/>
              <a:t>即可：</a:t>
            </a:r>
            <a:endParaRPr lang="en-US" altLang="zh-CN" dirty="0"/>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5" name="文本框 4">
            <a:extLst>
              <a:ext uri="{FF2B5EF4-FFF2-40B4-BE49-F238E27FC236}">
                <a16:creationId xmlns:a16="http://schemas.microsoft.com/office/drawing/2014/main" id="{E65C3764-25F2-3799-1148-9E7B67E0E2EE}"/>
              </a:ext>
            </a:extLst>
          </p:cNvPr>
          <p:cNvSpPr txBox="1"/>
          <p:nvPr/>
        </p:nvSpPr>
        <p:spPr>
          <a:xfrm>
            <a:off x="2725443" y="3127890"/>
            <a:ext cx="6741114" cy="1877437"/>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write_message.py</a:t>
            </a:r>
          </a:p>
          <a:p>
            <a:r>
              <a:rPr lang="en-US" altLang="zh-CN" sz="2400" b="1">
                <a:solidFill>
                  <a:srgbClr val="9E58A3"/>
                </a:solidFill>
                <a:latin typeface="Consolas" panose="020B0609020204030204" pitchFamily="49" charset="0"/>
              </a:rPr>
              <a:t>from </a:t>
            </a:r>
            <a:r>
              <a:rPr lang="en-US" altLang="zh-CN" sz="2400" b="1" err="1">
                <a:solidFill>
                  <a:srgbClr val="333333"/>
                </a:solidFill>
                <a:latin typeface="Consolas" panose="020B0609020204030204" pitchFamily="49" charset="0"/>
              </a:rPr>
              <a:t>pathlib</a:t>
            </a:r>
            <a:r>
              <a:rPr lang="en-US" altLang="zh-CN" sz="2400" b="1">
                <a:solidFill>
                  <a:srgbClr val="333333"/>
                </a:solidFill>
                <a:latin typeface="Consolas" panose="020B0609020204030204" pitchFamily="49" charset="0"/>
              </a:rPr>
              <a:t> </a:t>
            </a:r>
            <a:r>
              <a:rPr lang="en-US" altLang="zh-CN" sz="2400" b="1">
                <a:solidFill>
                  <a:srgbClr val="9E58A3"/>
                </a:solidFill>
                <a:latin typeface="Consolas" panose="020B0609020204030204" pitchFamily="49" charset="0"/>
              </a:rPr>
              <a:t>import </a:t>
            </a:r>
            <a:r>
              <a:rPr lang="en-US" altLang="zh-CN" sz="2400" b="1">
                <a:solidFill>
                  <a:srgbClr val="333333"/>
                </a:solidFill>
                <a:latin typeface="Consolas" panose="020B0609020204030204" pitchFamily="49" charset="0"/>
              </a:rPr>
              <a:t>Path</a:t>
            </a:r>
            <a:br>
              <a:rPr lang="en-US" altLang="zh-CN" sz="2400" b="1">
                <a:solidFill>
                  <a:srgbClr val="333333"/>
                </a:solidFill>
                <a:latin typeface="Consolas" panose="020B0609020204030204" pitchFamily="49" charset="0"/>
              </a:rPr>
            </a:br>
            <a:br>
              <a:rPr lang="en-US" altLang="zh-CN" sz="2400" b="1">
                <a:solidFill>
                  <a:srgbClr val="333333"/>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a:solidFill>
                  <a:srgbClr val="333333"/>
                </a:solidFill>
                <a:latin typeface="Consolas" panose="020B0609020204030204" pitchFamily="49" charset="0"/>
              </a:rPr>
              <a:t>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'programming.txt'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write_text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'I love programming.'</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Tree>
    <p:extLst>
      <p:ext uri="{BB962C8B-B14F-4D97-AF65-F5344CB8AC3E}">
        <p14:creationId xmlns:p14="http://schemas.microsoft.com/office/powerpoint/2010/main" val="35364312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20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10.2.1 </a:t>
            </a:r>
            <a:r>
              <a:rPr lang="zh-CN" altLang="en-US">
                <a:effectLst>
                  <a:outerShdw blurRad="38100" dist="38100" dir="2700000" algn="tl">
                    <a:srgbClr val="000000">
                      <a:alpha val="43137"/>
                    </a:srgbClr>
                  </a:outerShdw>
                </a:effectLst>
              </a:rPr>
              <a:t>写入一行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除了读入文件，我们也能把内存中的内容写到文件中只需要和之前一样指定（输出的）路径，并且使用</a:t>
            </a:r>
            <a:r>
              <a:rPr lang="en-US" altLang="zh-CN" sz="2800" b="1" dirty="0">
                <a:solidFill>
                  <a:srgbClr val="000000"/>
                </a:solidFill>
                <a:latin typeface="Consolas" panose="020B0609020204030204" pitchFamily="49" charset="0"/>
              </a:rPr>
              <a:t> </a:t>
            </a:r>
            <a:r>
              <a:rPr lang="en-US" altLang="zh-CN" sz="2800" b="1" dirty="0" err="1">
                <a:solidFill>
                  <a:srgbClr val="258DFF"/>
                </a:solidFill>
                <a:latin typeface="Consolas" panose="020B0609020204030204" pitchFamily="49" charset="0"/>
              </a:rPr>
              <a:t>write_text</a:t>
            </a:r>
            <a:r>
              <a:rPr lang="en-US" altLang="zh-CN" sz="2800" b="1" dirty="0">
                <a:solidFill>
                  <a:srgbClr val="3F9101"/>
                </a:solidFill>
                <a:latin typeface="Consolas" panose="020B0609020204030204" pitchFamily="49" charset="0"/>
              </a:rPr>
              <a:t>()</a:t>
            </a:r>
            <a:r>
              <a:rPr lang="en-US" altLang="zh-CN" dirty="0"/>
              <a:t> </a:t>
            </a:r>
            <a:r>
              <a:rPr lang="zh-CN" altLang="en-US" dirty="0"/>
              <a:t>即可：</a:t>
            </a:r>
            <a:endParaRPr lang="en-US" altLang="zh-CN" dirty="0"/>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927892"/>
            <a:ext cx="3609109"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这个方法会会在幕后完成几项工作：</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如果指定路径的文件不存在，则会创建它</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dirty="0">
                <a:latin typeface="Consolas" panose="020B0609020204030204" pitchFamily="49" charset="0"/>
                <a:ea typeface="微软雅黑" panose="020B0503020204020204" pitchFamily="34" charset="-122"/>
              </a:rPr>
              <a:t>接着</a:t>
            </a:r>
            <a:r>
              <a:rPr lang="zh-CN" altLang="en-US" sz="2800" dirty="0">
                <a:latin typeface="Consolas" panose="020B0609020204030204" pitchFamily="49" charset="0"/>
                <a:ea typeface="微软雅黑" panose="020B0503020204020204" pitchFamily="34" charset="-122"/>
              </a:rPr>
              <a:t>会写入字符串，并在最后确保文件得以妥善地关闭（以防止数据丢失或受损）。</a:t>
            </a:r>
            <a:endParaRPr lang="en-US" altLang="zh-CN" sz="2800" dirty="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E65C3764-25F2-3799-1148-9E7B67E0E2EE}"/>
              </a:ext>
            </a:extLst>
          </p:cNvPr>
          <p:cNvSpPr txBox="1"/>
          <p:nvPr/>
        </p:nvSpPr>
        <p:spPr>
          <a:xfrm>
            <a:off x="5004342" y="2927892"/>
            <a:ext cx="6741114" cy="1877437"/>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write_message.py</a:t>
            </a:r>
          </a:p>
          <a:p>
            <a:r>
              <a:rPr lang="en-US" altLang="zh-CN" sz="2400" b="1">
                <a:solidFill>
                  <a:srgbClr val="9E58A3"/>
                </a:solidFill>
                <a:latin typeface="Consolas" panose="020B0609020204030204" pitchFamily="49" charset="0"/>
              </a:rPr>
              <a:t>from </a:t>
            </a:r>
            <a:r>
              <a:rPr lang="en-US" altLang="zh-CN" sz="2400" b="1" err="1">
                <a:solidFill>
                  <a:srgbClr val="333333"/>
                </a:solidFill>
                <a:latin typeface="Consolas" panose="020B0609020204030204" pitchFamily="49" charset="0"/>
              </a:rPr>
              <a:t>pathlib</a:t>
            </a:r>
            <a:r>
              <a:rPr lang="en-US" altLang="zh-CN" sz="2400" b="1">
                <a:solidFill>
                  <a:srgbClr val="333333"/>
                </a:solidFill>
                <a:latin typeface="Consolas" panose="020B0609020204030204" pitchFamily="49" charset="0"/>
              </a:rPr>
              <a:t> </a:t>
            </a:r>
            <a:r>
              <a:rPr lang="en-US" altLang="zh-CN" sz="2400" b="1">
                <a:solidFill>
                  <a:srgbClr val="9E58A3"/>
                </a:solidFill>
                <a:latin typeface="Consolas" panose="020B0609020204030204" pitchFamily="49" charset="0"/>
              </a:rPr>
              <a:t>import </a:t>
            </a:r>
            <a:r>
              <a:rPr lang="en-US" altLang="zh-CN" sz="2400" b="1">
                <a:solidFill>
                  <a:srgbClr val="333333"/>
                </a:solidFill>
                <a:latin typeface="Consolas" panose="020B0609020204030204" pitchFamily="49" charset="0"/>
              </a:rPr>
              <a:t>Path</a:t>
            </a:r>
            <a:br>
              <a:rPr lang="en-US" altLang="zh-CN" sz="2400" b="1">
                <a:solidFill>
                  <a:srgbClr val="333333"/>
                </a:solidFill>
                <a:latin typeface="Consolas" panose="020B0609020204030204" pitchFamily="49" charset="0"/>
              </a:rPr>
            </a:br>
            <a:br>
              <a:rPr lang="en-US" altLang="zh-CN" sz="2400" b="1">
                <a:solidFill>
                  <a:srgbClr val="333333"/>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a:solidFill>
                  <a:srgbClr val="333333"/>
                </a:solidFill>
                <a:latin typeface="Consolas" panose="020B0609020204030204" pitchFamily="49" charset="0"/>
              </a:rPr>
              <a:t>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'programming.txt'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write_text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'I love programming.'</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B64B184-B639-8DCA-5B82-187CDC51F207}"/>
              </a:ext>
            </a:extLst>
          </p:cNvPr>
          <p:cNvSpPr txBox="1"/>
          <p:nvPr/>
        </p:nvSpPr>
        <p:spPr>
          <a:xfrm>
            <a:off x="5004342" y="5246965"/>
            <a:ext cx="5299672" cy="769441"/>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programming.txt</a:t>
            </a:r>
          </a:p>
          <a:p>
            <a:r>
              <a:rPr lang="en-US" altLang="zh-CN" sz="2400">
                <a:solidFill>
                  <a:srgbClr val="333333"/>
                </a:solidFill>
                <a:latin typeface="Consolas" panose="020B0609020204030204" pitchFamily="49" charset="0"/>
              </a:rPr>
              <a:t>I love programming.</a:t>
            </a:r>
          </a:p>
        </p:txBody>
      </p:sp>
      <p:sp>
        <p:nvSpPr>
          <p:cNvPr id="7" name="箭头: 右 6">
            <a:extLst>
              <a:ext uri="{FF2B5EF4-FFF2-40B4-BE49-F238E27FC236}">
                <a16:creationId xmlns:a16="http://schemas.microsoft.com/office/drawing/2014/main" id="{13E95322-BC93-FD0A-51D1-8C9C666BBA06}"/>
              </a:ext>
            </a:extLst>
          </p:cNvPr>
          <p:cNvSpPr/>
          <p:nvPr/>
        </p:nvSpPr>
        <p:spPr>
          <a:xfrm>
            <a:off x="4544118" y="448660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497491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10.2.2 </a:t>
            </a:r>
            <a:r>
              <a:rPr lang="zh-CN" altLang="en-US">
                <a:effectLst>
                  <a:outerShdw blurRad="38100" dist="38100" dir="2700000" algn="tl">
                    <a:srgbClr val="000000">
                      <a:alpha val="43137"/>
                    </a:srgbClr>
                  </a:outerShdw>
                </a:effectLst>
              </a:rPr>
              <a:t>写入多行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t>要将多行写入文件，只需要像往常一样创建多行字符串，然后调用方法即可：</a:t>
            </a: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927892"/>
            <a:ext cx="348441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首先定义变量 </a:t>
            </a:r>
            <a:r>
              <a:rPr lang="en-US" altLang="zh-CN" sz="2800" b="1" dirty="0">
                <a:latin typeface="Consolas" panose="020B0609020204030204" pitchFamily="49" charset="0"/>
                <a:ea typeface="微软雅黑" panose="020B0503020204020204" pitchFamily="34" charset="-122"/>
              </a:rPr>
              <a:t>contents</a:t>
            </a:r>
            <a:r>
              <a:rPr lang="zh-CN" altLang="en-US" sz="2800" b="1" dirty="0">
                <a:latin typeface="Consolas" panose="020B0609020204030204" pitchFamily="49" charset="0"/>
                <a:ea typeface="微软雅黑" panose="020B0503020204020204" pitchFamily="34" charset="-122"/>
              </a:rPr>
              <a:t>，</a:t>
            </a:r>
            <a:r>
              <a:rPr lang="zh-CN" altLang="en-US" sz="2800" dirty="0">
                <a:latin typeface="Consolas" panose="020B0609020204030204" pitchFamily="49" charset="0"/>
                <a:ea typeface="微软雅黑" panose="020B0503020204020204" pitchFamily="34" charset="-122"/>
              </a:rPr>
              <a:t>用于存储要写入的字符串，末尾的</a:t>
            </a:r>
            <a:r>
              <a:rPr lang="en-US" altLang="zh-CN" sz="2800" b="1" dirty="0">
                <a:solidFill>
                  <a:srgbClr val="183691"/>
                </a:solidFill>
                <a:latin typeface="Consolas" panose="020B0609020204030204" pitchFamily="49" charset="0"/>
              </a:rPr>
              <a:t>\n</a:t>
            </a:r>
            <a:r>
              <a:rPr lang="zh-CN" altLang="en-US" sz="2800" dirty="0">
                <a:latin typeface="Consolas" panose="020B0609020204030204" pitchFamily="49" charset="0"/>
                <a:ea typeface="微软雅黑" panose="020B0503020204020204" pitchFamily="34" charset="-122"/>
              </a:rPr>
              <a:t>是换行符</a:t>
            </a:r>
            <a:endParaRPr lang="en-US" altLang="zh-CN" sz="2800" dirty="0">
              <a:latin typeface="Consolas" panose="020B0609020204030204" pitchFamily="49" charset="0"/>
              <a:ea typeface="微软雅黑" panose="020B0503020204020204" pitchFamily="34" charset="-122"/>
            </a:endParaRPr>
          </a:p>
        </p:txBody>
      </p:sp>
      <p:sp>
        <p:nvSpPr>
          <p:cNvPr id="7" name="箭头: 右 6">
            <a:extLst>
              <a:ext uri="{FF2B5EF4-FFF2-40B4-BE49-F238E27FC236}">
                <a16:creationId xmlns:a16="http://schemas.microsoft.com/office/drawing/2014/main" id="{13E95322-BC93-FD0A-51D1-8C9C666BBA06}"/>
              </a:ext>
            </a:extLst>
          </p:cNvPr>
          <p:cNvSpPr/>
          <p:nvPr/>
        </p:nvSpPr>
        <p:spPr>
          <a:xfrm>
            <a:off x="4132414" y="3670057"/>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a:extLst>
              <a:ext uri="{FF2B5EF4-FFF2-40B4-BE49-F238E27FC236}">
                <a16:creationId xmlns:a16="http://schemas.microsoft.com/office/drawing/2014/main" id="{E6B8C8DB-46A1-1C58-CD9C-04BE3F51087F}"/>
              </a:ext>
            </a:extLst>
          </p:cNvPr>
          <p:cNvSpPr txBox="1"/>
          <p:nvPr/>
        </p:nvSpPr>
        <p:spPr>
          <a:xfrm>
            <a:off x="4599538" y="2825958"/>
            <a:ext cx="7262951" cy="341632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programming.</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creating new games.</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also love working with data.</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'programming.txt'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7569810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10.2.2 </a:t>
            </a:r>
            <a:r>
              <a:rPr lang="zh-CN" altLang="en-US">
                <a:effectLst>
                  <a:outerShdw blurRad="38100" dist="38100" dir="2700000" algn="tl">
                    <a:srgbClr val="000000">
                      <a:alpha val="43137"/>
                    </a:srgbClr>
                  </a:outerShdw>
                </a:effectLst>
              </a:rPr>
              <a:t>写入多行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solidFill>
                  <a:schemeClr val="bg1">
                    <a:lumMod val="65000"/>
                  </a:schemeClr>
                </a:solidFill>
              </a:rPr>
              <a:t>要将多行写入文件，只需要像往常一样创建多行字符串，然后调用方法即可：</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927892"/>
            <a:ext cx="348441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a:solidFill>
                  <a:schemeClr val="bg1">
                    <a:lumMod val="65000"/>
                  </a:schemeClr>
                </a:solidFill>
                <a:latin typeface="Consolas" panose="020B0609020204030204" pitchFamily="49" charset="0"/>
                <a:ea typeface="微软雅黑" panose="020B0503020204020204" pitchFamily="34" charset="-122"/>
              </a:rPr>
              <a:t>首先定义变量 </a:t>
            </a:r>
            <a:r>
              <a:rPr lang="en-US" altLang="zh-CN" sz="2800" b="1">
                <a:solidFill>
                  <a:schemeClr val="bg1">
                    <a:lumMod val="65000"/>
                  </a:schemeClr>
                </a:solidFill>
                <a:latin typeface="Consolas" panose="020B0609020204030204" pitchFamily="49" charset="0"/>
                <a:ea typeface="微软雅黑" panose="020B0503020204020204" pitchFamily="34" charset="-122"/>
              </a:rPr>
              <a:t>contents</a:t>
            </a:r>
            <a:r>
              <a:rPr lang="zh-CN" altLang="en-US" sz="2800" b="1">
                <a:solidFill>
                  <a:schemeClr val="bg1">
                    <a:lumMod val="65000"/>
                  </a:schemeClr>
                </a:solidFill>
                <a:latin typeface="Consolas" panose="020B0609020204030204" pitchFamily="49" charset="0"/>
                <a:ea typeface="微软雅黑" panose="020B0503020204020204" pitchFamily="34" charset="-122"/>
              </a:rPr>
              <a:t>，</a:t>
            </a:r>
            <a:r>
              <a:rPr lang="zh-CN" altLang="en-US" sz="2800">
                <a:solidFill>
                  <a:schemeClr val="bg1">
                    <a:lumMod val="65000"/>
                  </a:schemeClr>
                </a:solidFill>
                <a:latin typeface="Consolas" panose="020B0609020204030204" pitchFamily="49" charset="0"/>
                <a:ea typeface="微软雅黑" panose="020B0503020204020204" pitchFamily="34" charset="-122"/>
              </a:rPr>
              <a:t>用于存储要写入的字符串，末尾的</a:t>
            </a:r>
            <a:r>
              <a:rPr lang="en-US" altLang="zh-CN" sz="2800" b="1">
                <a:solidFill>
                  <a:schemeClr val="bg1">
                    <a:lumMod val="65000"/>
                  </a:schemeClr>
                </a:solidFill>
                <a:latin typeface="Consolas" panose="020B0609020204030204" pitchFamily="49" charset="0"/>
              </a:rPr>
              <a:t>\n</a:t>
            </a:r>
            <a:r>
              <a:rPr lang="zh-CN" altLang="en-US" sz="2800">
                <a:solidFill>
                  <a:schemeClr val="bg1">
                    <a:lumMod val="65000"/>
                  </a:schemeClr>
                </a:solidFill>
                <a:latin typeface="Consolas" panose="020B0609020204030204" pitchFamily="49" charset="0"/>
                <a:ea typeface="微软雅黑" panose="020B0503020204020204" pitchFamily="34" charset="-122"/>
              </a:rPr>
              <a:t>是换行符</a:t>
            </a:r>
            <a:endParaRPr lang="en-US" altLang="zh-CN" sz="2800">
              <a:solidFill>
                <a:schemeClr val="bg1">
                  <a:lumMod val="65000"/>
                </a:schemeClr>
              </a:solidFill>
              <a:latin typeface="Consolas" panose="020B0609020204030204" pitchFamily="49" charset="0"/>
              <a:ea typeface="微软雅黑" panose="020B0503020204020204" pitchFamily="34" charset="-122"/>
            </a:endParaRPr>
          </a:p>
          <a:p>
            <a:pPr marL="0" indent="0">
              <a:buNone/>
            </a:pPr>
            <a:r>
              <a:rPr lang="zh-CN" altLang="en-US">
                <a:latin typeface="Consolas" panose="020B0609020204030204" pitchFamily="49" charset="0"/>
                <a:ea typeface="微软雅黑" panose="020B0503020204020204" pitchFamily="34" charset="-122"/>
              </a:rPr>
              <a:t>接着</a:t>
            </a:r>
            <a:r>
              <a:rPr lang="zh-CN" altLang="en-US" sz="2800">
                <a:latin typeface="Consolas" panose="020B0609020204030204" pitchFamily="49" charset="0"/>
                <a:ea typeface="微软雅黑" panose="020B0503020204020204" pitchFamily="34" charset="-122"/>
              </a:rPr>
              <a:t>用 </a:t>
            </a:r>
            <a:r>
              <a:rPr lang="en-US" altLang="zh-CN" sz="2800" b="1">
                <a:solidFill>
                  <a:srgbClr val="A71D5D"/>
                </a:solidFill>
                <a:latin typeface="Consolas" panose="020B0609020204030204" pitchFamily="49" charset="0"/>
              </a:rPr>
              <a:t>+= </a:t>
            </a:r>
            <a:r>
              <a:rPr lang="zh-CN" altLang="en-US" sz="2800">
                <a:latin typeface="Consolas" panose="020B0609020204030204" pitchFamily="49" charset="0"/>
                <a:ea typeface="微软雅黑" panose="020B0503020204020204" pitchFamily="34" charset="-122"/>
              </a:rPr>
              <a:t>运算符，向变量的尾部追加字符串，这种操作可以执行任意多次</a:t>
            </a:r>
            <a:endParaRPr lang="en-US" altLang="zh-CN" sz="2800">
              <a:latin typeface="Consolas" panose="020B0609020204030204" pitchFamily="49" charset="0"/>
              <a:ea typeface="微软雅黑" panose="020B0503020204020204" pitchFamily="34" charset="-122"/>
            </a:endParaRPr>
          </a:p>
          <a:p>
            <a:pPr marL="0" indent="0">
              <a:buNone/>
            </a:pPr>
            <a:endParaRPr lang="en-US" altLang="zh-CN" sz="2800">
              <a:latin typeface="Consolas" panose="020B0609020204030204" pitchFamily="49" charset="0"/>
              <a:ea typeface="微软雅黑" panose="020B0503020204020204" pitchFamily="34" charset="-122"/>
            </a:endParaRPr>
          </a:p>
        </p:txBody>
      </p:sp>
      <p:sp>
        <p:nvSpPr>
          <p:cNvPr id="7" name="箭头: 右 6">
            <a:extLst>
              <a:ext uri="{FF2B5EF4-FFF2-40B4-BE49-F238E27FC236}">
                <a16:creationId xmlns:a16="http://schemas.microsoft.com/office/drawing/2014/main" id="{13E95322-BC93-FD0A-51D1-8C9C666BBA06}"/>
              </a:ext>
            </a:extLst>
          </p:cNvPr>
          <p:cNvSpPr/>
          <p:nvPr/>
        </p:nvSpPr>
        <p:spPr>
          <a:xfrm>
            <a:off x="4140911" y="401118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a:extLst>
              <a:ext uri="{FF2B5EF4-FFF2-40B4-BE49-F238E27FC236}">
                <a16:creationId xmlns:a16="http://schemas.microsoft.com/office/drawing/2014/main" id="{E6B8C8DB-46A1-1C58-CD9C-04BE3F51087F}"/>
              </a:ext>
            </a:extLst>
          </p:cNvPr>
          <p:cNvSpPr txBox="1"/>
          <p:nvPr/>
        </p:nvSpPr>
        <p:spPr>
          <a:xfrm>
            <a:off x="4599538" y="2825958"/>
            <a:ext cx="7262951" cy="341632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programming.</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love creating new games.</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a:solidFill>
                  <a:srgbClr val="F2612A"/>
                </a:solidFill>
                <a:latin typeface="Consolas" panose="020B0609020204030204" pitchFamily="49" charset="0"/>
              </a:rPr>
              <a:t>"I also love working with data.</a:t>
            </a:r>
            <a:r>
              <a:rPr lang="en-US" altLang="zh-CN" sz="2400" b="1" dirty="0">
                <a:solidFill>
                  <a:srgbClr val="183691"/>
                </a:solidFill>
                <a:latin typeface="Consolas" panose="020B0609020204030204" pitchFamily="49" charset="0"/>
              </a:rPr>
              <a:t>\n</a:t>
            </a:r>
            <a:r>
              <a:rPr lang="en-US" altLang="zh-CN" sz="2400" b="1" dirty="0">
                <a:solidFill>
                  <a:srgbClr val="F2612A"/>
                </a:solidFill>
                <a:latin typeface="Consolas" panose="020B0609020204030204" pitchFamily="49" charset="0"/>
              </a:rPr>
              <a:t>"</a:t>
            </a:r>
            <a:br>
              <a:rPr lang="en-US" altLang="zh-CN" sz="2400" b="1" dirty="0">
                <a:solidFill>
                  <a:srgbClr val="F2612A"/>
                </a:solidFill>
                <a:latin typeface="Consolas" panose="020B0609020204030204" pitchFamily="49" charset="0"/>
              </a:rPr>
            </a:br>
            <a:br>
              <a:rPr lang="en-US" altLang="zh-CN" sz="2400" b="1" dirty="0">
                <a:solidFill>
                  <a:srgbClr val="F2612A"/>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'programming.txt'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245366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10.2.2 </a:t>
            </a:r>
            <a:r>
              <a:rPr lang="zh-CN" altLang="en-US">
                <a:effectLst>
                  <a:outerShdw blurRad="38100" dist="38100" dir="2700000" algn="tl">
                    <a:srgbClr val="000000">
                      <a:alpha val="43137"/>
                    </a:srgbClr>
                  </a:outerShdw>
                </a:effectLst>
              </a:rPr>
              <a:t>写入多行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solidFill>
                  <a:schemeClr val="bg1">
                    <a:lumMod val="65000"/>
                  </a:schemeClr>
                </a:solidFill>
              </a:rPr>
              <a:t>要将多行写入文件，只需要像往常一样创建多行字符串，然后调用方法即可：</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1" y="2927892"/>
            <a:ext cx="3484418"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a:solidFill>
                  <a:schemeClr val="bg1">
                    <a:lumMod val="65000"/>
                  </a:schemeClr>
                </a:solidFill>
                <a:latin typeface="Consolas" panose="020B0609020204030204" pitchFamily="49" charset="0"/>
                <a:ea typeface="微软雅黑" panose="020B0503020204020204" pitchFamily="34" charset="-122"/>
              </a:rPr>
              <a:t>接着</a:t>
            </a:r>
            <a:r>
              <a:rPr lang="zh-CN" altLang="en-US" sz="2800">
                <a:solidFill>
                  <a:schemeClr val="bg1">
                    <a:lumMod val="65000"/>
                  </a:schemeClr>
                </a:solidFill>
                <a:latin typeface="Consolas" panose="020B0609020204030204" pitchFamily="49" charset="0"/>
                <a:ea typeface="微软雅黑" panose="020B0503020204020204" pitchFamily="34" charset="-122"/>
              </a:rPr>
              <a:t>用 </a:t>
            </a:r>
            <a:r>
              <a:rPr lang="en-US" altLang="zh-CN" sz="2800" b="1">
                <a:solidFill>
                  <a:schemeClr val="bg1">
                    <a:lumMod val="65000"/>
                  </a:schemeClr>
                </a:solidFill>
                <a:latin typeface="Consolas" panose="020B0609020204030204" pitchFamily="49" charset="0"/>
              </a:rPr>
              <a:t>+= </a:t>
            </a:r>
            <a:r>
              <a:rPr lang="zh-CN" altLang="en-US" sz="2800">
                <a:solidFill>
                  <a:schemeClr val="bg1">
                    <a:lumMod val="65000"/>
                  </a:schemeClr>
                </a:solidFill>
                <a:latin typeface="Consolas" panose="020B0609020204030204" pitchFamily="49" charset="0"/>
                <a:ea typeface="微软雅黑" panose="020B0503020204020204" pitchFamily="34" charset="-122"/>
              </a:rPr>
              <a:t>运算符，向变量的尾部追加字符串，这种操作可以执行任意多次</a:t>
            </a:r>
            <a:endParaRPr lang="en-US" altLang="zh-CN" sz="2800">
              <a:solidFill>
                <a:schemeClr val="bg1">
                  <a:lumMod val="65000"/>
                </a:schemeClr>
              </a:solidFill>
              <a:latin typeface="Consolas" panose="020B0609020204030204" pitchFamily="49" charset="0"/>
              <a:ea typeface="微软雅黑" panose="020B0503020204020204" pitchFamily="34" charset="-122"/>
            </a:endParaRPr>
          </a:p>
          <a:p>
            <a:pPr marL="0" indent="0">
              <a:buNone/>
            </a:pPr>
            <a:r>
              <a:rPr lang="zh-CN" altLang="en-US" sz="2800">
                <a:latin typeface="Consolas" panose="020B0609020204030204" pitchFamily="49" charset="0"/>
                <a:ea typeface="微软雅黑" panose="020B0503020204020204" pitchFamily="34" charset="-122"/>
              </a:rPr>
              <a:t>然后我们把存储在字符串变量中的内容，写入到指定的文件中</a:t>
            </a:r>
            <a:endParaRPr lang="en-US" altLang="zh-CN" sz="2800">
              <a:latin typeface="Consolas" panose="020B0609020204030204" pitchFamily="49" charset="0"/>
              <a:ea typeface="微软雅黑" panose="020B0503020204020204" pitchFamily="34" charset="-122"/>
            </a:endParaRPr>
          </a:p>
          <a:p>
            <a:pPr marL="0" indent="0">
              <a:buNone/>
            </a:pPr>
            <a:endParaRPr lang="en-US" altLang="zh-CN" sz="2800">
              <a:latin typeface="Consolas" panose="020B0609020204030204" pitchFamily="49" charset="0"/>
              <a:ea typeface="微软雅黑" panose="020B0503020204020204" pitchFamily="34" charset="-122"/>
            </a:endParaRPr>
          </a:p>
          <a:p>
            <a:pPr marL="0" indent="0">
              <a:buNone/>
            </a:pPr>
            <a:endParaRPr lang="en-US" altLang="zh-CN" sz="2800">
              <a:latin typeface="Consolas" panose="020B0609020204030204" pitchFamily="49" charset="0"/>
              <a:ea typeface="微软雅黑" panose="020B0503020204020204" pitchFamily="34" charset="-122"/>
            </a:endParaRPr>
          </a:p>
        </p:txBody>
      </p:sp>
      <p:sp>
        <p:nvSpPr>
          <p:cNvPr id="7" name="箭头: 右 6">
            <a:extLst>
              <a:ext uri="{FF2B5EF4-FFF2-40B4-BE49-F238E27FC236}">
                <a16:creationId xmlns:a16="http://schemas.microsoft.com/office/drawing/2014/main" id="{13E95322-BC93-FD0A-51D1-8C9C666BBA06}"/>
              </a:ext>
            </a:extLst>
          </p:cNvPr>
          <p:cNvSpPr/>
          <p:nvPr/>
        </p:nvSpPr>
        <p:spPr>
          <a:xfrm>
            <a:off x="4180705" y="571529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a:extLst>
              <a:ext uri="{FF2B5EF4-FFF2-40B4-BE49-F238E27FC236}">
                <a16:creationId xmlns:a16="http://schemas.microsoft.com/office/drawing/2014/main" id="{E6B8C8DB-46A1-1C58-CD9C-04BE3F51087F}"/>
              </a:ext>
            </a:extLst>
          </p:cNvPr>
          <p:cNvSpPr txBox="1"/>
          <p:nvPr/>
        </p:nvSpPr>
        <p:spPr>
          <a:xfrm>
            <a:off x="4599538" y="2825958"/>
            <a:ext cx="7262951" cy="3416320"/>
          </a:xfrm>
          <a:prstGeom prst="rect">
            <a:avLst/>
          </a:prstGeom>
          <a:noFill/>
          <a:ln>
            <a:solidFill>
              <a:schemeClr val="bg2"/>
            </a:solidFill>
          </a:ln>
        </p:spPr>
        <p:txBody>
          <a:bodyPr wrap="square">
            <a:spAutoFit/>
          </a:bodyPr>
          <a:lstStyle/>
          <a:p>
            <a:r>
              <a:rPr lang="en-US" altLang="zh-CN" sz="2400" b="1">
                <a:solidFill>
                  <a:schemeClr val="bg1">
                    <a:lumMod val="65000"/>
                  </a:schemeClr>
                </a:solidFill>
                <a:latin typeface="Consolas" panose="020B0609020204030204" pitchFamily="49" charset="0"/>
              </a:rPr>
              <a:t>from </a:t>
            </a:r>
            <a:r>
              <a:rPr lang="en-US" altLang="zh-CN" sz="2400" b="1" err="1">
                <a:solidFill>
                  <a:schemeClr val="bg1">
                    <a:lumMod val="65000"/>
                  </a:schemeClr>
                </a:solidFill>
                <a:latin typeface="Consolas" panose="020B0609020204030204" pitchFamily="49" charset="0"/>
              </a:rPr>
              <a:t>pathlib</a:t>
            </a:r>
            <a:r>
              <a:rPr lang="en-US" altLang="zh-CN" sz="2400" b="1">
                <a:solidFill>
                  <a:schemeClr val="bg1">
                    <a:lumMod val="65000"/>
                  </a:schemeClr>
                </a:solidFill>
                <a:latin typeface="Consolas" panose="020B0609020204030204" pitchFamily="49" charset="0"/>
              </a:rPr>
              <a:t> import Path</a:t>
            </a:r>
            <a:br>
              <a:rPr lang="en-US" altLang="zh-CN" sz="2400" b="1">
                <a:solidFill>
                  <a:schemeClr val="bg1">
                    <a:lumMod val="65000"/>
                  </a:schemeClr>
                </a:solidFill>
                <a:latin typeface="Consolas" panose="020B0609020204030204" pitchFamily="49" charset="0"/>
              </a:rPr>
            </a:br>
            <a:br>
              <a:rPr lang="en-US" altLang="zh-CN" sz="2400" b="1">
                <a:solidFill>
                  <a:srgbClr val="333333"/>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"I love programming.\n"</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"I love creating new games.\n"</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"I also love working with data.\n"</a:t>
            </a:r>
            <a:br>
              <a:rPr lang="en-US" altLang="zh-CN" sz="2400" b="1">
                <a:solidFill>
                  <a:srgbClr val="F2612A"/>
                </a:solidFill>
                <a:latin typeface="Consolas" panose="020B0609020204030204" pitchFamily="49" charset="0"/>
              </a:rPr>
            </a:br>
            <a:br>
              <a:rPr lang="en-US" altLang="zh-CN" sz="2400" b="1">
                <a:solidFill>
                  <a:srgbClr val="F2612A"/>
                </a:solidFill>
                <a:latin typeface="Consolas" panose="020B0609020204030204" pitchFamily="49" charset="0"/>
              </a:rPr>
            </a:br>
            <a:r>
              <a:rPr lang="en-US" altLang="zh-CN" sz="2400" b="1">
                <a:solidFill>
                  <a:srgbClr val="333333"/>
                </a:solidFill>
                <a:latin typeface="Consolas" panose="020B0609020204030204" pitchFamily="49" charset="0"/>
              </a:rPr>
              <a:t>path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'programming.txt'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write_text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Tree>
    <p:extLst>
      <p:ext uri="{BB962C8B-B14F-4D97-AF65-F5344CB8AC3E}">
        <p14:creationId xmlns:p14="http://schemas.microsoft.com/office/powerpoint/2010/main" val="3793133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10.2.2 </a:t>
            </a:r>
            <a:r>
              <a:rPr lang="zh-CN" altLang="en-US">
                <a:effectLst>
                  <a:outerShdw blurRad="38100" dist="38100" dir="2700000" algn="tl">
                    <a:srgbClr val="000000">
                      <a:alpha val="43137"/>
                    </a:srgbClr>
                  </a:outerShdw>
                </a:effectLst>
              </a:rPr>
              <a:t>写入多行</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dirty="0">
                <a:latin typeface="Consolas" panose="020B0609020204030204" pitchFamily="49" charset="0"/>
                <a:ea typeface="微软雅黑" panose="020B0503020204020204" pitchFamily="34" charset="-122"/>
              </a:rPr>
              <a:t>运行程序后如果再打开文件，将会发现文件的内容已经被</a:t>
            </a:r>
            <a:r>
              <a:rPr lang="zh-CN" altLang="en-US" sz="2800" b="1" dirty="0">
                <a:latin typeface="Consolas" panose="020B0609020204030204" pitchFamily="49" charset="0"/>
                <a:ea typeface="微软雅黑" panose="020B0503020204020204" pitchFamily="34" charset="-122"/>
              </a:rPr>
              <a:t>替换</a:t>
            </a:r>
            <a:r>
              <a:rPr lang="zh-CN" altLang="en-US" sz="2800" dirty="0">
                <a:latin typeface="Consolas" panose="020B0609020204030204" pitchFamily="49" charset="0"/>
                <a:ea typeface="微软雅黑" panose="020B0503020204020204" pitchFamily="34" charset="-122"/>
              </a:rPr>
              <a:t>为刚才的字符串变量中的内容了：</a:t>
            </a: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dirty="0"/>
          </a:p>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dirty="0"/>
          </a:p>
          <a:p>
            <a:pPr marL="0" indent="0">
              <a:buNone/>
            </a:pPr>
            <a:endParaRPr lang="en-US" altLang="zh-CN" sz="2800" dirty="0">
              <a:latin typeface="Consolas" panose="020B0609020204030204" pitchFamily="49" charset="0"/>
              <a:ea typeface="微软雅黑" panose="020B0503020204020204" pitchFamily="34" charset="-122"/>
            </a:endParaRPr>
          </a:p>
          <a:p>
            <a:pPr marL="0" indent="0">
              <a:buNone/>
            </a:pPr>
            <a:endParaRPr lang="en-US" altLang="zh-CN" dirty="0"/>
          </a:p>
          <a:p>
            <a:pPr marL="0" indent="0">
              <a:buNone/>
            </a:pPr>
            <a:r>
              <a:rPr lang="zh-CN" altLang="en-US" dirty="0"/>
              <a:t>要注意的是，由于文件内容将会被替换，所以调用 </a:t>
            </a:r>
            <a:r>
              <a:rPr lang="en-US" altLang="zh-CN" sz="2800" b="1" dirty="0" err="1">
                <a:solidFill>
                  <a:srgbClr val="258DFF"/>
                </a:solidFill>
                <a:latin typeface="Consolas" panose="020B0609020204030204" pitchFamily="49" charset="0"/>
              </a:rPr>
              <a:t>write_text</a:t>
            </a:r>
            <a:r>
              <a:rPr lang="en-US" altLang="zh-CN" sz="2800" b="1" dirty="0">
                <a:solidFill>
                  <a:srgbClr val="3F9101"/>
                </a:solidFill>
                <a:latin typeface="Consolas" panose="020B0609020204030204" pitchFamily="49" charset="0"/>
              </a:rPr>
              <a:t>() </a:t>
            </a:r>
            <a:r>
              <a:rPr lang="zh-CN" altLang="en-US" dirty="0"/>
              <a:t>方法时务必要谨慎，否则可能导致不必要的数据丢失</a:t>
            </a:r>
            <a:endParaRPr lang="en-US" altLang="zh-CN" dirty="0"/>
          </a:p>
        </p:txBody>
      </p:sp>
      <p:sp>
        <p:nvSpPr>
          <p:cNvPr id="5" name="文本框 4">
            <a:extLst>
              <a:ext uri="{FF2B5EF4-FFF2-40B4-BE49-F238E27FC236}">
                <a16:creationId xmlns:a16="http://schemas.microsoft.com/office/drawing/2014/main" id="{2D479650-0EDF-E062-BC2B-4FED5885C9FE}"/>
              </a:ext>
            </a:extLst>
          </p:cNvPr>
          <p:cNvSpPr txBox="1"/>
          <p:nvPr/>
        </p:nvSpPr>
        <p:spPr>
          <a:xfrm>
            <a:off x="3446164" y="3127890"/>
            <a:ext cx="5299672" cy="1877437"/>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programming.txt</a:t>
            </a:r>
          </a:p>
          <a:p>
            <a:r>
              <a:rPr lang="en-US" altLang="zh-CN" sz="2400">
                <a:solidFill>
                  <a:srgbClr val="333333"/>
                </a:solidFill>
                <a:latin typeface="Consolas" panose="020B0609020204030204" pitchFamily="49" charset="0"/>
              </a:rPr>
              <a:t>I love programming.</a:t>
            </a:r>
          </a:p>
          <a:p>
            <a:r>
              <a:rPr lang="en-US" altLang="zh-CN" sz="2400">
                <a:solidFill>
                  <a:srgbClr val="333333"/>
                </a:solidFill>
                <a:latin typeface="Consolas" panose="020B0609020204030204" pitchFamily="49" charset="0"/>
              </a:rPr>
              <a:t>I love creating new games.</a:t>
            </a:r>
          </a:p>
          <a:p>
            <a:r>
              <a:rPr lang="en-US" altLang="zh-CN" sz="2400">
                <a:solidFill>
                  <a:srgbClr val="333333"/>
                </a:solidFill>
                <a:latin typeface="Consolas" panose="020B0609020204030204" pitchFamily="49" charset="0"/>
              </a:rPr>
              <a:t>I also love working with data.</a:t>
            </a:r>
          </a:p>
          <a:p>
            <a:endParaRPr lang="en-US" altLang="zh-CN" sz="2400">
              <a:solidFill>
                <a:srgbClr val="333333"/>
              </a:solidFill>
              <a:latin typeface="Consolas" panose="020B0609020204030204" pitchFamily="49" charset="0"/>
            </a:endParaRPr>
          </a:p>
        </p:txBody>
      </p:sp>
    </p:spTree>
    <p:extLst>
      <p:ext uri="{BB962C8B-B14F-4D97-AF65-F5344CB8AC3E}">
        <p14:creationId xmlns:p14="http://schemas.microsoft.com/office/powerpoint/2010/main" val="264631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 </a:t>
            </a:r>
            <a:r>
              <a:rPr lang="zh-CN" altLang="en-US">
                <a:effectLst>
                  <a:outerShdw blurRad="38100" dist="38100" dir="2700000" algn="tl">
                    <a:srgbClr val="000000">
                      <a:alpha val="43137"/>
                    </a:srgbClr>
                  </a:outerShdw>
                </a:effectLst>
              </a:rPr>
              <a:t>读取文件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让我们来做一些准备工作：</a:t>
            </a:r>
            <a:endParaRPr lang="en-US" altLang="zh-CN" dirty="0"/>
          </a:p>
          <a:p>
            <a:pPr lvl="1"/>
            <a:r>
              <a:rPr lang="zh-CN" altLang="en-US" sz="2800" dirty="0"/>
              <a:t>新建一个文件夹（比如叫做 </a:t>
            </a:r>
            <a:r>
              <a:rPr lang="en-US" altLang="zh-CN" sz="2800" dirty="0">
                <a:highlight>
                  <a:srgbClr val="F0F0F0"/>
                </a:highlight>
              </a:rPr>
              <a:t>file-demo</a:t>
            </a:r>
            <a:r>
              <a:rPr lang="zh-CN" altLang="en-US" sz="2800" dirty="0"/>
              <a:t>）</a:t>
            </a:r>
            <a:endParaRPr lang="en-US" altLang="zh-CN" sz="2800" dirty="0"/>
          </a:p>
          <a:p>
            <a:pPr lvl="1"/>
            <a:r>
              <a:rPr lang="zh-CN" altLang="en-US" sz="2800" dirty="0"/>
              <a:t>在文件夹中新建两个文件，文件名分别为：</a:t>
            </a:r>
            <a:endParaRPr lang="en-US" altLang="zh-CN" sz="2800" dirty="0"/>
          </a:p>
          <a:p>
            <a:pPr lvl="2"/>
            <a:r>
              <a:rPr lang="en-US" altLang="zh-CN" sz="2400" dirty="0">
                <a:highlight>
                  <a:srgbClr val="F0F0F0"/>
                </a:highlight>
              </a:rPr>
              <a:t>pi_digits.txt</a:t>
            </a:r>
            <a:r>
              <a:rPr lang="en-US" altLang="zh-CN" sz="2400" dirty="0"/>
              <a:t> </a:t>
            </a:r>
            <a:r>
              <a:rPr lang="zh-CN" altLang="en-US" sz="2400" dirty="0"/>
              <a:t>：待读取的文本文件</a:t>
            </a:r>
            <a:endParaRPr lang="en-US" altLang="zh-CN" sz="2400" dirty="0"/>
          </a:p>
          <a:p>
            <a:pPr lvl="2"/>
            <a:r>
              <a:rPr lang="en-US" altLang="zh-CN" sz="2400" dirty="0">
                <a:highlight>
                  <a:srgbClr val="F0F0F0"/>
                </a:highlight>
              </a:rPr>
              <a:t>file_reader.py</a:t>
            </a:r>
            <a:r>
              <a:rPr lang="zh-CN" altLang="en-US" sz="2400" dirty="0"/>
              <a:t>：主程序文件（下一页给出）</a:t>
            </a:r>
            <a:endParaRPr lang="en-US" altLang="zh-CN" sz="2400" dirty="0"/>
          </a:p>
          <a:p>
            <a:pPr lvl="2"/>
            <a:endParaRPr lang="en-US" altLang="zh-CN" sz="2400" dirty="0"/>
          </a:p>
        </p:txBody>
      </p:sp>
      <p:sp>
        <p:nvSpPr>
          <p:cNvPr id="4" name="文本框 3">
            <a:extLst>
              <a:ext uri="{FF2B5EF4-FFF2-40B4-BE49-F238E27FC236}">
                <a16:creationId xmlns:a16="http://schemas.microsoft.com/office/drawing/2014/main" id="{FF179874-2930-753E-A780-E8B84516BFE0}"/>
              </a:ext>
            </a:extLst>
          </p:cNvPr>
          <p:cNvSpPr txBox="1"/>
          <p:nvPr/>
        </p:nvSpPr>
        <p:spPr>
          <a:xfrm>
            <a:off x="2106751" y="4591738"/>
            <a:ext cx="2440940" cy="1508105"/>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pi_digits.txt</a:t>
            </a:r>
          </a:p>
          <a:p>
            <a:r>
              <a:rPr lang="en-US" altLang="zh-CN" sz="2400">
                <a:solidFill>
                  <a:srgbClr val="333333"/>
                </a:solidFill>
                <a:latin typeface="Consolas" panose="020B0609020204030204" pitchFamily="49" charset="0"/>
              </a:rPr>
              <a:t>3.1415926535</a:t>
            </a:r>
          </a:p>
          <a:p>
            <a:r>
              <a:rPr lang="en-US" altLang="zh-CN" sz="2400">
                <a:solidFill>
                  <a:srgbClr val="333333"/>
                </a:solidFill>
                <a:latin typeface="Consolas" panose="020B0609020204030204" pitchFamily="49" charset="0"/>
              </a:rPr>
              <a:t>  8979323846</a:t>
            </a:r>
          </a:p>
          <a:p>
            <a:r>
              <a:rPr lang="en-US" altLang="zh-CN" sz="2400">
                <a:solidFill>
                  <a:srgbClr val="333333"/>
                </a:solidFill>
                <a:latin typeface="Consolas" panose="020B0609020204030204" pitchFamily="49" charset="0"/>
              </a:rPr>
              <a:t>  2643383279</a:t>
            </a:r>
          </a:p>
        </p:txBody>
      </p:sp>
      <p:sp>
        <p:nvSpPr>
          <p:cNvPr id="9" name="文本框 8">
            <a:extLst>
              <a:ext uri="{FF2B5EF4-FFF2-40B4-BE49-F238E27FC236}">
                <a16:creationId xmlns:a16="http://schemas.microsoft.com/office/drawing/2014/main" id="{3E0EF1DE-DCBD-7956-736C-09AD9BD8C94A}"/>
              </a:ext>
            </a:extLst>
          </p:cNvPr>
          <p:cNvSpPr txBox="1"/>
          <p:nvPr/>
        </p:nvSpPr>
        <p:spPr>
          <a:xfrm>
            <a:off x="5012509" y="4672785"/>
            <a:ext cx="4958806" cy="1421928"/>
          </a:xfrm>
          <a:prstGeom prst="rect">
            <a:avLst/>
          </a:prstGeom>
          <a:noFill/>
        </p:spPr>
        <p:txBody>
          <a:bodyPr wrap="square">
            <a:spAutoFit/>
          </a:bodyPr>
          <a:lstStyle/>
          <a:p>
            <a:pPr defTabSz="914377">
              <a:lnSpc>
                <a:spcPct val="90000"/>
              </a:lnSpc>
              <a:spcBef>
                <a:spcPts val="1000"/>
              </a:spcBef>
              <a:defRPr/>
            </a:pPr>
            <a:r>
              <a:rPr lang="zh-CN" altLang="en-US" sz="2400" dirty="0">
                <a:solidFill>
                  <a:prstClr val="black"/>
                </a:solidFill>
                <a:latin typeface="Consolas" panose="020B0609020204030204" pitchFamily="49" charset="0"/>
                <a:ea typeface="微软雅黑" panose="020B0503020204020204" pitchFamily="34" charset="-122"/>
              </a:rPr>
              <a:t>文本文件中的内容是精确到小数点后 </a:t>
            </a:r>
            <a:r>
              <a:rPr lang="en-US" altLang="zh-CN" sz="2400" dirty="0">
                <a:solidFill>
                  <a:prstClr val="black"/>
                </a:solidFill>
                <a:latin typeface="Consolas" panose="020B0609020204030204" pitchFamily="49" charset="0"/>
                <a:ea typeface="微软雅黑" panose="020B0503020204020204" pitchFamily="34" charset="-122"/>
              </a:rPr>
              <a:t>30 </a:t>
            </a:r>
            <a:r>
              <a:rPr lang="zh-CN" altLang="en-US" sz="2400" dirty="0">
                <a:solidFill>
                  <a:prstClr val="black"/>
                </a:solidFill>
                <a:latin typeface="Consolas" panose="020B0609020204030204" pitchFamily="49" charset="0"/>
                <a:ea typeface="微软雅黑" panose="020B0503020204020204" pitchFamily="34" charset="-122"/>
              </a:rPr>
              <a:t>位的圆周率值，为了提高可读性，在小数点后每 </a:t>
            </a:r>
            <a:r>
              <a:rPr lang="en-US" altLang="zh-CN" sz="2400" dirty="0">
                <a:solidFill>
                  <a:prstClr val="black"/>
                </a:solidFill>
                <a:latin typeface="Consolas" panose="020B0609020204030204" pitchFamily="49" charset="0"/>
                <a:ea typeface="微软雅黑" panose="020B0503020204020204" pitchFamily="34" charset="-122"/>
              </a:rPr>
              <a:t>10 </a:t>
            </a:r>
            <a:r>
              <a:rPr lang="zh-CN" altLang="en-US" sz="2400" dirty="0">
                <a:solidFill>
                  <a:prstClr val="black"/>
                </a:solidFill>
                <a:latin typeface="Consolas" panose="020B0609020204030204" pitchFamily="49" charset="0"/>
                <a:ea typeface="微软雅黑" panose="020B0503020204020204" pitchFamily="34" charset="-122"/>
              </a:rPr>
              <a:t>位处换行，并在每次换行后加入两个空格</a:t>
            </a:r>
            <a:endParaRPr lang="en-US" altLang="zh-CN" sz="2400" dirty="0">
              <a:solidFill>
                <a:prstClr val="black"/>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90244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en-US" altLang="zh-CN" dirty="0"/>
              <a:t>Python </a:t>
            </a:r>
            <a:r>
              <a:rPr lang="zh-CN" altLang="en-US" dirty="0"/>
              <a:t>使用称为</a:t>
            </a:r>
            <a:r>
              <a:rPr lang="zh-CN" altLang="en-US" b="1" dirty="0"/>
              <a:t>异常（</a:t>
            </a:r>
            <a:r>
              <a:rPr lang="en-US" altLang="zh-CN" b="1" dirty="0"/>
              <a:t>exception</a:t>
            </a:r>
            <a:r>
              <a:rPr lang="zh-CN" altLang="en-US" b="1" dirty="0"/>
              <a:t>）</a:t>
            </a:r>
            <a:r>
              <a:rPr lang="zh-CN" altLang="en-US" dirty="0"/>
              <a:t>的特殊对象来管理程序执行期间发生的错误。</a:t>
            </a:r>
            <a:endParaRPr lang="en-US" altLang="zh-CN" dirty="0"/>
          </a:p>
          <a:p>
            <a:pPr marL="0" indent="0">
              <a:buNone/>
            </a:pPr>
            <a:r>
              <a:rPr lang="zh-CN" altLang="en-US" dirty="0"/>
              <a:t>我们可以使用使用 </a:t>
            </a:r>
            <a:r>
              <a:rPr lang="en-US" altLang="zh-CN" b="1" dirty="0"/>
              <a:t>try-except</a:t>
            </a:r>
            <a:r>
              <a:rPr lang="en-US" altLang="zh-CN" dirty="0"/>
              <a:t> </a:t>
            </a:r>
            <a:r>
              <a:rPr lang="zh-CN" altLang="en-US" dirty="0"/>
              <a:t>代码块来处理异常，如果你不对异常进行处理，程序将停止并给出 </a:t>
            </a:r>
            <a:r>
              <a:rPr lang="en-US" altLang="zh-CN" b="1" dirty="0"/>
              <a:t>traceback</a:t>
            </a:r>
            <a:r>
              <a:rPr lang="zh-CN" altLang="en-US" dirty="0"/>
              <a:t>，其中包含有关异常原因的报告。</a:t>
            </a:r>
            <a:endParaRPr lang="zh-CN" altLang="zh-CN" dirty="0">
              <a:effectLst/>
            </a:endParaRPr>
          </a:p>
          <a:p>
            <a:pPr marL="0" indent="0" algn="l" rtl="0" eaLnBrk="1" latinLnBrk="0" hangingPunct="1">
              <a:lnSpc>
                <a:spcPct val="90000"/>
              </a:lnSpc>
              <a:spcBef>
                <a:spcPts val="1000"/>
              </a:spcBef>
              <a:spcAft>
                <a:spcPts val="0"/>
              </a:spcAft>
              <a:buNone/>
            </a:pPr>
            <a:r>
              <a:rPr lang="zh-CN" altLang="zh-CN" sz="2800" kern="1200" baseline="0" dirty="0">
                <a:solidFill>
                  <a:srgbClr val="000000"/>
                </a:solidFill>
                <a:effectLst/>
                <a:latin typeface="Consolas" panose="020B0609020204030204" pitchFamily="49" charset="0"/>
                <a:ea typeface="微软雅黑" panose="020B0503020204020204" pitchFamily="34" charset="-122"/>
                <a:cs typeface="+mn-cs"/>
              </a:rPr>
              <a:t>学习处理异常</a:t>
            </a:r>
            <a:r>
              <a:rPr lang="zh-CN" altLang="en-US" sz="2800" kern="1200" baseline="0" dirty="0">
                <a:solidFill>
                  <a:schemeClr val="accent1">
                    <a:lumMod val="75000"/>
                  </a:schemeClr>
                </a:solidFill>
                <a:effectLst/>
                <a:latin typeface="Consolas" panose="020B0609020204030204" pitchFamily="49" charset="0"/>
                <a:ea typeface="微软雅黑" panose="020B0503020204020204" pitchFamily="34" charset="-122"/>
                <a:cs typeface="+mn-cs"/>
              </a:rPr>
              <a:t>能</a:t>
            </a:r>
            <a:r>
              <a:rPr lang="zh-CN" altLang="zh-CN" sz="2800" kern="1200" baseline="0" dirty="0">
                <a:solidFill>
                  <a:schemeClr val="accent1">
                    <a:lumMod val="75000"/>
                  </a:schemeClr>
                </a:solidFill>
                <a:effectLst/>
                <a:latin typeface="Consolas" panose="020B0609020204030204" pitchFamily="49" charset="0"/>
                <a:ea typeface="微软雅黑" panose="020B0503020204020204" pitchFamily="34" charset="-122"/>
                <a:cs typeface="+mn-cs"/>
              </a:rPr>
              <a:t>帮助</a:t>
            </a:r>
            <a:r>
              <a:rPr lang="zh-CN" altLang="en-US" dirty="0">
                <a:solidFill>
                  <a:schemeClr val="accent1">
                    <a:lumMod val="75000"/>
                  </a:schemeClr>
                </a:solidFill>
              </a:rPr>
              <a:t>我们</a:t>
            </a:r>
            <a:r>
              <a:rPr lang="zh-CN" altLang="en-US" sz="2800" kern="1200" baseline="0" dirty="0">
                <a:solidFill>
                  <a:schemeClr val="accent1">
                    <a:lumMod val="75000"/>
                  </a:schemeClr>
                </a:solidFill>
                <a:effectLst/>
                <a:latin typeface="Consolas" panose="020B0609020204030204" pitchFamily="49" charset="0"/>
                <a:ea typeface="微软雅黑" panose="020B0503020204020204" pitchFamily="34" charset="-122"/>
                <a:cs typeface="+mn-cs"/>
              </a:rPr>
              <a:t>防止</a:t>
            </a:r>
            <a:r>
              <a:rPr lang="zh-CN" altLang="zh-CN" sz="2800" kern="1200" baseline="0" dirty="0">
                <a:solidFill>
                  <a:schemeClr val="accent1">
                    <a:lumMod val="75000"/>
                  </a:schemeClr>
                </a:solidFill>
                <a:effectLst/>
                <a:latin typeface="Consolas" panose="020B0609020204030204" pitchFamily="49" charset="0"/>
                <a:ea typeface="微软雅黑" panose="020B0503020204020204" pitchFamily="34" charset="-122"/>
                <a:cs typeface="+mn-cs"/>
              </a:rPr>
              <a:t>程序崩溃</a:t>
            </a:r>
            <a:r>
              <a:rPr lang="zh-CN" altLang="en-US" sz="2800" kern="1200" baseline="0" dirty="0">
                <a:solidFill>
                  <a:srgbClr val="000000"/>
                </a:solidFill>
                <a:effectLst/>
                <a:latin typeface="Consolas" panose="020B0609020204030204" pitchFamily="49" charset="0"/>
                <a:ea typeface="微软雅黑" panose="020B0503020204020204" pitchFamily="34" charset="-122"/>
                <a:cs typeface="+mn-cs"/>
              </a:rPr>
              <a:t>，</a:t>
            </a:r>
            <a:r>
              <a:rPr lang="zh-CN" altLang="en-US" dirty="0">
                <a:solidFill>
                  <a:srgbClr val="000000"/>
                </a:solidFill>
              </a:rPr>
              <a:t>使得</a:t>
            </a:r>
            <a:r>
              <a:rPr lang="zh-CN" altLang="zh-CN" sz="2800" kern="1200" baseline="0" dirty="0">
                <a:solidFill>
                  <a:srgbClr val="000000"/>
                </a:solidFill>
                <a:effectLst/>
                <a:latin typeface="Consolas" panose="020B0609020204030204" pitchFamily="49" charset="0"/>
                <a:ea typeface="微软雅黑" panose="020B0503020204020204" pitchFamily="34" charset="-122"/>
                <a:cs typeface="+mn-cs"/>
              </a:rPr>
              <a:t>程序在面对错误的数据时更稳健</a:t>
            </a:r>
            <a:r>
              <a:rPr lang="en-US" altLang="zh-CN" sz="2800" kern="1200" baseline="0" dirty="0">
                <a:solidFill>
                  <a:srgbClr val="000000"/>
                </a:solidFill>
                <a:effectLst/>
                <a:latin typeface="Consolas" panose="020B0609020204030204" pitchFamily="49" charset="0"/>
                <a:ea typeface="微软雅黑" panose="020B0503020204020204" pitchFamily="34" charset="-122"/>
                <a:cs typeface="+mn-cs"/>
              </a:rPr>
              <a:t>——</a:t>
            </a:r>
            <a:r>
              <a:rPr lang="zh-CN" altLang="zh-CN" sz="2800" kern="1200" baseline="0" dirty="0">
                <a:solidFill>
                  <a:srgbClr val="000000"/>
                </a:solidFill>
                <a:effectLst/>
                <a:latin typeface="Consolas" panose="020B0609020204030204" pitchFamily="49" charset="0"/>
                <a:ea typeface="微软雅黑" panose="020B0503020204020204" pitchFamily="34" charset="-122"/>
                <a:cs typeface="+mn-cs"/>
              </a:rPr>
              <a:t>不管这些错误数据</a:t>
            </a:r>
            <a:r>
              <a:rPr lang="zh-CN" altLang="en-US" sz="2800" kern="1200" baseline="0" dirty="0">
                <a:solidFill>
                  <a:srgbClr val="000000"/>
                </a:solidFill>
                <a:effectLst/>
                <a:latin typeface="Consolas" panose="020B0609020204030204" pitchFamily="49" charset="0"/>
                <a:ea typeface="微软雅黑" panose="020B0503020204020204" pitchFamily="34" charset="-122"/>
                <a:cs typeface="+mn-cs"/>
              </a:rPr>
              <a:t>是</a:t>
            </a:r>
            <a:r>
              <a:rPr lang="zh-CN" altLang="zh-CN" sz="2800" kern="1200" baseline="0" dirty="0">
                <a:solidFill>
                  <a:srgbClr val="000000"/>
                </a:solidFill>
                <a:effectLst/>
                <a:latin typeface="Consolas" panose="020B0609020204030204" pitchFamily="49" charset="0"/>
                <a:ea typeface="微软雅黑" panose="020B0503020204020204" pitchFamily="34" charset="-122"/>
                <a:cs typeface="+mn-cs"/>
              </a:rPr>
              <a:t>源自无意，还是出于破坏程序的恶意企图。</a:t>
            </a:r>
            <a:endParaRPr lang="zh-CN" altLang="zh-CN" dirty="0">
              <a:effectLst/>
            </a:endParaRPr>
          </a:p>
          <a:p>
            <a:pPr marL="0" indent="0">
              <a:buNone/>
            </a:pPr>
            <a:endParaRPr lang="zh-CN" altLang="en-US" dirty="0"/>
          </a:p>
        </p:txBody>
      </p:sp>
    </p:spTree>
    <p:extLst>
      <p:ext uri="{BB962C8B-B14F-4D97-AF65-F5344CB8AC3E}">
        <p14:creationId xmlns:p14="http://schemas.microsoft.com/office/powerpoint/2010/main" val="2139124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sz="half" idx="1"/>
          </p:nvPr>
        </p:nvSpPr>
        <p:spPr/>
        <p:txBody>
          <a:bodyPr>
            <a:normAutofit/>
          </a:bodyPr>
          <a:lstStyle/>
          <a:p>
            <a:pPr marL="0" indent="0">
              <a:buNone/>
            </a:pPr>
            <a:r>
              <a:rPr lang="zh-CN" altLang="en-US" dirty="0"/>
              <a:t>我们可以把“异常”，当作漏气的轮胎：</a:t>
            </a:r>
            <a:endParaRPr lang="en-US" altLang="zh-CN" dirty="0"/>
          </a:p>
        </p:txBody>
      </p:sp>
      <p:pic>
        <p:nvPicPr>
          <p:cNvPr id="19" name="内容占位符 18">
            <a:extLst>
              <a:ext uri="{FF2B5EF4-FFF2-40B4-BE49-F238E27FC236}">
                <a16:creationId xmlns:a16="http://schemas.microsoft.com/office/drawing/2014/main" id="{DA2780DC-EDAA-062F-CCF7-56B26BD4FE43}"/>
              </a:ext>
            </a:extLst>
          </p:cNvPr>
          <p:cNvPicPr>
            <a:picLocks noGrp="1" noChangeAspect="1"/>
          </p:cNvPicPr>
          <p:nvPr>
            <p:ph sz="half" idx="2"/>
          </p:nvPr>
        </p:nvPicPr>
        <p:blipFill>
          <a:blip r:embed="rId3"/>
          <a:stretch>
            <a:fillRect/>
          </a:stretch>
        </p:blipFill>
        <p:spPr>
          <a:xfrm>
            <a:off x="2033587" y="3302816"/>
            <a:ext cx="2886075" cy="3152775"/>
          </a:xfrm>
        </p:spPr>
      </p:pic>
      <p:pic>
        <p:nvPicPr>
          <p:cNvPr id="21" name="图片 20">
            <a:extLst>
              <a:ext uri="{FF2B5EF4-FFF2-40B4-BE49-F238E27FC236}">
                <a16:creationId xmlns:a16="http://schemas.microsoft.com/office/drawing/2014/main" id="{0E997811-3C54-9244-55D9-EF01945F971C}"/>
              </a:ext>
            </a:extLst>
          </p:cNvPr>
          <p:cNvPicPr>
            <a:picLocks noChangeAspect="1"/>
          </p:cNvPicPr>
          <p:nvPr/>
        </p:nvPicPr>
        <p:blipFill>
          <a:blip r:embed="rId4"/>
          <a:stretch>
            <a:fillRect/>
          </a:stretch>
        </p:blipFill>
        <p:spPr>
          <a:xfrm>
            <a:off x="3152548" y="2203018"/>
            <a:ext cx="1752600" cy="1962150"/>
          </a:xfrm>
          <a:prstGeom prst="rect">
            <a:avLst/>
          </a:prstGeom>
        </p:spPr>
      </p:pic>
    </p:spTree>
    <p:extLst>
      <p:ext uri="{BB962C8B-B14F-4D97-AF65-F5344CB8AC3E}">
        <p14:creationId xmlns:p14="http://schemas.microsoft.com/office/powerpoint/2010/main" val="718749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sz="half" idx="1"/>
          </p:nvPr>
        </p:nvSpPr>
        <p:spPr/>
        <p:txBody>
          <a:bodyPr>
            <a:normAutofit/>
          </a:bodyPr>
          <a:lstStyle/>
          <a:p>
            <a:pPr marL="0" indent="0">
              <a:buNone/>
            </a:pPr>
            <a:r>
              <a:rPr lang="zh-CN" altLang="en-US" dirty="0"/>
              <a:t>我们可以把“异常”，当作漏气的轮胎：</a:t>
            </a:r>
            <a:endParaRPr lang="en-US" altLang="zh-CN" dirty="0"/>
          </a:p>
          <a:p>
            <a:pPr marL="0" indent="0">
              <a:buNone/>
            </a:pPr>
            <a:r>
              <a:rPr lang="zh-CN" altLang="en-US" dirty="0"/>
              <a:t>一般来说，我们将在 </a:t>
            </a:r>
            <a:r>
              <a:rPr lang="en-US" altLang="zh-CN" dirty="0"/>
              <a:t>try </a:t>
            </a:r>
            <a:r>
              <a:rPr lang="zh-CN" altLang="en-US" dirty="0"/>
              <a:t>中发现轮胎“漏气了”</a:t>
            </a:r>
            <a:endParaRPr lang="en-US" altLang="zh-CN" dirty="0"/>
          </a:p>
        </p:txBody>
      </p:sp>
      <p:pic>
        <p:nvPicPr>
          <p:cNvPr id="19" name="内容占位符 18">
            <a:extLst>
              <a:ext uri="{FF2B5EF4-FFF2-40B4-BE49-F238E27FC236}">
                <a16:creationId xmlns:a16="http://schemas.microsoft.com/office/drawing/2014/main" id="{DA2780DC-EDAA-062F-CCF7-56B26BD4FE43}"/>
              </a:ext>
            </a:extLst>
          </p:cNvPr>
          <p:cNvPicPr>
            <a:picLocks noGrp="1" noChangeAspect="1"/>
          </p:cNvPicPr>
          <p:nvPr>
            <p:ph sz="half" idx="2"/>
          </p:nvPr>
        </p:nvPicPr>
        <p:blipFill>
          <a:blip r:embed="rId3"/>
          <a:stretch>
            <a:fillRect/>
          </a:stretch>
        </p:blipFill>
        <p:spPr>
          <a:xfrm>
            <a:off x="7319962" y="2502694"/>
            <a:ext cx="2886075" cy="3152775"/>
          </a:xfrm>
        </p:spPr>
      </p:pic>
      <p:pic>
        <p:nvPicPr>
          <p:cNvPr id="21" name="图片 20">
            <a:extLst>
              <a:ext uri="{FF2B5EF4-FFF2-40B4-BE49-F238E27FC236}">
                <a16:creationId xmlns:a16="http://schemas.microsoft.com/office/drawing/2014/main" id="{0E997811-3C54-9244-55D9-EF01945F971C}"/>
              </a:ext>
            </a:extLst>
          </p:cNvPr>
          <p:cNvPicPr>
            <a:picLocks noChangeAspect="1"/>
          </p:cNvPicPr>
          <p:nvPr/>
        </p:nvPicPr>
        <p:blipFill>
          <a:blip r:embed="rId4"/>
          <a:stretch>
            <a:fillRect/>
          </a:stretch>
        </p:blipFill>
        <p:spPr>
          <a:xfrm>
            <a:off x="8438923" y="1402896"/>
            <a:ext cx="1752600" cy="1962150"/>
          </a:xfrm>
          <a:prstGeom prst="rect">
            <a:avLst/>
          </a:prstGeom>
        </p:spPr>
      </p:pic>
    </p:spTree>
    <p:extLst>
      <p:ext uri="{BB962C8B-B14F-4D97-AF65-F5344CB8AC3E}">
        <p14:creationId xmlns:p14="http://schemas.microsoft.com/office/powerpoint/2010/main" val="28600686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sz="half" idx="1"/>
          </p:nvPr>
        </p:nvSpPr>
        <p:spPr/>
        <p:txBody>
          <a:bodyPr>
            <a:normAutofit/>
          </a:bodyPr>
          <a:lstStyle/>
          <a:p>
            <a:pPr marL="0" indent="0">
              <a:buNone/>
            </a:pPr>
            <a:r>
              <a:rPr lang="zh-CN" altLang="en-US"/>
              <a:t>我们可以把“异常”，当作漏气的轮胎：</a:t>
            </a:r>
            <a:endParaRPr lang="en-US" altLang="zh-CN"/>
          </a:p>
          <a:p>
            <a:pPr marL="0" indent="0">
              <a:buNone/>
            </a:pPr>
            <a:r>
              <a:rPr lang="zh-CN" altLang="en-US"/>
              <a:t>一般来说，我们将在 </a:t>
            </a:r>
            <a:r>
              <a:rPr lang="en-US" altLang="zh-CN"/>
              <a:t>try </a:t>
            </a:r>
            <a:r>
              <a:rPr lang="zh-CN" altLang="en-US"/>
              <a:t>中发现轮胎“漏气了”</a:t>
            </a:r>
            <a:endParaRPr lang="en-US" altLang="zh-CN"/>
          </a:p>
          <a:p>
            <a:pPr marL="0" indent="0">
              <a:buNone/>
            </a:pPr>
            <a:r>
              <a:rPr lang="zh-CN" altLang="en-US"/>
              <a:t>然后在 </a:t>
            </a:r>
            <a:r>
              <a:rPr lang="en-US" altLang="zh-CN"/>
              <a:t>catch </a:t>
            </a:r>
            <a:r>
              <a:rPr lang="zh-CN" altLang="en-US"/>
              <a:t>中“修补轮胎”</a:t>
            </a:r>
            <a:endParaRPr lang="en-US" altLang="zh-CN"/>
          </a:p>
        </p:txBody>
      </p:sp>
      <p:pic>
        <p:nvPicPr>
          <p:cNvPr id="10" name="内容占位符 9">
            <a:extLst>
              <a:ext uri="{FF2B5EF4-FFF2-40B4-BE49-F238E27FC236}">
                <a16:creationId xmlns:a16="http://schemas.microsoft.com/office/drawing/2014/main" id="{32A517BD-CFC3-D1E9-821E-6EF5ABD40C8B}"/>
              </a:ext>
            </a:extLst>
          </p:cNvPr>
          <p:cNvPicPr>
            <a:picLocks noGrp="1" noChangeAspect="1"/>
          </p:cNvPicPr>
          <p:nvPr>
            <p:ph sz="half" idx="2"/>
          </p:nvPr>
        </p:nvPicPr>
        <p:blipFill>
          <a:blip r:embed="rId3"/>
          <a:stretch>
            <a:fillRect/>
          </a:stretch>
        </p:blipFill>
        <p:spPr>
          <a:xfrm>
            <a:off x="7319962" y="2502694"/>
            <a:ext cx="2886075" cy="3152775"/>
          </a:xfrm>
        </p:spPr>
      </p:pic>
      <p:pic>
        <p:nvPicPr>
          <p:cNvPr id="11" name="图片 10">
            <a:extLst>
              <a:ext uri="{FF2B5EF4-FFF2-40B4-BE49-F238E27FC236}">
                <a16:creationId xmlns:a16="http://schemas.microsoft.com/office/drawing/2014/main" id="{A2CC8C6E-51D7-FE0F-6DF6-0F391A1302AC}"/>
              </a:ext>
            </a:extLst>
          </p:cNvPr>
          <p:cNvPicPr>
            <a:picLocks noChangeAspect="1"/>
          </p:cNvPicPr>
          <p:nvPr/>
        </p:nvPicPr>
        <p:blipFill>
          <a:blip r:embed="rId4"/>
          <a:stretch>
            <a:fillRect/>
          </a:stretch>
        </p:blipFill>
        <p:spPr>
          <a:xfrm>
            <a:off x="8438923" y="1402896"/>
            <a:ext cx="1752600" cy="1962150"/>
          </a:xfrm>
          <a:prstGeom prst="rect">
            <a:avLst/>
          </a:prstGeom>
        </p:spPr>
      </p:pic>
      <p:pic>
        <p:nvPicPr>
          <p:cNvPr id="16" name="图片 15">
            <a:extLst>
              <a:ext uri="{FF2B5EF4-FFF2-40B4-BE49-F238E27FC236}">
                <a16:creationId xmlns:a16="http://schemas.microsoft.com/office/drawing/2014/main" id="{C57EAF48-65A2-83CF-5542-9A33A4D4047B}"/>
              </a:ext>
            </a:extLst>
          </p:cNvPr>
          <p:cNvPicPr>
            <a:picLocks noChangeAspect="1"/>
          </p:cNvPicPr>
          <p:nvPr/>
        </p:nvPicPr>
        <p:blipFill>
          <a:blip r:embed="rId5"/>
          <a:stretch>
            <a:fillRect/>
          </a:stretch>
        </p:blipFill>
        <p:spPr>
          <a:xfrm>
            <a:off x="8334827" y="2674711"/>
            <a:ext cx="914400" cy="971550"/>
          </a:xfrm>
          <a:prstGeom prst="rect">
            <a:avLst/>
          </a:prstGeom>
        </p:spPr>
      </p:pic>
    </p:spTree>
    <p:extLst>
      <p:ext uri="{BB962C8B-B14F-4D97-AF65-F5344CB8AC3E}">
        <p14:creationId xmlns:p14="http://schemas.microsoft.com/office/powerpoint/2010/main" val="2345217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afterEffect">
                                  <p:stCondLst>
                                    <p:cond delay="5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10.3.1 </a:t>
            </a:r>
            <a:r>
              <a:rPr lang="zh-CN" altLang="en-US">
                <a:effectLst>
                  <a:outerShdw blurRad="38100" dist="38100" dir="2700000" algn="tl">
                    <a:srgbClr val="000000">
                      <a:alpha val="43137"/>
                    </a:srgbClr>
                  </a:outerShdw>
                </a:effectLst>
              </a:rPr>
              <a:t>“</a:t>
            </a:r>
            <a:r>
              <a:rPr lang="zh-CN" altLang="en-US">
                <a:effectLst>
                  <a:outerShdw blurRad="38100" dist="38100" dir="2700000" algn="tl">
                    <a:srgbClr val="000000">
                      <a:alpha val="43137"/>
                    </a:srgbClr>
                  </a:outerShdw>
                </a:effectLst>
                <a:latin typeface="+mj-lt"/>
              </a:rPr>
              <a:t>除零错误</a:t>
            </a:r>
            <a:r>
              <a:rPr lang="zh-CN" altLang="en-US">
                <a:latin typeface="+mj-lt"/>
              </a:rPr>
              <a:t>”</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你应该知道在数学中，</a:t>
            </a:r>
            <a:r>
              <a:rPr lang="en-US" altLang="zh-CN"/>
              <a:t>0 </a:t>
            </a:r>
            <a:r>
              <a:rPr lang="zh-CN" altLang="en-US"/>
              <a:t>不能作为被除数，</a:t>
            </a:r>
            <a:r>
              <a:rPr lang="en-US" altLang="zh-CN"/>
              <a:t>Python </a:t>
            </a:r>
            <a:r>
              <a:rPr lang="zh-CN" altLang="en-US"/>
              <a:t>中也同样不行：</a:t>
            </a:r>
            <a:endParaRPr lang="en-US" altLang="zh-CN"/>
          </a:p>
        </p:txBody>
      </p:sp>
      <p:sp>
        <p:nvSpPr>
          <p:cNvPr id="4" name="文本框 3">
            <a:extLst>
              <a:ext uri="{FF2B5EF4-FFF2-40B4-BE49-F238E27FC236}">
                <a16:creationId xmlns:a16="http://schemas.microsoft.com/office/drawing/2014/main" id="{D89566DE-C19A-9DDD-EA24-070F85BCF3DE}"/>
              </a:ext>
            </a:extLst>
          </p:cNvPr>
          <p:cNvSpPr txBox="1"/>
          <p:nvPr/>
        </p:nvSpPr>
        <p:spPr>
          <a:xfrm>
            <a:off x="1162382" y="2500324"/>
            <a:ext cx="9129100" cy="769441"/>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division_calculator.py</a:t>
            </a:r>
          </a:p>
          <a:p>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2E6446"/>
                </a:solidFill>
                <a:latin typeface="Consolas" panose="020B0609020204030204" pitchFamily="49" charset="0"/>
              </a:rPr>
              <a:t>5 </a:t>
            </a:r>
            <a:r>
              <a:rPr lang="en-US" altLang="zh-CN" sz="2400" b="1">
                <a:solidFill>
                  <a:srgbClr val="A71D5D"/>
                </a:solidFill>
                <a:latin typeface="Consolas" panose="020B0609020204030204" pitchFamily="49" charset="0"/>
              </a:rPr>
              <a:t>/ </a:t>
            </a:r>
            <a:r>
              <a:rPr lang="en-US" altLang="zh-CN" sz="2400" b="1">
                <a:solidFill>
                  <a:srgbClr val="2E6446"/>
                </a:solidFill>
                <a:latin typeface="Consolas" panose="020B0609020204030204" pitchFamily="49" charset="0"/>
              </a:rPr>
              <a:t>0</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8" name="文本框 7">
            <a:extLst>
              <a:ext uri="{FF2B5EF4-FFF2-40B4-BE49-F238E27FC236}">
                <a16:creationId xmlns:a16="http://schemas.microsoft.com/office/drawing/2014/main" id="{9648BF1E-FEC6-3BF5-79E1-71E17382E901}"/>
              </a:ext>
            </a:extLst>
          </p:cNvPr>
          <p:cNvSpPr txBox="1"/>
          <p:nvPr/>
        </p:nvSpPr>
        <p:spPr>
          <a:xfrm>
            <a:off x="1162382" y="3607077"/>
            <a:ext cx="9129100" cy="2308324"/>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dirty="0">
                <a:solidFill>
                  <a:srgbClr val="7F0000"/>
                </a:solidFill>
                <a:latin typeface="Consolas" panose="020B0609020204030204" pitchFamily="49" charset="0"/>
              </a:rPr>
              <a:t>Traceback (most recent call last):</a:t>
            </a:r>
            <a:r>
              <a:rPr lang="en-US" altLang="zh-CN" sz="2400" dirty="0" err="1">
                <a:solidFill>
                  <a:srgbClr val="7F0000"/>
                </a:solidFill>
                <a:latin typeface="Consolas" panose="020B0609020204030204" pitchFamily="49" charset="0"/>
              </a:rPr>
              <a:t>ll</a:t>
            </a:r>
            <a:r>
              <a:rPr lang="en-US" altLang="zh-CN" sz="2400" dirty="0">
                <a:solidFill>
                  <a:srgbClr val="7F0000"/>
                </a:solidFill>
                <a:latin typeface="Consolas" panose="020B0609020204030204" pitchFamily="49" charset="0"/>
              </a:rPr>
              <a:t> last)</a:t>
            </a:r>
          </a:p>
          <a:p>
            <a:r>
              <a:rPr lang="en-US" altLang="zh-CN" sz="2400" dirty="0">
                <a:solidFill>
                  <a:srgbClr val="7F0000"/>
                </a:solidFill>
                <a:latin typeface="Consolas" panose="020B0609020204030204" pitchFamily="49" charset="0"/>
              </a:rPr>
              <a:t>  File "</a:t>
            </a:r>
            <a:r>
              <a:rPr lang="en-US" altLang="zh-CN" sz="2400" u="sng" dirty="0">
                <a:solidFill>
                  <a:srgbClr val="00007F"/>
                </a:solidFill>
                <a:latin typeface="Consolas" panose="020B0609020204030204" pitchFamily="49" charset="0"/>
              </a:rPr>
              <a:t>division_calculator.py</a:t>
            </a:r>
            <a:r>
              <a:rPr lang="en-US" altLang="zh-CN" sz="2400" dirty="0">
                <a:solidFill>
                  <a:srgbClr val="7F0000"/>
                </a:solidFill>
                <a:latin typeface="Consolas" panose="020B0609020204030204" pitchFamily="49" charset="0"/>
              </a:rPr>
              <a:t>", line 1, in &lt;module&gt;</a:t>
            </a:r>
          </a:p>
          <a:p>
            <a:r>
              <a:rPr lang="en-US" altLang="zh-CN" sz="2400" dirty="0">
                <a:solidFill>
                  <a:srgbClr val="7F0000"/>
                </a:solidFill>
                <a:latin typeface="Consolas" panose="020B0609020204030204" pitchFamily="49" charset="0"/>
              </a:rPr>
              <a:t>    print(5 / 0)</a:t>
            </a:r>
          </a:p>
          <a:p>
            <a:r>
              <a:rPr lang="en-US" altLang="zh-CN" sz="2400" dirty="0">
                <a:solidFill>
                  <a:srgbClr val="7F0000"/>
                </a:solidFill>
                <a:latin typeface="Consolas" panose="020B0609020204030204" pitchFamily="49" charset="0"/>
              </a:rPr>
              <a:t>           ~^~</a:t>
            </a:r>
          </a:p>
          <a:p>
            <a:r>
              <a:rPr lang="en-US" altLang="zh-CN" sz="2400" dirty="0" err="1">
                <a:solidFill>
                  <a:srgbClr val="7F0000"/>
                </a:solidFill>
                <a:latin typeface="Consolas" panose="020B0609020204030204" pitchFamily="49" charset="0"/>
              </a:rPr>
              <a:t>ZeroDivisionError</a:t>
            </a:r>
            <a:r>
              <a:rPr lang="en-US" altLang="zh-CN" sz="2400" dirty="0">
                <a:solidFill>
                  <a:srgbClr val="7F0000"/>
                </a:solidFill>
                <a:latin typeface="Consolas" panose="020B0609020204030204" pitchFamily="49" charset="0"/>
              </a:rPr>
              <a:t>: division by zero</a:t>
            </a:r>
            <a:endParaRPr lang="en-US" altLang="zh-CN" sz="2400" dirty="0">
              <a:solidFill>
                <a:srgbClr val="7F0000"/>
              </a:solidFill>
              <a:highlight>
                <a:srgbClr val="C0C0C0"/>
              </a:highlight>
              <a:latin typeface="Consolas" panose="020B0609020204030204" pitchFamily="49" charset="0"/>
            </a:endParaRPr>
          </a:p>
        </p:txBody>
      </p:sp>
      <p:sp>
        <p:nvSpPr>
          <p:cNvPr id="6" name="箭头: 右 5">
            <a:extLst>
              <a:ext uri="{FF2B5EF4-FFF2-40B4-BE49-F238E27FC236}">
                <a16:creationId xmlns:a16="http://schemas.microsoft.com/office/drawing/2014/main" id="{F0B31703-011D-8A1F-AFB1-AA4C40AF5E54}"/>
              </a:ext>
            </a:extLst>
          </p:cNvPr>
          <p:cNvSpPr/>
          <p:nvPr/>
        </p:nvSpPr>
        <p:spPr>
          <a:xfrm>
            <a:off x="656491" y="553130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 name="文本框 8">
            <a:extLst>
              <a:ext uri="{FF2B5EF4-FFF2-40B4-BE49-F238E27FC236}">
                <a16:creationId xmlns:a16="http://schemas.microsoft.com/office/drawing/2014/main" id="{C34C630E-4200-03F0-C6A9-2D28DC520AAD}"/>
              </a:ext>
            </a:extLst>
          </p:cNvPr>
          <p:cNvSpPr txBox="1"/>
          <p:nvPr/>
        </p:nvSpPr>
        <p:spPr>
          <a:xfrm>
            <a:off x="838199" y="6087769"/>
            <a:ext cx="10515599" cy="523220"/>
          </a:xfrm>
          <a:prstGeom prst="rect">
            <a:avLst/>
          </a:prstGeom>
          <a:noFill/>
        </p:spPr>
        <p:txBody>
          <a:bodyPr wrap="square">
            <a:spAutoFit/>
          </a:bodyPr>
          <a:lstStyle/>
          <a:p>
            <a:r>
              <a:rPr lang="zh-CN" altLang="en-US" sz="2800">
                <a:latin typeface="微软雅黑" panose="020B0503020204020204" pitchFamily="34" charset="-122"/>
                <a:ea typeface="微软雅黑" panose="020B0503020204020204" pitchFamily="34" charset="-122"/>
              </a:rPr>
              <a:t>类似运行结果我们之前已经见过数次了，这是 </a:t>
            </a:r>
            <a:r>
              <a:rPr lang="en-US" altLang="zh-CN" sz="2800">
                <a:latin typeface="微软雅黑" panose="020B0503020204020204" pitchFamily="34" charset="-122"/>
                <a:ea typeface="微软雅黑" panose="020B0503020204020204" pitchFamily="34" charset="-122"/>
              </a:rPr>
              <a:t>Python </a:t>
            </a:r>
            <a:r>
              <a:rPr lang="zh-CN" altLang="en-US" sz="2800">
                <a:latin typeface="微软雅黑" panose="020B0503020204020204" pitchFamily="34" charset="-122"/>
                <a:ea typeface="微软雅黑" panose="020B0503020204020204" pitchFamily="34" charset="-122"/>
              </a:rPr>
              <a:t>给出的错误</a:t>
            </a:r>
          </a:p>
        </p:txBody>
      </p:sp>
    </p:spTree>
    <p:extLst>
      <p:ext uri="{BB962C8B-B14F-4D97-AF65-F5344CB8AC3E}">
        <p14:creationId xmlns:p14="http://schemas.microsoft.com/office/powerpoint/2010/main" val="132771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20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6" grpId="0" animBg="1"/>
      <p:bldP spid="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10.3.2 </a:t>
            </a:r>
            <a:r>
              <a:rPr lang="zh-CN" altLang="en-US">
                <a:effectLst>
                  <a:outerShdw blurRad="38100" dist="38100" dir="2700000" algn="tl">
                    <a:srgbClr val="000000">
                      <a:alpha val="43137"/>
                    </a:srgbClr>
                  </a:outerShdw>
                </a:effectLst>
              </a:rPr>
              <a:t>使用 </a:t>
            </a:r>
            <a:r>
              <a:rPr lang="en-US" altLang="zh-CN">
                <a:effectLst>
                  <a:outerShdw blurRad="38100" dist="38100" dir="2700000" algn="tl">
                    <a:srgbClr val="000000">
                      <a:alpha val="43137"/>
                    </a:srgbClr>
                  </a:outerShdw>
                </a:effectLst>
                <a:latin typeface="+mj-lt"/>
              </a:rPr>
              <a:t>try-except</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a:t>对于刚才的特定异常，我们可以通过编写 </a:t>
            </a:r>
            <a:r>
              <a:rPr lang="en-US" altLang="zh-CN"/>
              <a:t>try-except </a:t>
            </a:r>
            <a:r>
              <a:rPr lang="zh-CN" altLang="en-US"/>
              <a:t>代码块，使 </a:t>
            </a:r>
            <a:r>
              <a:rPr lang="en-US" altLang="zh-CN"/>
              <a:t>Python </a:t>
            </a:r>
            <a:r>
              <a:rPr lang="zh-CN" altLang="en-US"/>
              <a:t>知道如何根据我们的代码来处理：</a:t>
            </a: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4" name="文本框 3">
            <a:extLst>
              <a:ext uri="{FF2B5EF4-FFF2-40B4-BE49-F238E27FC236}">
                <a16:creationId xmlns:a16="http://schemas.microsoft.com/office/drawing/2014/main" id="{4CAF8C8C-57C6-AB46-AD1B-CC95DF16DAE9}"/>
              </a:ext>
            </a:extLst>
          </p:cNvPr>
          <p:cNvSpPr txBox="1"/>
          <p:nvPr/>
        </p:nvSpPr>
        <p:spPr>
          <a:xfrm>
            <a:off x="2777544" y="3281779"/>
            <a:ext cx="6636912" cy="1938992"/>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ZeroDivisionError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"You can't divide by zero!"</a:t>
            </a:r>
            <a:r>
              <a:rPr lang="en-US" altLang="zh-CN" sz="2400" b="1" dirty="0">
                <a:solidFill>
                  <a:srgbClr val="3F9101"/>
                </a:solidFill>
                <a:latin typeface="Consolas" panose="020B0609020204030204" pitchFamily="49" charset="0"/>
              </a:rPr>
              <a:t>)</a:t>
            </a:r>
          </a:p>
          <a:p>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"Continue!"</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636997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10.3.2 </a:t>
            </a:r>
            <a:r>
              <a:rPr lang="zh-CN" altLang="en-US">
                <a:effectLst>
                  <a:outerShdw blurRad="38100" dist="38100" dir="2700000" algn="tl">
                    <a:srgbClr val="000000">
                      <a:alpha val="43137"/>
                    </a:srgbClr>
                  </a:outerShdw>
                </a:effectLst>
              </a:rPr>
              <a:t>使用 </a:t>
            </a:r>
            <a:r>
              <a:rPr lang="en-US" altLang="zh-CN">
                <a:effectLst>
                  <a:outerShdw blurRad="38100" dist="38100" dir="2700000" algn="tl">
                    <a:srgbClr val="000000">
                      <a:alpha val="43137"/>
                    </a:srgbClr>
                  </a:outerShdw>
                </a:effectLst>
                <a:latin typeface="+mj-lt"/>
              </a:rPr>
              <a:t>try-except</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solidFill>
                  <a:schemeClr val="bg1">
                    <a:lumMod val="65000"/>
                  </a:schemeClr>
                </a:solidFill>
              </a:rPr>
              <a:t>对于刚才的特定异常，我们可以通过编写 </a:t>
            </a:r>
            <a:r>
              <a:rPr lang="en-US" altLang="zh-CN" dirty="0">
                <a:solidFill>
                  <a:schemeClr val="bg1">
                    <a:lumMod val="65000"/>
                  </a:schemeClr>
                </a:solidFill>
              </a:rPr>
              <a:t>try-except </a:t>
            </a:r>
            <a:r>
              <a:rPr lang="zh-CN" altLang="en-US" dirty="0">
                <a:solidFill>
                  <a:schemeClr val="bg1">
                    <a:lumMod val="65000"/>
                  </a:schemeClr>
                </a:solidFill>
              </a:rPr>
              <a:t>代码块，使 </a:t>
            </a:r>
            <a:r>
              <a:rPr lang="en-US" altLang="zh-CN" dirty="0">
                <a:solidFill>
                  <a:schemeClr val="bg1">
                    <a:lumMod val="65000"/>
                  </a:schemeClr>
                </a:solidFill>
              </a:rPr>
              <a:t>Python </a:t>
            </a:r>
            <a:r>
              <a:rPr lang="zh-CN" altLang="en-US" dirty="0">
                <a:solidFill>
                  <a:schemeClr val="bg1">
                    <a:lumMod val="65000"/>
                  </a:schemeClr>
                </a:solidFill>
              </a:rPr>
              <a:t>知道如何根据我们的代码来处理：</a:t>
            </a: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927892"/>
            <a:ext cx="3609109"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如果运行 </a:t>
            </a:r>
            <a:r>
              <a:rPr lang="en-US" altLang="zh-CN" sz="2800" b="1" dirty="0">
                <a:solidFill>
                  <a:srgbClr val="9E58A3"/>
                </a:solidFill>
                <a:latin typeface="Consolas" panose="020B0609020204030204" pitchFamily="49" charset="0"/>
              </a:rPr>
              <a:t>try </a:t>
            </a:r>
            <a:r>
              <a:rPr lang="zh-CN" altLang="en-US" sz="2800" dirty="0">
                <a:latin typeface="Consolas" panose="020B0609020204030204" pitchFamily="49" charset="0"/>
                <a:ea typeface="微软雅黑" panose="020B0503020204020204" pitchFamily="34" charset="-122"/>
              </a:rPr>
              <a:t>中的代码没有给出异常，</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将会跳过 </a:t>
            </a:r>
            <a:r>
              <a:rPr lang="en-US" altLang="zh-CN" sz="2800" b="1" dirty="0">
                <a:solidFill>
                  <a:srgbClr val="9E58A3"/>
                </a:solidFill>
                <a:latin typeface="Consolas" panose="020B0609020204030204" pitchFamily="49" charset="0"/>
              </a:rPr>
              <a:t>except</a:t>
            </a:r>
            <a:r>
              <a:rPr lang="en-US" altLang="zh-CN" sz="2800" dirty="0">
                <a:solidFill>
                  <a:srgbClr val="9E58A3"/>
                </a:solidFill>
                <a:latin typeface="Consolas" panose="020B0609020204030204" pitchFamily="49" charset="0"/>
              </a:rPr>
              <a:t> </a:t>
            </a:r>
            <a:r>
              <a:rPr lang="zh-CN" altLang="en-US" sz="2800" dirty="0">
                <a:latin typeface="Consolas" panose="020B0609020204030204" pitchFamily="49" charset="0"/>
                <a:ea typeface="微软雅黑" panose="020B0503020204020204" pitchFamily="34" charset="-122"/>
              </a:rPr>
              <a:t>代码块</a:t>
            </a:r>
            <a:endParaRPr lang="en-US" altLang="zh-CN" sz="2800"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4CAF8C8C-57C6-AB46-AD1B-CC95DF16DAE9}"/>
              </a:ext>
            </a:extLst>
          </p:cNvPr>
          <p:cNvSpPr txBox="1"/>
          <p:nvPr/>
        </p:nvSpPr>
        <p:spPr>
          <a:xfrm>
            <a:off x="5001391" y="2927892"/>
            <a:ext cx="6636912" cy="1938992"/>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highlight>
                  <a:srgbClr val="FFFAD4"/>
                </a:highlight>
                <a:latin typeface="Consolas" panose="020B0609020204030204" pitchFamily="49" charset="0"/>
              </a:rPr>
              <a:t>print</a:t>
            </a:r>
            <a:r>
              <a:rPr lang="en-US" altLang="zh-CN" sz="2400" b="1" dirty="0">
                <a:solidFill>
                  <a:srgbClr val="3F9101"/>
                </a:solidFill>
                <a:highlight>
                  <a:srgbClr val="FFFAD4"/>
                </a:highlight>
                <a:latin typeface="Consolas" panose="020B0609020204030204" pitchFamily="49" charset="0"/>
              </a:rPr>
              <a:t>(</a:t>
            </a:r>
            <a:r>
              <a:rPr lang="en-US" altLang="zh-CN" sz="2400" b="1" dirty="0">
                <a:solidFill>
                  <a:srgbClr val="2E6446"/>
                </a:solidFill>
                <a:highlight>
                  <a:srgbClr val="FFFAD4"/>
                </a:highlight>
                <a:latin typeface="Consolas" panose="020B0609020204030204" pitchFamily="49" charset="0"/>
              </a:rPr>
              <a:t>5</a:t>
            </a:r>
            <a:r>
              <a:rPr lang="en-US" altLang="zh-CN" sz="2400" b="1" dirty="0">
                <a:solidFill>
                  <a:srgbClr val="A71D5D"/>
                </a:solidFill>
                <a:highlight>
                  <a:srgbClr val="FFFAD4"/>
                </a:highlight>
                <a:latin typeface="Consolas" panose="020B0609020204030204" pitchFamily="49" charset="0"/>
              </a:rPr>
              <a:t>/</a:t>
            </a:r>
            <a:r>
              <a:rPr lang="en-US" altLang="zh-CN" sz="2400" b="1" dirty="0">
                <a:solidFill>
                  <a:srgbClr val="2E6446"/>
                </a:solidFill>
                <a:highlight>
                  <a:srgbClr val="FFFAD4"/>
                </a:highlight>
                <a:latin typeface="Consolas" panose="020B0609020204030204" pitchFamily="49" charset="0"/>
              </a:rPr>
              <a:t>5</a:t>
            </a:r>
            <a:r>
              <a:rPr lang="en-US" altLang="zh-CN" sz="2400" b="1" dirty="0">
                <a:solidFill>
                  <a:srgbClr val="3F9101"/>
                </a:solidFill>
                <a:highlight>
                  <a:srgbClr val="FFFAD4"/>
                </a:highlight>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ZeroDivisionError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"You can't divide by zero!"</a:t>
            </a:r>
            <a:r>
              <a:rPr lang="en-US" altLang="zh-CN" sz="2400" b="1" dirty="0">
                <a:solidFill>
                  <a:srgbClr val="3F9101"/>
                </a:solidFill>
                <a:latin typeface="Consolas" panose="020B0609020204030204" pitchFamily="49" charset="0"/>
              </a:rPr>
              <a:t>)</a:t>
            </a:r>
            <a:r>
              <a:rPr lang="en-US" altLang="zh-CN" sz="2400" b="1" dirty="0">
                <a:solidFill>
                  <a:srgbClr val="A71D5D"/>
                </a:solidFill>
                <a:latin typeface="Consolas" panose="020B0609020204030204" pitchFamily="49" charset="0"/>
              </a:rPr>
              <a:t> </a:t>
            </a:r>
            <a:br>
              <a:rPr lang="en-US" altLang="zh-CN" sz="2400" b="1" dirty="0">
                <a:solidFill>
                  <a:srgbClr val="A71D5D"/>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"Continue!"</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9" name="箭头: 右 8">
            <a:extLst>
              <a:ext uri="{FF2B5EF4-FFF2-40B4-BE49-F238E27FC236}">
                <a16:creationId xmlns:a16="http://schemas.microsoft.com/office/drawing/2014/main" id="{8E941914-8D72-50B0-6C66-6B31D80A71C1}"/>
              </a:ext>
            </a:extLst>
          </p:cNvPr>
          <p:cNvSpPr/>
          <p:nvPr/>
        </p:nvSpPr>
        <p:spPr>
          <a:xfrm>
            <a:off x="4490173" y="3400424"/>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文本框 4">
            <a:extLst>
              <a:ext uri="{FF2B5EF4-FFF2-40B4-BE49-F238E27FC236}">
                <a16:creationId xmlns:a16="http://schemas.microsoft.com/office/drawing/2014/main" id="{6A9A70AD-CCBE-1D62-0372-A2B41CEF8CB1}"/>
              </a:ext>
            </a:extLst>
          </p:cNvPr>
          <p:cNvSpPr txBox="1"/>
          <p:nvPr/>
        </p:nvSpPr>
        <p:spPr>
          <a:xfrm>
            <a:off x="4972816" y="5125649"/>
            <a:ext cx="6636912" cy="1323439"/>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800" dirty="0">
                <a:solidFill>
                  <a:srgbClr val="333333"/>
                </a:solidFill>
                <a:latin typeface="Consolas" panose="020B0609020204030204" pitchFamily="49" charset="0"/>
              </a:rPr>
              <a:t>1</a:t>
            </a:r>
          </a:p>
          <a:p>
            <a:r>
              <a:rPr lang="en-US" altLang="zh-CN" sz="2800" dirty="0">
                <a:solidFill>
                  <a:srgbClr val="333333"/>
                </a:solidFill>
                <a:latin typeface="Consolas" panose="020B0609020204030204" pitchFamily="49" charset="0"/>
              </a:rPr>
              <a:t>Continue!</a:t>
            </a:r>
          </a:p>
        </p:txBody>
      </p:sp>
    </p:spTree>
    <p:extLst>
      <p:ext uri="{BB962C8B-B14F-4D97-AF65-F5344CB8AC3E}">
        <p14:creationId xmlns:p14="http://schemas.microsoft.com/office/powerpoint/2010/main" val="3350312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10.3.2 </a:t>
            </a:r>
            <a:r>
              <a:rPr lang="zh-CN" altLang="en-US">
                <a:effectLst>
                  <a:outerShdw blurRad="38100" dist="38100" dir="2700000" algn="tl">
                    <a:srgbClr val="000000">
                      <a:alpha val="43137"/>
                    </a:srgbClr>
                  </a:outerShdw>
                </a:effectLst>
              </a:rPr>
              <a:t>使用 </a:t>
            </a:r>
            <a:r>
              <a:rPr lang="en-US" altLang="zh-CN">
                <a:effectLst>
                  <a:outerShdw blurRad="38100" dist="38100" dir="2700000" algn="tl">
                    <a:srgbClr val="000000">
                      <a:alpha val="43137"/>
                    </a:srgbClr>
                  </a:outerShdw>
                </a:effectLst>
                <a:latin typeface="+mj-lt"/>
              </a:rPr>
              <a:t>try-except</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solidFill>
                  <a:schemeClr val="bg1">
                    <a:lumMod val="65000"/>
                  </a:schemeClr>
                </a:solidFill>
              </a:rPr>
              <a:t>对于刚才的特定异常，我们可以通过编写 </a:t>
            </a:r>
            <a:r>
              <a:rPr lang="en-US" altLang="zh-CN" dirty="0">
                <a:solidFill>
                  <a:schemeClr val="bg1">
                    <a:lumMod val="65000"/>
                  </a:schemeClr>
                </a:solidFill>
              </a:rPr>
              <a:t>try-except </a:t>
            </a:r>
            <a:r>
              <a:rPr lang="zh-CN" altLang="en-US" dirty="0">
                <a:solidFill>
                  <a:schemeClr val="bg1">
                    <a:lumMod val="65000"/>
                  </a:schemeClr>
                </a:solidFill>
              </a:rPr>
              <a:t>代码块，使 </a:t>
            </a:r>
            <a:r>
              <a:rPr lang="en-US" altLang="zh-CN" dirty="0">
                <a:solidFill>
                  <a:schemeClr val="bg1">
                    <a:lumMod val="65000"/>
                  </a:schemeClr>
                </a:solidFill>
              </a:rPr>
              <a:t>Python </a:t>
            </a:r>
            <a:r>
              <a:rPr lang="zh-CN" altLang="en-US" dirty="0">
                <a:solidFill>
                  <a:schemeClr val="bg1">
                    <a:lumMod val="65000"/>
                  </a:schemeClr>
                </a:solidFill>
              </a:rPr>
              <a:t>知道如何根据我们的代码来处理：</a:t>
            </a: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927892"/>
            <a:ext cx="3609109"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solidFill>
                  <a:schemeClr val="bg1">
                    <a:lumMod val="65000"/>
                  </a:schemeClr>
                </a:solidFill>
                <a:latin typeface="Consolas" panose="020B0609020204030204" pitchFamily="49" charset="0"/>
                <a:ea typeface="微软雅黑" panose="020B0503020204020204" pitchFamily="34" charset="-122"/>
              </a:rPr>
              <a:t>如果运行 </a:t>
            </a:r>
            <a:r>
              <a:rPr lang="en-US" altLang="zh-CN" sz="2800" b="1" dirty="0">
                <a:solidFill>
                  <a:schemeClr val="bg1">
                    <a:lumMod val="65000"/>
                  </a:schemeClr>
                </a:solidFill>
                <a:latin typeface="Consolas" panose="020B0609020204030204" pitchFamily="49" charset="0"/>
              </a:rPr>
              <a:t>try </a:t>
            </a:r>
            <a:r>
              <a:rPr lang="zh-CN" altLang="en-US" sz="2800" dirty="0">
                <a:solidFill>
                  <a:schemeClr val="bg1">
                    <a:lumMod val="65000"/>
                  </a:schemeClr>
                </a:solidFill>
                <a:latin typeface="Consolas" panose="020B0609020204030204" pitchFamily="49" charset="0"/>
                <a:ea typeface="微软雅黑" panose="020B0503020204020204" pitchFamily="34" charset="-122"/>
              </a:rPr>
              <a:t>中的代码没有给出异常，</a:t>
            </a:r>
            <a:r>
              <a:rPr lang="en-US" altLang="zh-CN" sz="2800" dirty="0">
                <a:solidFill>
                  <a:schemeClr val="bg1">
                    <a:lumMod val="65000"/>
                  </a:schemeClr>
                </a:solidFill>
                <a:latin typeface="Consolas" panose="020B0609020204030204" pitchFamily="49" charset="0"/>
                <a:ea typeface="微软雅黑" panose="020B0503020204020204" pitchFamily="34" charset="-122"/>
              </a:rPr>
              <a:t>Python </a:t>
            </a:r>
            <a:r>
              <a:rPr lang="zh-CN" altLang="en-US" sz="2800" dirty="0">
                <a:solidFill>
                  <a:schemeClr val="bg1">
                    <a:lumMod val="65000"/>
                  </a:schemeClr>
                </a:solidFill>
                <a:latin typeface="Consolas" panose="020B0609020204030204" pitchFamily="49" charset="0"/>
                <a:ea typeface="微软雅黑" panose="020B0503020204020204" pitchFamily="34" charset="-122"/>
              </a:rPr>
              <a:t>将会跳过 </a:t>
            </a:r>
            <a:r>
              <a:rPr lang="en-US" altLang="zh-CN" sz="2800" b="1" dirty="0">
                <a:solidFill>
                  <a:schemeClr val="bg1">
                    <a:lumMod val="65000"/>
                  </a:schemeClr>
                </a:solidFill>
                <a:latin typeface="Consolas" panose="020B0609020204030204" pitchFamily="49" charset="0"/>
              </a:rPr>
              <a:t>except</a:t>
            </a:r>
            <a:r>
              <a:rPr lang="en-US" altLang="zh-CN" sz="2800" dirty="0">
                <a:solidFill>
                  <a:schemeClr val="bg1">
                    <a:lumMod val="65000"/>
                  </a:schemeClr>
                </a:solidFill>
                <a:latin typeface="Consolas" panose="020B0609020204030204" pitchFamily="49" charset="0"/>
              </a:rPr>
              <a:t> </a:t>
            </a:r>
            <a:r>
              <a:rPr lang="zh-CN" altLang="en-US" sz="2800" dirty="0">
                <a:solidFill>
                  <a:schemeClr val="bg1">
                    <a:lumMod val="65000"/>
                  </a:schemeClr>
                </a:solidFill>
                <a:latin typeface="Consolas" panose="020B0609020204030204" pitchFamily="49" charset="0"/>
                <a:ea typeface="微软雅黑" panose="020B0503020204020204" pitchFamily="34" charset="-122"/>
              </a:rPr>
              <a:t>代码块</a:t>
            </a:r>
            <a:endParaRPr lang="en-US" altLang="zh-CN" sz="2800" dirty="0">
              <a:solidFill>
                <a:schemeClr val="bg1">
                  <a:lumMod val="65000"/>
                </a:schemeClr>
              </a:solidFill>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否则会尝试</a:t>
            </a:r>
            <a:r>
              <a:rPr lang="zh-CN" altLang="en-US" u="sng" dirty="0">
                <a:latin typeface="Consolas" panose="020B0609020204030204" pitchFamily="49" charset="0"/>
                <a:ea typeface="微软雅黑" panose="020B0503020204020204" pitchFamily="34" charset="-122"/>
              </a:rPr>
              <a:t>匹配</a:t>
            </a:r>
            <a:r>
              <a:rPr lang="zh-CN" altLang="en-US" dirty="0">
                <a:latin typeface="Consolas" panose="020B0609020204030204" pitchFamily="49" charset="0"/>
                <a:ea typeface="微软雅黑" panose="020B0503020204020204" pitchFamily="34" charset="-122"/>
              </a:rPr>
              <a:t>给出</a:t>
            </a:r>
            <a:r>
              <a:rPr lang="zh-CN" altLang="en-US" sz="2800" dirty="0">
                <a:latin typeface="Consolas" panose="020B0609020204030204" pitchFamily="49" charset="0"/>
                <a:ea typeface="微软雅黑" panose="020B0503020204020204" pitchFamily="34" charset="-122"/>
              </a:rPr>
              <a:t>异常对应的 </a:t>
            </a:r>
            <a:r>
              <a:rPr lang="en-US" altLang="zh-CN" sz="2800" b="1" dirty="0">
                <a:solidFill>
                  <a:srgbClr val="9E58A3"/>
                </a:solidFill>
                <a:latin typeface="Consolas" panose="020B0609020204030204" pitchFamily="49" charset="0"/>
              </a:rPr>
              <a:t>except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代码块，并执行其中的代码</a:t>
            </a:r>
            <a:endParaRPr lang="en-US" altLang="zh-CN" sz="2800"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E450F14-EDCA-BDA6-D4F8-CB5D94CD6BD4}"/>
              </a:ext>
            </a:extLst>
          </p:cNvPr>
          <p:cNvSpPr txBox="1"/>
          <p:nvPr/>
        </p:nvSpPr>
        <p:spPr>
          <a:xfrm>
            <a:off x="5001391" y="2927892"/>
            <a:ext cx="6636912" cy="1938992"/>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2E6446"/>
                </a:solidFill>
                <a:latin typeface="Consolas" panose="020B0609020204030204" pitchFamily="49" charset="0"/>
              </a:rPr>
              <a:t>5</a:t>
            </a:r>
            <a:r>
              <a:rPr lang="en-US" altLang="zh-CN" sz="2400" b="1" dirty="0">
                <a:solidFill>
                  <a:srgbClr val="A71D5D"/>
                </a:solidFill>
                <a:latin typeface="Consolas" panose="020B0609020204030204" pitchFamily="49" charset="0"/>
              </a:rPr>
              <a:t>/</a:t>
            </a:r>
            <a:r>
              <a:rPr lang="en-US" altLang="zh-CN" sz="2400" b="1" dirty="0">
                <a:solidFill>
                  <a:srgbClr val="2E6446"/>
                </a:solidFill>
                <a:highlight>
                  <a:srgbClr val="FFFAD4"/>
                </a:highlight>
                <a:latin typeface="Consolas" panose="020B0609020204030204" pitchFamily="49" charset="0"/>
              </a:rPr>
              <a:t>0</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ZeroDivisionError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"You can't divide by zero!"</a:t>
            </a:r>
            <a:r>
              <a:rPr lang="en-US" altLang="zh-CN" sz="2400" b="1" dirty="0">
                <a:solidFill>
                  <a:srgbClr val="3F9101"/>
                </a:solidFill>
                <a:latin typeface="Consolas" panose="020B0609020204030204" pitchFamily="49" charset="0"/>
              </a:rPr>
              <a:t>) </a:t>
            </a:r>
            <a:br>
              <a:rPr lang="en-US" altLang="zh-CN" sz="2400" b="1" dirty="0">
                <a:solidFill>
                  <a:srgbClr val="A71D5D"/>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"Continue!"</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7" name="箭头: 右 6">
            <a:extLst>
              <a:ext uri="{FF2B5EF4-FFF2-40B4-BE49-F238E27FC236}">
                <a16:creationId xmlns:a16="http://schemas.microsoft.com/office/drawing/2014/main" id="{1EE1B8B2-15A1-C37E-D93F-04F4E970B671}"/>
              </a:ext>
            </a:extLst>
          </p:cNvPr>
          <p:cNvSpPr/>
          <p:nvPr/>
        </p:nvSpPr>
        <p:spPr>
          <a:xfrm>
            <a:off x="4535180" y="406660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 name="箭头: 下 7">
            <a:extLst>
              <a:ext uri="{FF2B5EF4-FFF2-40B4-BE49-F238E27FC236}">
                <a16:creationId xmlns:a16="http://schemas.microsoft.com/office/drawing/2014/main" id="{B0F32225-52D8-9606-E63B-B61DAEF9D0A5}"/>
              </a:ext>
            </a:extLst>
          </p:cNvPr>
          <p:cNvSpPr/>
          <p:nvPr/>
        </p:nvSpPr>
        <p:spPr>
          <a:xfrm>
            <a:off x="7044748" y="3041828"/>
            <a:ext cx="270452" cy="27614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433768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fade">
                                      <p:cBhvr>
                                        <p:cTn id="7" dur="500"/>
                                        <p:tgtEl>
                                          <p:spTgt spid="10">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10.3.2 </a:t>
            </a:r>
            <a:r>
              <a:rPr lang="zh-CN" altLang="en-US">
                <a:effectLst>
                  <a:outerShdw blurRad="38100" dist="38100" dir="2700000" algn="tl">
                    <a:srgbClr val="000000">
                      <a:alpha val="43137"/>
                    </a:srgbClr>
                  </a:outerShdw>
                </a:effectLst>
              </a:rPr>
              <a:t>使用 </a:t>
            </a:r>
            <a:r>
              <a:rPr lang="en-US" altLang="zh-CN">
                <a:effectLst>
                  <a:outerShdw blurRad="38100" dist="38100" dir="2700000" algn="tl">
                    <a:srgbClr val="000000">
                      <a:alpha val="43137"/>
                    </a:srgbClr>
                  </a:outerShdw>
                </a:effectLst>
                <a:latin typeface="+mj-lt"/>
              </a:rPr>
              <a:t>try-except</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lnSpc>
                <a:spcPct val="100000"/>
              </a:lnSpc>
              <a:buNone/>
            </a:pPr>
            <a:r>
              <a:rPr lang="zh-CN" altLang="en-US" dirty="0">
                <a:solidFill>
                  <a:schemeClr val="bg1">
                    <a:lumMod val="65000"/>
                  </a:schemeClr>
                </a:solidFill>
              </a:rPr>
              <a:t>对于刚才的特定异常，我们可以通过编写 </a:t>
            </a:r>
            <a:r>
              <a:rPr lang="en-US" altLang="zh-CN" dirty="0">
                <a:solidFill>
                  <a:schemeClr val="bg1">
                    <a:lumMod val="65000"/>
                  </a:schemeClr>
                </a:solidFill>
              </a:rPr>
              <a:t>try-except </a:t>
            </a:r>
            <a:r>
              <a:rPr lang="zh-CN" altLang="en-US" dirty="0">
                <a:solidFill>
                  <a:schemeClr val="bg1">
                    <a:lumMod val="65000"/>
                  </a:schemeClr>
                </a:solidFill>
              </a:rPr>
              <a:t>代码块，使 </a:t>
            </a:r>
            <a:r>
              <a:rPr lang="en-US" altLang="zh-CN" dirty="0">
                <a:solidFill>
                  <a:schemeClr val="bg1">
                    <a:lumMod val="65000"/>
                  </a:schemeClr>
                </a:solidFill>
              </a:rPr>
              <a:t>Python </a:t>
            </a:r>
            <a:r>
              <a:rPr lang="zh-CN" altLang="en-US" dirty="0">
                <a:solidFill>
                  <a:schemeClr val="bg1">
                    <a:lumMod val="65000"/>
                  </a:schemeClr>
                </a:solidFill>
              </a:rPr>
              <a:t>知道如何根据我们的代码来处理：</a:t>
            </a: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a:p>
            <a:pPr marL="0" indent="0">
              <a:buNone/>
            </a:pPr>
            <a:endParaRPr lang="en-US" altLang="zh-CN" dirty="0">
              <a:solidFill>
                <a:schemeClr val="bg1">
                  <a:lumMod val="65000"/>
                </a:schemeClr>
              </a:solidFill>
            </a:endParaRPr>
          </a:p>
        </p:txBody>
      </p:sp>
      <p:sp>
        <p:nvSpPr>
          <p:cNvPr id="10" name="内容占位符 6">
            <a:extLst>
              <a:ext uri="{FF2B5EF4-FFF2-40B4-BE49-F238E27FC236}">
                <a16:creationId xmlns:a16="http://schemas.microsoft.com/office/drawing/2014/main" id="{A2995DB2-4965-8C67-67FE-5FC4497711CB}"/>
              </a:ext>
            </a:extLst>
          </p:cNvPr>
          <p:cNvSpPr txBox="1">
            <a:spLocks/>
          </p:cNvSpPr>
          <p:nvPr/>
        </p:nvSpPr>
        <p:spPr>
          <a:xfrm>
            <a:off x="838200" y="2927892"/>
            <a:ext cx="3609109"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a:latin typeface="Consolas" panose="020B0609020204030204" pitchFamily="49" charset="0"/>
              <a:ea typeface="微软雅黑" panose="020B0503020204020204" pitchFamily="34" charset="-122"/>
            </a:endParaRPr>
          </a:p>
          <a:p>
            <a:pPr marL="0" indent="0">
              <a:buNone/>
            </a:pPr>
            <a:r>
              <a:rPr lang="zh-CN" altLang="en-US" dirty="0">
                <a:latin typeface="Consolas" panose="020B0609020204030204" pitchFamily="49" charset="0"/>
                <a:ea typeface="微软雅黑" panose="020B0503020204020204" pitchFamily="34" charset="-122"/>
              </a:rPr>
              <a:t>在执行出现错误时，用户将会看到友好的提示信息，而不是 </a:t>
            </a:r>
            <a:r>
              <a:rPr lang="en-US" altLang="zh-CN" dirty="0">
                <a:latin typeface="Consolas" panose="020B0609020204030204" pitchFamily="49" charset="0"/>
                <a:ea typeface="微软雅黑" panose="020B0503020204020204" pitchFamily="34" charset="-122"/>
              </a:rPr>
              <a:t>traceback</a:t>
            </a:r>
          </a:p>
          <a:p>
            <a:pPr marL="0" indent="0">
              <a:buNone/>
            </a:pPr>
            <a:endParaRPr lang="en-US" altLang="zh-CN" dirty="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63864C84-96AB-DAFF-3054-08EE510C1EAC}"/>
              </a:ext>
            </a:extLst>
          </p:cNvPr>
          <p:cNvSpPr txBox="1"/>
          <p:nvPr/>
        </p:nvSpPr>
        <p:spPr>
          <a:xfrm>
            <a:off x="4972816" y="5125649"/>
            <a:ext cx="6636912" cy="1323439"/>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800" dirty="0">
                <a:solidFill>
                  <a:srgbClr val="333333"/>
                </a:solidFill>
                <a:latin typeface="Consolas" panose="020B0609020204030204" pitchFamily="49" charset="0"/>
              </a:rPr>
              <a:t>You can't divide by zero!</a:t>
            </a:r>
          </a:p>
          <a:p>
            <a:r>
              <a:rPr lang="en-US" altLang="zh-CN" sz="2800" dirty="0">
                <a:solidFill>
                  <a:srgbClr val="333333"/>
                </a:solidFill>
                <a:latin typeface="Consolas" panose="020B0609020204030204" pitchFamily="49" charset="0"/>
              </a:rPr>
              <a:t>Continue!</a:t>
            </a:r>
          </a:p>
        </p:txBody>
      </p:sp>
      <p:sp>
        <p:nvSpPr>
          <p:cNvPr id="7" name="箭头: 右 6">
            <a:extLst>
              <a:ext uri="{FF2B5EF4-FFF2-40B4-BE49-F238E27FC236}">
                <a16:creationId xmlns:a16="http://schemas.microsoft.com/office/drawing/2014/main" id="{1EE1B8B2-15A1-C37E-D93F-04F4E970B671}"/>
              </a:ext>
            </a:extLst>
          </p:cNvPr>
          <p:cNvSpPr/>
          <p:nvPr/>
        </p:nvSpPr>
        <p:spPr>
          <a:xfrm>
            <a:off x="4535180" y="406660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4" name="文本框 3">
            <a:extLst>
              <a:ext uri="{FF2B5EF4-FFF2-40B4-BE49-F238E27FC236}">
                <a16:creationId xmlns:a16="http://schemas.microsoft.com/office/drawing/2014/main" id="{A34CE432-2859-E38F-6E68-504898A18D93}"/>
              </a:ext>
            </a:extLst>
          </p:cNvPr>
          <p:cNvSpPr txBox="1"/>
          <p:nvPr/>
        </p:nvSpPr>
        <p:spPr>
          <a:xfrm>
            <a:off x="5001391" y="2927892"/>
            <a:ext cx="6636912" cy="1938992"/>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2E6446"/>
                </a:solidFill>
                <a:latin typeface="Consolas" panose="020B0609020204030204" pitchFamily="49" charset="0"/>
              </a:rPr>
              <a:t>5</a:t>
            </a:r>
            <a:r>
              <a:rPr lang="en-US" altLang="zh-CN" sz="2400" b="1" dirty="0">
                <a:solidFill>
                  <a:srgbClr val="A71D5D"/>
                </a:solidFill>
                <a:latin typeface="Consolas" panose="020B0609020204030204" pitchFamily="49" charset="0"/>
              </a:rPr>
              <a:t>/</a:t>
            </a:r>
            <a:r>
              <a:rPr lang="en-US" altLang="zh-CN" sz="2400" b="1" dirty="0">
                <a:solidFill>
                  <a:srgbClr val="2E6446"/>
                </a:solidFill>
                <a:highlight>
                  <a:srgbClr val="FFFAD4"/>
                </a:highlight>
                <a:latin typeface="Consolas" panose="020B0609020204030204" pitchFamily="49" charset="0"/>
              </a:rPr>
              <a:t>0</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ZeroDivisionError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"You can't divide by zero!"</a:t>
            </a:r>
            <a:r>
              <a:rPr lang="en-US" altLang="zh-CN" sz="2400" b="1" dirty="0">
                <a:solidFill>
                  <a:srgbClr val="3F9101"/>
                </a:solidFill>
                <a:latin typeface="Consolas" panose="020B0609020204030204" pitchFamily="49" charset="0"/>
              </a:rPr>
              <a:t>) </a:t>
            </a:r>
            <a:br>
              <a:rPr lang="en-US" altLang="zh-CN" sz="2400" b="1" dirty="0">
                <a:solidFill>
                  <a:srgbClr val="A71D5D"/>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"Continue!"</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923075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10.3.3 </a:t>
            </a:r>
            <a:r>
              <a:rPr lang="zh-CN" altLang="en-US">
                <a:effectLst>
                  <a:outerShdw blurRad="38100" dist="38100" dir="2700000" algn="tl">
                    <a:srgbClr val="000000">
                      <a:alpha val="43137"/>
                    </a:srgbClr>
                  </a:outerShdw>
                </a:effectLst>
              </a:rPr>
              <a:t>异常导致的崩溃</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如果在错误发生时，程序还有工作没有完成，妥善地处理错误就显得尤其重要，比如下面的代码：</a:t>
            </a:r>
            <a:endParaRPr lang="en-US" altLang="zh-CN"/>
          </a:p>
        </p:txBody>
      </p:sp>
      <p:sp>
        <p:nvSpPr>
          <p:cNvPr id="4" name="文本框 3">
            <a:extLst>
              <a:ext uri="{FF2B5EF4-FFF2-40B4-BE49-F238E27FC236}">
                <a16:creationId xmlns:a16="http://schemas.microsoft.com/office/drawing/2014/main" id="{D89566DE-C19A-9DDD-EA24-070F85BCF3DE}"/>
              </a:ext>
            </a:extLst>
          </p:cNvPr>
          <p:cNvSpPr txBox="1"/>
          <p:nvPr/>
        </p:nvSpPr>
        <p:spPr>
          <a:xfrm>
            <a:off x="2466359" y="2737296"/>
            <a:ext cx="7259282" cy="3785652"/>
          </a:xfrm>
          <a:prstGeom prst="rect">
            <a:avLst/>
          </a:prstGeom>
          <a:noFill/>
          <a:ln>
            <a:solidFill>
              <a:schemeClr val="bg2"/>
            </a:solidFill>
          </a:ln>
        </p:spPr>
        <p:txBody>
          <a:bodyPr wrap="square">
            <a:spAutoFit/>
          </a:bodyPr>
          <a:lstStyle/>
          <a:p>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"I'll keep dividing the given two numbers."</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"Enter 'q' to quit."</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br>
              <a:rPr lang="en-US" altLang="zh-CN" sz="2000" b="1">
                <a:solidFill>
                  <a:srgbClr val="3F9101"/>
                </a:solidFill>
                <a:latin typeface="Consolas" panose="020B0609020204030204" pitchFamily="49" charset="0"/>
              </a:rPr>
            </a:br>
            <a:r>
              <a:rPr lang="en-US" altLang="zh-CN" sz="2000" b="1">
                <a:solidFill>
                  <a:srgbClr val="9E58A3"/>
                </a:solidFill>
                <a:latin typeface="Consolas" panose="020B0609020204030204" pitchFamily="49" charset="0"/>
              </a:rPr>
              <a:t>while True</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err="1">
                <a:solidFill>
                  <a:srgbClr val="333333"/>
                </a:solidFill>
                <a:latin typeface="Consolas" panose="020B0609020204030204" pitchFamily="49" charset="0"/>
              </a:rPr>
              <a:t>first_number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input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a:t>
            </a:r>
            <a:r>
              <a:rPr lang="en-US" altLang="zh-CN" sz="2000" b="1">
                <a:solidFill>
                  <a:srgbClr val="183691"/>
                </a:solidFill>
                <a:latin typeface="Consolas" panose="020B0609020204030204" pitchFamily="49" charset="0"/>
              </a:rPr>
              <a:t>\</a:t>
            </a:r>
            <a:r>
              <a:rPr lang="en-US" altLang="zh-CN" sz="2000" b="1" err="1">
                <a:solidFill>
                  <a:srgbClr val="183691"/>
                </a:solidFill>
                <a:latin typeface="Consolas" panose="020B0609020204030204" pitchFamily="49" charset="0"/>
              </a:rPr>
              <a:t>n</a:t>
            </a:r>
            <a:r>
              <a:rPr lang="en-US" altLang="zh-CN" sz="2000" b="1" err="1">
                <a:solidFill>
                  <a:srgbClr val="F2612A"/>
                </a:solidFill>
                <a:latin typeface="Consolas" panose="020B0609020204030204" pitchFamily="49" charset="0"/>
              </a:rPr>
              <a:t>First</a:t>
            </a:r>
            <a:r>
              <a:rPr lang="en-US" altLang="zh-CN" sz="2000" b="1">
                <a:solidFill>
                  <a:srgbClr val="F2612A"/>
                </a:solidFill>
                <a:latin typeface="Consolas" panose="020B0609020204030204" pitchFamily="49" charset="0"/>
              </a:rPr>
              <a:t> number: "</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if </a:t>
            </a:r>
            <a:r>
              <a:rPr lang="en-US" altLang="zh-CN" sz="2000" b="1" err="1">
                <a:solidFill>
                  <a:srgbClr val="333333"/>
                </a:solidFill>
                <a:latin typeface="Consolas" panose="020B0609020204030204" pitchFamily="49" charset="0"/>
              </a:rPr>
              <a:t>first_number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F2612A"/>
                </a:solidFill>
                <a:latin typeface="Consolas" panose="020B0609020204030204" pitchFamily="49" charset="0"/>
              </a:rPr>
              <a:t>'q'</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9E58A3"/>
                </a:solidFill>
                <a:latin typeface="Consolas" panose="020B0609020204030204" pitchFamily="49" charset="0"/>
              </a:rPr>
              <a:t>break</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err="1">
                <a:solidFill>
                  <a:srgbClr val="333333"/>
                </a:solidFill>
                <a:latin typeface="Consolas" panose="020B0609020204030204" pitchFamily="49" charset="0"/>
              </a:rPr>
              <a:t>second_number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input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"Second number: "</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if </a:t>
            </a:r>
            <a:r>
              <a:rPr lang="en-US" altLang="zh-CN" sz="2000" b="1" err="1">
                <a:solidFill>
                  <a:srgbClr val="333333"/>
                </a:solidFill>
                <a:latin typeface="Consolas" panose="020B0609020204030204" pitchFamily="49" charset="0"/>
              </a:rPr>
              <a:t>second_number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F2612A"/>
                </a:solidFill>
                <a:latin typeface="Consolas" panose="020B0609020204030204" pitchFamily="49" charset="0"/>
              </a:rPr>
              <a:t>'q'</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9E58A3"/>
                </a:solidFill>
                <a:latin typeface="Consolas" panose="020B0609020204030204" pitchFamily="49" charset="0"/>
              </a:rPr>
              <a:t>break</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a:solidFill>
                  <a:srgbClr val="333333"/>
                </a:solidFill>
                <a:latin typeface="Consolas" panose="020B0609020204030204" pitchFamily="49" charset="0"/>
              </a:rPr>
              <a:t>answer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int</a:t>
            </a:r>
            <a:r>
              <a:rPr lang="en-US" altLang="zh-CN" sz="2000" b="1">
                <a:solidFill>
                  <a:srgbClr val="3F9101"/>
                </a:solidFill>
                <a:latin typeface="Consolas" panose="020B0609020204030204" pitchFamily="49" charset="0"/>
              </a:rPr>
              <a:t>(</a:t>
            </a:r>
            <a:r>
              <a:rPr lang="en-US" altLang="zh-CN" sz="2000" b="1" err="1">
                <a:solidFill>
                  <a:srgbClr val="333333"/>
                </a:solidFill>
                <a:latin typeface="Consolas" panose="020B0609020204030204" pitchFamily="49" charset="0"/>
              </a:rPr>
              <a:t>first_number</a:t>
            </a:r>
            <a:r>
              <a:rPr lang="en-US" altLang="zh-CN" sz="2000" b="1">
                <a:solidFill>
                  <a:srgbClr val="3F9101"/>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int</a:t>
            </a:r>
            <a:r>
              <a:rPr lang="en-US" altLang="zh-CN" sz="2000" b="1">
                <a:solidFill>
                  <a:srgbClr val="3F9101"/>
                </a:solidFill>
                <a:latin typeface="Consolas" panose="020B0609020204030204" pitchFamily="49" charset="0"/>
              </a:rPr>
              <a:t>(</a:t>
            </a:r>
            <a:r>
              <a:rPr lang="en-US" altLang="zh-CN" sz="2000" b="1" err="1">
                <a:solidFill>
                  <a:srgbClr val="333333"/>
                </a:solidFill>
                <a:latin typeface="Consolas" panose="020B0609020204030204" pitchFamily="49" charset="0"/>
              </a:rPr>
              <a:t>second_number</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333333"/>
                </a:solidFill>
                <a:latin typeface="Consolas" panose="020B0609020204030204" pitchFamily="49" charset="0"/>
              </a:rPr>
              <a:t>answer</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3" y="2837433"/>
            <a:ext cx="3580206"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342674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lnSpcReduction="10000"/>
          </a:bodyPr>
          <a:lstStyle/>
          <a:p>
            <a:pPr marL="0" indent="0">
              <a:buNone/>
            </a:pPr>
            <a:r>
              <a:rPr lang="zh-CN" altLang="en-US" dirty="0"/>
              <a:t>打开我们的主程序文件，写入下面的代码：</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它将读取文本文件的内容到变量中（</a:t>
            </a:r>
            <a:r>
              <a:rPr lang="zh-CN" altLang="en-US" b="1" u="sng" dirty="0"/>
              <a:t>内存</a:t>
            </a:r>
            <a:r>
              <a:rPr lang="zh-CN" altLang="en-US" dirty="0"/>
              <a:t>），再将其内容显示到屏幕上</a:t>
            </a:r>
            <a:endParaRPr lang="en-US" altLang="zh-CN" dirty="0"/>
          </a:p>
        </p:txBody>
      </p:sp>
      <p:sp>
        <p:nvSpPr>
          <p:cNvPr id="7" name="文本框 6">
            <a:extLst>
              <a:ext uri="{FF2B5EF4-FFF2-40B4-BE49-F238E27FC236}">
                <a16:creationId xmlns:a16="http://schemas.microsoft.com/office/drawing/2014/main" id="{DEAC74ED-0E63-DFF5-FA48-FB893E559B7C}"/>
              </a:ext>
            </a:extLst>
          </p:cNvPr>
          <p:cNvSpPr txBox="1"/>
          <p:nvPr/>
        </p:nvSpPr>
        <p:spPr>
          <a:xfrm>
            <a:off x="3569878" y="2557462"/>
            <a:ext cx="5052243" cy="2246769"/>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file_reader.py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a:solidFill>
                  <a:srgbClr val="333333"/>
                </a:solidFill>
                <a:latin typeface="Consolas" panose="020B0609020204030204" pitchFamily="49" charset="0"/>
              </a:rPr>
              <a:t>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'pi_digits.txt'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4180980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t>10.3.3 </a:t>
            </a:r>
            <a:r>
              <a:rPr lang="zh-CN" altLang="en-US"/>
              <a:t>异常导致的崩溃</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solidFill>
                  <a:schemeClr val="bg1">
                    <a:lumMod val="65000"/>
                  </a:schemeClr>
                </a:solidFill>
              </a:rPr>
              <a:t>如果在错误发生时，程序还有工作没有完成，妥善地处理错误就显得尤其重要，比如下面的代码：</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10" name="!10-3-3 text">
            <a:extLst>
              <a:ext uri="{FF2B5EF4-FFF2-40B4-BE49-F238E27FC236}">
                <a16:creationId xmlns:a16="http://schemas.microsoft.com/office/drawing/2014/main" id="{A2995DB2-4965-8C67-67FE-5FC4497711CB}"/>
              </a:ext>
            </a:extLst>
          </p:cNvPr>
          <p:cNvSpPr txBox="1">
            <a:spLocks/>
          </p:cNvSpPr>
          <p:nvPr/>
        </p:nvSpPr>
        <p:spPr>
          <a:xfrm>
            <a:off x="6862985" y="2629640"/>
            <a:ext cx="3609109" cy="35211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800">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46247185-AA2E-EA96-B6AB-D761F7CC70E7}"/>
              </a:ext>
            </a:extLst>
          </p:cNvPr>
          <p:cNvSpPr txBox="1"/>
          <p:nvPr/>
        </p:nvSpPr>
        <p:spPr>
          <a:xfrm>
            <a:off x="4629017" y="2791391"/>
            <a:ext cx="7259282" cy="3785652"/>
          </a:xfrm>
          <a:prstGeom prst="rect">
            <a:avLst/>
          </a:prstGeom>
          <a:noFill/>
          <a:ln>
            <a:solidFill>
              <a:schemeClr val="bg2"/>
            </a:solidFill>
          </a:ln>
        </p:spPr>
        <p:txBody>
          <a:bodyPr wrap="square">
            <a:spAutoFit/>
          </a:bodyPr>
          <a:lstStyle/>
          <a:p>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"I'll keep dividing the given two numbers."</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"Enter 'q' to quit."</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br>
              <a:rPr lang="en-US" altLang="zh-CN" sz="2000" b="1">
                <a:solidFill>
                  <a:srgbClr val="3F9101"/>
                </a:solidFill>
                <a:latin typeface="Consolas" panose="020B0609020204030204" pitchFamily="49" charset="0"/>
              </a:rPr>
            </a:br>
            <a:r>
              <a:rPr lang="en-US" altLang="zh-CN" sz="2000" b="1">
                <a:solidFill>
                  <a:srgbClr val="9E58A3"/>
                </a:solidFill>
                <a:latin typeface="Consolas" panose="020B0609020204030204" pitchFamily="49" charset="0"/>
              </a:rPr>
              <a:t>while True</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err="1">
                <a:solidFill>
                  <a:srgbClr val="333333"/>
                </a:solidFill>
                <a:latin typeface="Consolas" panose="020B0609020204030204" pitchFamily="49" charset="0"/>
              </a:rPr>
              <a:t>first_number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input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a:t>
            </a:r>
            <a:r>
              <a:rPr lang="en-US" altLang="zh-CN" sz="2000" b="1">
                <a:solidFill>
                  <a:srgbClr val="183691"/>
                </a:solidFill>
                <a:latin typeface="Consolas" panose="020B0609020204030204" pitchFamily="49" charset="0"/>
              </a:rPr>
              <a:t>\</a:t>
            </a:r>
            <a:r>
              <a:rPr lang="en-US" altLang="zh-CN" sz="2000" b="1" err="1">
                <a:solidFill>
                  <a:srgbClr val="183691"/>
                </a:solidFill>
                <a:latin typeface="Consolas" panose="020B0609020204030204" pitchFamily="49" charset="0"/>
              </a:rPr>
              <a:t>n</a:t>
            </a:r>
            <a:r>
              <a:rPr lang="en-US" altLang="zh-CN" sz="2000" b="1" err="1">
                <a:solidFill>
                  <a:srgbClr val="F2612A"/>
                </a:solidFill>
                <a:latin typeface="Consolas" panose="020B0609020204030204" pitchFamily="49" charset="0"/>
              </a:rPr>
              <a:t>First</a:t>
            </a:r>
            <a:r>
              <a:rPr lang="en-US" altLang="zh-CN" sz="2000" b="1">
                <a:solidFill>
                  <a:srgbClr val="F2612A"/>
                </a:solidFill>
                <a:latin typeface="Consolas" panose="020B0609020204030204" pitchFamily="49" charset="0"/>
              </a:rPr>
              <a:t> number: "</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if </a:t>
            </a:r>
            <a:r>
              <a:rPr lang="en-US" altLang="zh-CN" sz="2000" b="1" err="1">
                <a:solidFill>
                  <a:srgbClr val="333333"/>
                </a:solidFill>
                <a:latin typeface="Consolas" panose="020B0609020204030204" pitchFamily="49" charset="0"/>
              </a:rPr>
              <a:t>first_number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F2612A"/>
                </a:solidFill>
                <a:latin typeface="Consolas" panose="020B0609020204030204" pitchFamily="49" charset="0"/>
              </a:rPr>
              <a:t>'q'</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9E58A3"/>
                </a:solidFill>
                <a:latin typeface="Consolas" panose="020B0609020204030204" pitchFamily="49" charset="0"/>
              </a:rPr>
              <a:t>break</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err="1">
                <a:solidFill>
                  <a:srgbClr val="333333"/>
                </a:solidFill>
                <a:latin typeface="Consolas" panose="020B0609020204030204" pitchFamily="49" charset="0"/>
              </a:rPr>
              <a:t>second_number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input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"Second number: "</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if </a:t>
            </a:r>
            <a:r>
              <a:rPr lang="en-US" altLang="zh-CN" sz="2000" b="1" err="1">
                <a:solidFill>
                  <a:srgbClr val="333333"/>
                </a:solidFill>
                <a:latin typeface="Consolas" panose="020B0609020204030204" pitchFamily="49" charset="0"/>
              </a:rPr>
              <a:t>second_number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F2612A"/>
                </a:solidFill>
                <a:latin typeface="Consolas" panose="020B0609020204030204" pitchFamily="49" charset="0"/>
              </a:rPr>
              <a:t>'q'</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9E58A3"/>
                </a:solidFill>
                <a:latin typeface="Consolas" panose="020B0609020204030204" pitchFamily="49" charset="0"/>
              </a:rPr>
              <a:t>break</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a:solidFill>
                  <a:srgbClr val="333333"/>
                </a:solidFill>
                <a:latin typeface="Consolas" panose="020B0609020204030204" pitchFamily="49" charset="0"/>
              </a:rPr>
              <a:t>answer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int</a:t>
            </a:r>
            <a:r>
              <a:rPr lang="en-US" altLang="zh-CN" sz="2000" b="1">
                <a:solidFill>
                  <a:srgbClr val="3F9101"/>
                </a:solidFill>
                <a:latin typeface="Consolas" panose="020B0609020204030204" pitchFamily="49" charset="0"/>
              </a:rPr>
              <a:t>(</a:t>
            </a:r>
            <a:r>
              <a:rPr lang="en-US" altLang="zh-CN" sz="2000" b="1" err="1">
                <a:solidFill>
                  <a:srgbClr val="333333"/>
                </a:solidFill>
                <a:latin typeface="Consolas" panose="020B0609020204030204" pitchFamily="49" charset="0"/>
              </a:rPr>
              <a:t>first_number</a:t>
            </a:r>
            <a:r>
              <a:rPr lang="en-US" altLang="zh-CN" sz="2000" b="1">
                <a:solidFill>
                  <a:srgbClr val="3F9101"/>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int</a:t>
            </a:r>
            <a:r>
              <a:rPr lang="en-US" altLang="zh-CN" sz="2000" b="1">
                <a:solidFill>
                  <a:srgbClr val="3F9101"/>
                </a:solidFill>
                <a:latin typeface="Consolas" panose="020B0609020204030204" pitchFamily="49" charset="0"/>
              </a:rPr>
              <a:t>(</a:t>
            </a:r>
            <a:r>
              <a:rPr lang="en-US" altLang="zh-CN" sz="2000" b="1" err="1">
                <a:solidFill>
                  <a:srgbClr val="333333"/>
                </a:solidFill>
                <a:latin typeface="Consolas" panose="020B0609020204030204" pitchFamily="49" charset="0"/>
              </a:rPr>
              <a:t>second_number</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333333"/>
                </a:solidFill>
                <a:latin typeface="Consolas" panose="020B0609020204030204" pitchFamily="49" charset="0"/>
              </a:rPr>
              <a:t>answer</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p:txBody>
      </p:sp>
      <p:sp>
        <p:nvSpPr>
          <p:cNvPr id="11" name="箭头: 右 10">
            <a:extLst>
              <a:ext uri="{FF2B5EF4-FFF2-40B4-BE49-F238E27FC236}">
                <a16:creationId xmlns:a16="http://schemas.microsoft.com/office/drawing/2014/main" id="{53AA1398-204A-142C-A96E-B5AFC49F6D07}"/>
              </a:ext>
            </a:extLst>
          </p:cNvPr>
          <p:cNvSpPr/>
          <p:nvPr/>
        </p:nvSpPr>
        <p:spPr>
          <a:xfrm>
            <a:off x="4752110" y="591046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10-3-3 text">
            <a:extLst>
              <a:ext uri="{FF2B5EF4-FFF2-40B4-BE49-F238E27FC236}">
                <a16:creationId xmlns:a16="http://schemas.microsoft.com/office/drawing/2014/main" id="{29A15D61-437C-E992-645D-79B4F708BE7D}"/>
              </a:ext>
            </a:extLst>
          </p:cNvPr>
          <p:cNvSpPr txBox="1">
            <a:spLocks/>
          </p:cNvSpPr>
          <p:nvPr/>
        </p:nvSpPr>
        <p:spPr>
          <a:xfrm>
            <a:off x="838200" y="2909456"/>
            <a:ext cx="3609109" cy="12972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a:latin typeface="Consolas" panose="020B0609020204030204" pitchFamily="49" charset="0"/>
                <a:ea typeface="微软雅黑" panose="020B0503020204020204" pitchFamily="34" charset="-122"/>
              </a:rPr>
              <a:t>这段代码很简单：持续接受用户的两个数值输入</a:t>
            </a:r>
            <a:endParaRPr lang="en-US" altLang="zh-CN" sz="2800">
              <a:latin typeface="Consolas" panose="020B0609020204030204" pitchFamily="49" charset="0"/>
              <a:ea typeface="微软雅黑" panose="020B0503020204020204" pitchFamily="34" charset="-122"/>
            </a:endParaRPr>
          </a:p>
        </p:txBody>
      </p:sp>
      <p:sp>
        <p:nvSpPr>
          <p:cNvPr id="7" name="内容占位符 6">
            <a:extLst>
              <a:ext uri="{FF2B5EF4-FFF2-40B4-BE49-F238E27FC236}">
                <a16:creationId xmlns:a16="http://schemas.microsoft.com/office/drawing/2014/main" id="{8C5B4D12-A133-7D4D-2F31-DDF074D620A1}"/>
              </a:ext>
            </a:extLst>
          </p:cNvPr>
          <p:cNvSpPr txBox="1">
            <a:spLocks/>
          </p:cNvSpPr>
          <p:nvPr/>
        </p:nvSpPr>
        <p:spPr>
          <a:xfrm>
            <a:off x="838199" y="4781751"/>
            <a:ext cx="3609109" cy="16279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但如果用户输入了 </a:t>
            </a:r>
            <a:r>
              <a:rPr lang="en-US" altLang="zh-CN" sz="2800" dirty="0">
                <a:latin typeface="Consolas" panose="020B0609020204030204" pitchFamily="49" charset="0"/>
                <a:ea typeface="微软雅黑" panose="020B0503020204020204" pitchFamily="34" charset="-122"/>
              </a:rPr>
              <a:t>0 </a:t>
            </a:r>
            <a:r>
              <a:rPr lang="zh-CN" altLang="en-US" sz="2800" dirty="0">
                <a:latin typeface="Consolas" panose="020B0609020204030204" pitchFamily="49" charset="0"/>
                <a:ea typeface="微软雅黑" panose="020B0503020204020204" pitchFamily="34" charset="-122"/>
              </a:rPr>
              <a:t>作为被除数，</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就会给出错误</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5022557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t>10.3.3 </a:t>
            </a:r>
            <a:r>
              <a:rPr lang="zh-CN" altLang="en-US"/>
              <a:t>异常导致的崩溃</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solidFill>
                  <a:schemeClr val="bg1">
                    <a:lumMod val="65000"/>
                  </a:schemeClr>
                </a:solidFill>
              </a:rPr>
              <a:t>如果在错误发生时，程序还有工作没有完成，妥善地处理错误就显得尤其重要，比如下面的代码：</a:t>
            </a: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a:p>
            <a:pPr marL="0" indent="0">
              <a:buNone/>
            </a:pPr>
            <a:endParaRPr lang="en-US" altLang="zh-CN">
              <a:solidFill>
                <a:schemeClr val="bg1">
                  <a:lumMod val="65000"/>
                </a:schemeClr>
              </a:solidFill>
            </a:endParaRPr>
          </a:p>
        </p:txBody>
      </p:sp>
      <p:sp>
        <p:nvSpPr>
          <p:cNvPr id="10" name="!10-3-3 text">
            <a:extLst>
              <a:ext uri="{FF2B5EF4-FFF2-40B4-BE49-F238E27FC236}">
                <a16:creationId xmlns:a16="http://schemas.microsoft.com/office/drawing/2014/main" id="{A2995DB2-4965-8C67-67FE-5FC4497711CB}"/>
              </a:ext>
            </a:extLst>
          </p:cNvPr>
          <p:cNvSpPr txBox="1">
            <a:spLocks/>
          </p:cNvSpPr>
          <p:nvPr/>
        </p:nvSpPr>
        <p:spPr>
          <a:xfrm>
            <a:off x="838200" y="2909455"/>
            <a:ext cx="3609109" cy="16279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solidFill>
                  <a:schemeClr val="bg1">
                    <a:lumMod val="65000"/>
                  </a:schemeClr>
                </a:solidFill>
                <a:latin typeface="Consolas" panose="020B0609020204030204" pitchFamily="49" charset="0"/>
                <a:ea typeface="微软雅黑" panose="020B0503020204020204" pitchFamily="34" charset="-122"/>
              </a:rPr>
              <a:t>但如果用户输入了 </a:t>
            </a:r>
            <a:r>
              <a:rPr lang="en-US" altLang="zh-CN" sz="2800" dirty="0">
                <a:solidFill>
                  <a:schemeClr val="bg1">
                    <a:lumMod val="65000"/>
                  </a:schemeClr>
                </a:solidFill>
                <a:latin typeface="Consolas" panose="020B0609020204030204" pitchFamily="49" charset="0"/>
                <a:ea typeface="微软雅黑" panose="020B0503020204020204" pitchFamily="34" charset="-122"/>
              </a:rPr>
              <a:t>0 </a:t>
            </a:r>
            <a:r>
              <a:rPr lang="zh-CN" altLang="en-US" sz="2800" dirty="0">
                <a:solidFill>
                  <a:schemeClr val="bg1">
                    <a:lumMod val="65000"/>
                  </a:schemeClr>
                </a:solidFill>
                <a:latin typeface="Consolas" panose="020B0609020204030204" pitchFamily="49" charset="0"/>
                <a:ea typeface="微软雅黑" panose="020B0503020204020204" pitchFamily="34" charset="-122"/>
              </a:rPr>
              <a:t>作为被除数，</a:t>
            </a:r>
            <a:r>
              <a:rPr lang="en-US" altLang="zh-CN" sz="2800" dirty="0">
                <a:solidFill>
                  <a:schemeClr val="bg1">
                    <a:lumMod val="65000"/>
                  </a:schemeClr>
                </a:solidFill>
                <a:latin typeface="Consolas" panose="020B0609020204030204" pitchFamily="49" charset="0"/>
                <a:ea typeface="微软雅黑" panose="020B0503020204020204" pitchFamily="34" charset="-122"/>
              </a:rPr>
              <a:t>Python </a:t>
            </a:r>
            <a:r>
              <a:rPr lang="zh-CN" altLang="en-US" sz="2800" dirty="0">
                <a:solidFill>
                  <a:schemeClr val="bg1">
                    <a:lumMod val="65000"/>
                  </a:schemeClr>
                </a:solidFill>
                <a:latin typeface="Consolas" panose="020B0609020204030204" pitchFamily="49" charset="0"/>
                <a:ea typeface="微软雅黑" panose="020B0503020204020204" pitchFamily="34" charset="-122"/>
              </a:rPr>
              <a:t>就会给出错误</a:t>
            </a:r>
            <a:endParaRPr lang="en-US" altLang="zh-CN" sz="2800" dirty="0">
              <a:solidFill>
                <a:schemeClr val="bg1">
                  <a:lumMod val="65000"/>
                </a:schemeClr>
              </a:solidFill>
              <a:latin typeface="Consolas" panose="020B0609020204030204" pitchFamily="49" charset="0"/>
              <a:ea typeface="微软雅黑" panose="020B0503020204020204" pitchFamily="34" charset="-122"/>
            </a:endParaRPr>
          </a:p>
        </p:txBody>
      </p:sp>
      <p:sp>
        <p:nvSpPr>
          <p:cNvPr id="5" name="文本框 4">
            <a:extLst>
              <a:ext uri="{FF2B5EF4-FFF2-40B4-BE49-F238E27FC236}">
                <a16:creationId xmlns:a16="http://schemas.microsoft.com/office/drawing/2014/main" id="{46247185-AA2E-EA96-B6AB-D761F7CC70E7}"/>
              </a:ext>
            </a:extLst>
          </p:cNvPr>
          <p:cNvSpPr txBox="1"/>
          <p:nvPr/>
        </p:nvSpPr>
        <p:spPr>
          <a:xfrm>
            <a:off x="4629017" y="2791391"/>
            <a:ext cx="7259282" cy="3785652"/>
          </a:xfrm>
          <a:prstGeom prst="rect">
            <a:avLst/>
          </a:prstGeom>
          <a:noFill/>
          <a:ln>
            <a:solidFill>
              <a:schemeClr val="bg2"/>
            </a:solidFill>
          </a:ln>
        </p:spPr>
        <p:txBody>
          <a:bodyPr wrap="square">
            <a:spAutoFit/>
          </a:bodyPr>
          <a:lstStyle/>
          <a:p>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"I'll keep dividing the given two numbers."</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"Enter 'q' to quit."</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br>
              <a:rPr lang="en-US" altLang="zh-CN" sz="2000" b="1">
                <a:solidFill>
                  <a:srgbClr val="3F9101"/>
                </a:solidFill>
                <a:latin typeface="Consolas" panose="020B0609020204030204" pitchFamily="49" charset="0"/>
              </a:rPr>
            </a:br>
            <a:r>
              <a:rPr lang="en-US" altLang="zh-CN" sz="2000" b="1">
                <a:solidFill>
                  <a:srgbClr val="9E58A3"/>
                </a:solidFill>
                <a:latin typeface="Consolas" panose="020B0609020204030204" pitchFamily="49" charset="0"/>
              </a:rPr>
              <a:t>while True</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err="1">
                <a:solidFill>
                  <a:srgbClr val="333333"/>
                </a:solidFill>
                <a:latin typeface="Consolas" panose="020B0609020204030204" pitchFamily="49" charset="0"/>
              </a:rPr>
              <a:t>first_number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input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a:t>
            </a:r>
            <a:r>
              <a:rPr lang="en-US" altLang="zh-CN" sz="2000" b="1">
                <a:solidFill>
                  <a:srgbClr val="183691"/>
                </a:solidFill>
                <a:latin typeface="Consolas" panose="020B0609020204030204" pitchFamily="49" charset="0"/>
              </a:rPr>
              <a:t>\</a:t>
            </a:r>
            <a:r>
              <a:rPr lang="en-US" altLang="zh-CN" sz="2000" b="1" err="1">
                <a:solidFill>
                  <a:srgbClr val="183691"/>
                </a:solidFill>
                <a:latin typeface="Consolas" panose="020B0609020204030204" pitchFamily="49" charset="0"/>
              </a:rPr>
              <a:t>n</a:t>
            </a:r>
            <a:r>
              <a:rPr lang="en-US" altLang="zh-CN" sz="2000" b="1" err="1">
                <a:solidFill>
                  <a:srgbClr val="F2612A"/>
                </a:solidFill>
                <a:latin typeface="Consolas" panose="020B0609020204030204" pitchFamily="49" charset="0"/>
              </a:rPr>
              <a:t>First</a:t>
            </a:r>
            <a:r>
              <a:rPr lang="en-US" altLang="zh-CN" sz="2000" b="1">
                <a:solidFill>
                  <a:srgbClr val="F2612A"/>
                </a:solidFill>
                <a:latin typeface="Consolas" panose="020B0609020204030204" pitchFamily="49" charset="0"/>
              </a:rPr>
              <a:t> number: "</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if </a:t>
            </a:r>
            <a:r>
              <a:rPr lang="en-US" altLang="zh-CN" sz="2000" b="1" err="1">
                <a:solidFill>
                  <a:srgbClr val="333333"/>
                </a:solidFill>
                <a:latin typeface="Consolas" panose="020B0609020204030204" pitchFamily="49" charset="0"/>
              </a:rPr>
              <a:t>first_number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F2612A"/>
                </a:solidFill>
                <a:latin typeface="Consolas" panose="020B0609020204030204" pitchFamily="49" charset="0"/>
              </a:rPr>
              <a:t>'q'</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9E58A3"/>
                </a:solidFill>
                <a:latin typeface="Consolas" panose="020B0609020204030204" pitchFamily="49" charset="0"/>
              </a:rPr>
              <a:t>break</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err="1">
                <a:solidFill>
                  <a:srgbClr val="333333"/>
                </a:solidFill>
                <a:latin typeface="Consolas" panose="020B0609020204030204" pitchFamily="49" charset="0"/>
              </a:rPr>
              <a:t>second_number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input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"Second number: "</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if </a:t>
            </a:r>
            <a:r>
              <a:rPr lang="en-US" altLang="zh-CN" sz="2000" b="1" err="1">
                <a:solidFill>
                  <a:srgbClr val="333333"/>
                </a:solidFill>
                <a:latin typeface="Consolas" panose="020B0609020204030204" pitchFamily="49" charset="0"/>
              </a:rPr>
              <a:t>second_number</a:t>
            </a:r>
            <a:r>
              <a:rPr lang="en-US" altLang="zh-CN" sz="2000" b="1">
                <a:solidFill>
                  <a:srgbClr val="333333"/>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F2612A"/>
                </a:solidFill>
                <a:latin typeface="Consolas" panose="020B0609020204030204" pitchFamily="49" charset="0"/>
              </a:rPr>
              <a:t>'q'</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9E58A3"/>
                </a:solidFill>
                <a:latin typeface="Consolas" panose="020B0609020204030204" pitchFamily="49" charset="0"/>
              </a:rPr>
              <a:t>break</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a:solidFill>
                  <a:srgbClr val="333333"/>
                </a:solidFill>
                <a:latin typeface="Consolas" panose="020B0609020204030204" pitchFamily="49" charset="0"/>
              </a:rPr>
              <a:t>answer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int</a:t>
            </a:r>
            <a:r>
              <a:rPr lang="en-US" altLang="zh-CN" sz="2000" b="1">
                <a:solidFill>
                  <a:srgbClr val="3F9101"/>
                </a:solidFill>
                <a:latin typeface="Consolas" panose="020B0609020204030204" pitchFamily="49" charset="0"/>
              </a:rPr>
              <a:t>(</a:t>
            </a:r>
            <a:r>
              <a:rPr lang="en-US" altLang="zh-CN" sz="2000" b="1" err="1">
                <a:solidFill>
                  <a:srgbClr val="333333"/>
                </a:solidFill>
                <a:latin typeface="Consolas" panose="020B0609020204030204" pitchFamily="49" charset="0"/>
              </a:rPr>
              <a:t>first_number</a:t>
            </a:r>
            <a:r>
              <a:rPr lang="en-US" altLang="zh-CN" sz="2000" b="1">
                <a:solidFill>
                  <a:srgbClr val="3F9101"/>
                </a:solidFill>
                <a:latin typeface="Consolas" panose="020B0609020204030204" pitchFamily="49" charset="0"/>
              </a:rPr>
              <a:t>) </a:t>
            </a: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int</a:t>
            </a:r>
            <a:r>
              <a:rPr lang="en-US" altLang="zh-CN" sz="2000" b="1">
                <a:solidFill>
                  <a:srgbClr val="3F9101"/>
                </a:solidFill>
                <a:latin typeface="Consolas" panose="020B0609020204030204" pitchFamily="49" charset="0"/>
              </a:rPr>
              <a:t>(</a:t>
            </a:r>
            <a:r>
              <a:rPr lang="en-US" altLang="zh-CN" sz="2000" b="1" err="1">
                <a:solidFill>
                  <a:srgbClr val="333333"/>
                </a:solidFill>
                <a:latin typeface="Consolas" panose="020B0609020204030204" pitchFamily="49" charset="0"/>
              </a:rPr>
              <a:t>second_number</a:t>
            </a:r>
            <a:r>
              <a:rPr lang="en-US" altLang="zh-CN" sz="2000" b="1">
                <a:solidFill>
                  <a:srgbClr val="3F9101"/>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333333"/>
                </a:solidFill>
                <a:latin typeface="Consolas" panose="020B0609020204030204" pitchFamily="49" charset="0"/>
              </a:rPr>
              <a:t>answer</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p:txBody>
      </p:sp>
      <p:sp>
        <p:nvSpPr>
          <p:cNvPr id="11" name="箭头: 右 10">
            <a:extLst>
              <a:ext uri="{FF2B5EF4-FFF2-40B4-BE49-F238E27FC236}">
                <a16:creationId xmlns:a16="http://schemas.microsoft.com/office/drawing/2014/main" id="{53AA1398-204A-142C-A96E-B5AFC49F6D07}"/>
              </a:ext>
            </a:extLst>
          </p:cNvPr>
          <p:cNvSpPr/>
          <p:nvPr/>
        </p:nvSpPr>
        <p:spPr>
          <a:xfrm>
            <a:off x="4752110" y="591046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 name="内容占位符 6">
            <a:extLst>
              <a:ext uri="{FF2B5EF4-FFF2-40B4-BE49-F238E27FC236}">
                <a16:creationId xmlns:a16="http://schemas.microsoft.com/office/drawing/2014/main" id="{92A96556-6906-950F-DF29-D1CF8196268B}"/>
              </a:ext>
            </a:extLst>
          </p:cNvPr>
          <p:cNvSpPr txBox="1">
            <a:spLocks/>
          </p:cNvSpPr>
          <p:nvPr/>
        </p:nvSpPr>
        <p:spPr>
          <a:xfrm>
            <a:off x="838199" y="4575866"/>
            <a:ext cx="3609109" cy="16279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800" dirty="0">
                <a:latin typeface="Consolas" panose="020B0609020204030204" pitchFamily="49" charset="0"/>
                <a:ea typeface="微软雅黑" panose="020B0503020204020204" pitchFamily="34" charset="-122"/>
              </a:rPr>
              <a:t>由于代码没有采取任何处理错误的措施，所以一旦发生异常，</a:t>
            </a:r>
            <a:r>
              <a:rPr lang="zh-CN" altLang="en-US" sz="2800" dirty="0">
                <a:solidFill>
                  <a:schemeClr val="accent2">
                    <a:lumMod val="75000"/>
                  </a:schemeClr>
                </a:solidFill>
                <a:latin typeface="Consolas" panose="020B0609020204030204" pitchFamily="49" charset="0"/>
                <a:ea typeface="微软雅黑" panose="020B0503020204020204" pitchFamily="34" charset="-122"/>
              </a:rPr>
              <a:t>程序就会崩溃</a:t>
            </a:r>
            <a:endParaRPr lang="en-US" altLang="zh-CN" sz="2800" dirty="0">
              <a:solidFill>
                <a:schemeClr val="accent2">
                  <a:lumMod val="75000"/>
                </a:schemeClr>
              </a:solidFill>
              <a:latin typeface="Consolas" panose="020B0609020204030204" pitchFamily="49" charset="0"/>
              <a:ea typeface="微软雅黑" panose="020B0503020204020204" pitchFamily="34" charset="-122"/>
            </a:endParaRPr>
          </a:p>
          <a:p>
            <a:pPr marL="0" indent="0">
              <a:buNone/>
            </a:pP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217438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t>10.3.3 </a:t>
            </a:r>
            <a:r>
              <a:rPr lang="zh-CN" altLang="en-US"/>
              <a:t>异常导致的崩溃</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程序的</a:t>
            </a:r>
            <a:r>
              <a:rPr lang="zh-CN" altLang="en-US" dirty="0">
                <a:solidFill>
                  <a:schemeClr val="accent2">
                    <a:lumMod val="75000"/>
                  </a:schemeClr>
                </a:solidFill>
              </a:rPr>
              <a:t>崩溃一般是由异常引起</a:t>
            </a:r>
            <a:r>
              <a:rPr lang="zh-CN" altLang="en-US" dirty="0"/>
              <a:t>的</a:t>
            </a: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3" y="2837433"/>
            <a:ext cx="3580206"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32887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t>10.3.3 </a:t>
            </a:r>
            <a:r>
              <a:rPr lang="zh-CN" altLang="en-US"/>
              <a:t>异常导致的崩溃</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程序的</a:t>
            </a:r>
            <a:r>
              <a:rPr lang="zh-CN" altLang="en-US" dirty="0">
                <a:solidFill>
                  <a:schemeClr val="accent2">
                    <a:lumMod val="75000"/>
                  </a:schemeClr>
                </a:solidFill>
              </a:rPr>
              <a:t>崩溃一般是由异常引起</a:t>
            </a:r>
            <a:r>
              <a:rPr lang="zh-CN" altLang="en-US" dirty="0"/>
              <a:t>的，由于没有做任何处理，所以会给出一个 </a:t>
            </a:r>
            <a:r>
              <a:rPr lang="en-US" altLang="zh-CN" dirty="0"/>
              <a:t>traceback</a:t>
            </a:r>
            <a:r>
              <a:rPr lang="zh-CN" altLang="en-US" dirty="0"/>
              <a:t>，不了解程序的用户看到后一定会是一头雾水</a:t>
            </a: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3" y="2837433"/>
            <a:ext cx="3580206"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E59FED38-3545-A169-F60D-88D7621E29C2}"/>
              </a:ext>
            </a:extLst>
          </p:cNvPr>
          <p:cNvSpPr txBox="1"/>
          <p:nvPr/>
        </p:nvSpPr>
        <p:spPr>
          <a:xfrm>
            <a:off x="2287662" y="2837433"/>
            <a:ext cx="7616675" cy="3539430"/>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a:latin typeface="Consolas" panose="020B0609020204030204" pitchFamily="49" charset="0"/>
              </a:rPr>
              <a:t>I'll keep dividing the given two numbers.</a:t>
            </a:r>
          </a:p>
          <a:p>
            <a:r>
              <a:rPr lang="en-US" altLang="zh-CN" sz="2000">
                <a:latin typeface="Consolas" panose="020B0609020204030204" pitchFamily="49" charset="0"/>
              </a:rPr>
              <a:t>Enter 'q' to quit.</a:t>
            </a:r>
          </a:p>
          <a:p>
            <a:endParaRPr lang="en-US" altLang="zh-CN" sz="2000">
              <a:latin typeface="Consolas" panose="020B0609020204030204" pitchFamily="49" charset="0"/>
            </a:endParaRPr>
          </a:p>
          <a:p>
            <a:r>
              <a:rPr lang="en-US" altLang="zh-CN" sz="2000">
                <a:latin typeface="Consolas" panose="020B0609020204030204" pitchFamily="49" charset="0"/>
              </a:rPr>
              <a:t>First number: </a:t>
            </a:r>
            <a:r>
              <a:rPr lang="en-US" altLang="zh-CN" sz="2000" b="1">
                <a:latin typeface="Consolas" panose="020B0609020204030204" pitchFamily="49" charset="0"/>
              </a:rPr>
              <a:t>5</a:t>
            </a:r>
          </a:p>
          <a:p>
            <a:r>
              <a:rPr lang="en-US" altLang="zh-CN" sz="2000">
                <a:latin typeface="Consolas" panose="020B0609020204030204" pitchFamily="49" charset="0"/>
              </a:rPr>
              <a:t>Second number: </a:t>
            </a:r>
            <a:r>
              <a:rPr lang="en-US" altLang="zh-CN" sz="2000" b="1">
                <a:latin typeface="Consolas" panose="020B0609020204030204" pitchFamily="49" charset="0"/>
              </a:rPr>
              <a:t>0</a:t>
            </a:r>
          </a:p>
          <a:p>
            <a:r>
              <a:rPr lang="en-US" altLang="zh-CN" sz="2000">
                <a:solidFill>
                  <a:srgbClr val="7F0000"/>
                </a:solidFill>
                <a:latin typeface="Consolas" panose="020B0609020204030204" pitchFamily="49" charset="0"/>
              </a:rPr>
              <a:t>Traceback (most recent call last):</a:t>
            </a:r>
          </a:p>
          <a:p>
            <a:r>
              <a:rPr lang="en-US" altLang="zh-CN" sz="2000">
                <a:solidFill>
                  <a:srgbClr val="7F0000"/>
                </a:solidFill>
                <a:latin typeface="Consolas" panose="020B0609020204030204" pitchFamily="49" charset="0"/>
              </a:rPr>
              <a:t>  File "</a:t>
            </a:r>
            <a:r>
              <a:rPr lang="en-US" altLang="zh-CN" sz="2000" u="sng">
                <a:solidFill>
                  <a:srgbClr val="00007F"/>
                </a:solidFill>
                <a:latin typeface="Consolas" panose="020B0609020204030204" pitchFamily="49" charset="0"/>
              </a:rPr>
              <a:t>division_calculator.py</a:t>
            </a:r>
            <a:r>
              <a:rPr lang="en-US" altLang="zh-CN" sz="2000">
                <a:solidFill>
                  <a:srgbClr val="7F0000"/>
                </a:solidFill>
                <a:latin typeface="Consolas" panose="020B0609020204030204" pitchFamily="49" charset="0"/>
              </a:rPr>
              <a:t>", line 11, in &lt;module&gt;</a:t>
            </a:r>
          </a:p>
          <a:p>
            <a:r>
              <a:rPr lang="en-US" altLang="zh-CN" sz="2000">
                <a:solidFill>
                  <a:srgbClr val="7F0000"/>
                </a:solidFill>
                <a:latin typeface="Consolas" panose="020B0609020204030204" pitchFamily="49" charset="0"/>
              </a:rPr>
              <a:t>    answer = int(</a:t>
            </a:r>
            <a:r>
              <a:rPr lang="en-US" altLang="zh-CN" sz="2000" err="1">
                <a:solidFill>
                  <a:srgbClr val="7F0000"/>
                </a:solidFill>
                <a:latin typeface="Consolas" panose="020B0609020204030204" pitchFamily="49" charset="0"/>
              </a:rPr>
              <a:t>first_number</a:t>
            </a:r>
            <a:r>
              <a:rPr lang="en-US" altLang="zh-CN" sz="2000">
                <a:solidFill>
                  <a:srgbClr val="7F0000"/>
                </a:solidFill>
                <a:latin typeface="Consolas" panose="020B0609020204030204" pitchFamily="49" charset="0"/>
              </a:rPr>
              <a:t>) / int(</a:t>
            </a:r>
            <a:r>
              <a:rPr lang="en-US" altLang="zh-CN" sz="2000" err="1">
                <a:solidFill>
                  <a:srgbClr val="7F0000"/>
                </a:solidFill>
                <a:latin typeface="Consolas" panose="020B0609020204030204" pitchFamily="49" charset="0"/>
              </a:rPr>
              <a:t>second_number</a:t>
            </a:r>
            <a:r>
              <a:rPr lang="en-US" altLang="zh-CN" sz="2000">
                <a:solidFill>
                  <a:srgbClr val="7F0000"/>
                </a:solidFill>
                <a:latin typeface="Consolas" panose="020B0609020204030204" pitchFamily="49" charset="0"/>
              </a:rPr>
              <a:t>)</a:t>
            </a:r>
          </a:p>
          <a:p>
            <a:r>
              <a:rPr lang="en-US" altLang="zh-CN" sz="2000">
                <a:solidFill>
                  <a:srgbClr val="7F0000"/>
                </a:solidFill>
                <a:latin typeface="Consolas" panose="020B0609020204030204" pitchFamily="49" charset="0"/>
              </a:rPr>
              <a:t>             ~~~~~~~~~~~~~~~~~~^~~~~~~~~~~~~~~~~~~~</a:t>
            </a:r>
          </a:p>
          <a:p>
            <a:r>
              <a:rPr lang="en-US" altLang="zh-CN" sz="2000" err="1">
                <a:solidFill>
                  <a:srgbClr val="7F0000"/>
                </a:solidFill>
                <a:latin typeface="Consolas" panose="020B0609020204030204" pitchFamily="49" charset="0"/>
              </a:rPr>
              <a:t>ZeroDivisionError</a:t>
            </a:r>
            <a:r>
              <a:rPr lang="en-US" altLang="zh-CN" sz="2000">
                <a:solidFill>
                  <a:srgbClr val="7F0000"/>
                </a:solidFill>
                <a:latin typeface="Consolas" panose="020B0609020204030204" pitchFamily="49" charset="0"/>
              </a:rPr>
              <a:t>: division by zero</a:t>
            </a:r>
            <a:endParaRPr lang="en-US" altLang="zh-CN" sz="2000">
              <a:solidFill>
                <a:srgbClr val="7F0000"/>
              </a:solidFill>
              <a:highlight>
                <a:srgbClr val="C0C0C0"/>
              </a:highlight>
              <a:latin typeface="Consolas" panose="020B0609020204030204" pitchFamily="49" charset="0"/>
            </a:endParaRPr>
          </a:p>
        </p:txBody>
      </p:sp>
      <p:pic>
        <p:nvPicPr>
          <p:cNvPr id="8" name="图片 7">
            <a:extLst>
              <a:ext uri="{FF2B5EF4-FFF2-40B4-BE49-F238E27FC236}">
                <a16:creationId xmlns:a16="http://schemas.microsoft.com/office/drawing/2014/main" id="{CCECB405-DD8D-3835-90FD-7A1C1A97B4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7400" y="4498123"/>
            <a:ext cx="274725" cy="253387"/>
          </a:xfrm>
          <a:prstGeom prst="rect">
            <a:avLst/>
          </a:prstGeom>
        </p:spPr>
      </p:pic>
      <p:pic>
        <p:nvPicPr>
          <p:cNvPr id="11" name="图片 10">
            <a:extLst>
              <a:ext uri="{FF2B5EF4-FFF2-40B4-BE49-F238E27FC236}">
                <a16:creationId xmlns:a16="http://schemas.microsoft.com/office/drawing/2014/main" id="{B2221636-90AB-9A17-49FC-058F5F4BD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6711" y="4192293"/>
            <a:ext cx="274725" cy="253387"/>
          </a:xfrm>
          <a:prstGeom prst="rect">
            <a:avLst/>
          </a:prstGeom>
        </p:spPr>
      </p:pic>
    </p:spTree>
    <p:extLst>
      <p:ext uri="{BB962C8B-B14F-4D97-AF65-F5344CB8AC3E}">
        <p14:creationId xmlns:p14="http://schemas.microsoft.com/office/powerpoint/2010/main" val="266204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t>10.3.4 </a:t>
            </a:r>
            <a:r>
              <a:rPr lang="zh-CN" altLang="en-US"/>
              <a:t>异常的 </a:t>
            </a:r>
            <a:r>
              <a:rPr lang="en-US" altLang="zh-CN"/>
              <a:t>else </a:t>
            </a:r>
            <a:r>
              <a:rPr lang="zh-CN" altLang="en-US"/>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为了避免意外崩溃，我们用 </a:t>
            </a:r>
            <a:r>
              <a:rPr lang="en-US" altLang="zh-CN" b="1" dirty="0">
                <a:solidFill>
                  <a:srgbClr val="9E58A3"/>
                </a:solidFill>
              </a:rPr>
              <a:t>try-except </a:t>
            </a:r>
            <a:r>
              <a:rPr lang="zh-CN" altLang="en-US" dirty="0"/>
              <a:t>代码块们将可能发生异常的代码行包裹起来：</a:t>
            </a:r>
          </a:p>
        </p:txBody>
      </p:sp>
      <p:sp>
        <p:nvSpPr>
          <p:cNvPr id="4" name="文本框 3">
            <a:extLst>
              <a:ext uri="{FF2B5EF4-FFF2-40B4-BE49-F238E27FC236}">
                <a16:creationId xmlns:a16="http://schemas.microsoft.com/office/drawing/2014/main" id="{D89566DE-C19A-9DDD-EA24-070F85BCF3DE}"/>
              </a:ext>
            </a:extLst>
          </p:cNvPr>
          <p:cNvSpPr txBox="1"/>
          <p:nvPr/>
        </p:nvSpPr>
        <p:spPr>
          <a:xfrm>
            <a:off x="2855831" y="2864771"/>
            <a:ext cx="6480337" cy="3477875"/>
          </a:xfrm>
          <a:prstGeom prst="rect">
            <a:avLst/>
          </a:prstGeom>
          <a:noFill/>
          <a:ln>
            <a:solidFill>
              <a:schemeClr val="bg2"/>
            </a:solidFill>
          </a:ln>
        </p:spPr>
        <p:txBody>
          <a:bodyPr wrap="square">
            <a:spAutoFit/>
          </a:bodyPr>
          <a:lstStyle/>
          <a:p>
            <a:r>
              <a:rPr lang="en-US" altLang="zh-CN" sz="2000" b="1">
                <a:solidFill>
                  <a:schemeClr val="bg1">
                    <a:lumMod val="65000"/>
                  </a:schemeClr>
                </a:solidFill>
                <a:latin typeface="Consolas" panose="020B0609020204030204" pitchFamily="49" charset="0"/>
              </a:rPr>
              <a:t>--snip--</a:t>
            </a:r>
            <a:br>
              <a:rPr lang="en-US" altLang="zh-CN" sz="2000" b="1">
                <a:solidFill>
                  <a:srgbClr val="3F9101"/>
                </a:solidFill>
                <a:latin typeface="Consolas" panose="020B0609020204030204" pitchFamily="49" charset="0"/>
              </a:rPr>
            </a:br>
            <a:r>
              <a:rPr lang="en-US" altLang="zh-CN" sz="2000" b="1">
                <a:solidFill>
                  <a:srgbClr val="9E58A3"/>
                </a:solidFill>
                <a:latin typeface="Consolas" panose="020B0609020204030204" pitchFamily="49" charset="0"/>
              </a:rPr>
              <a:t>while True</a:t>
            </a:r>
            <a:r>
              <a:rPr lang="en-US" altLang="zh-CN" sz="2000" b="1">
                <a:solidFill>
                  <a:srgbClr val="A71D5D"/>
                </a:solidFill>
                <a:latin typeface="Consolas" panose="020B0609020204030204" pitchFamily="49" charset="0"/>
              </a:rPr>
              <a:t>:</a:t>
            </a:r>
          </a:p>
          <a:p>
            <a:r>
              <a:rPr lang="en-US" altLang="zh-CN" sz="2000" b="1">
                <a:solidFill>
                  <a:srgbClr val="A71D5D"/>
                </a:solidFill>
                <a:latin typeface="Consolas" panose="020B0609020204030204" pitchFamily="49" charset="0"/>
              </a:rPr>
              <a:t>    </a:t>
            </a:r>
            <a:r>
              <a:rPr lang="en-US" altLang="zh-CN" sz="2000" b="1">
                <a:solidFill>
                  <a:schemeClr val="bg1">
                    <a:lumMod val="65000"/>
                  </a:schemeClr>
                </a:solidFill>
                <a:latin typeface="Consolas" panose="020B0609020204030204" pitchFamily="49" charset="0"/>
              </a:rPr>
              <a:t>--snip--</a:t>
            </a:r>
            <a:br>
              <a:rPr lang="en-US" altLang="zh-CN" sz="2000" b="1">
                <a:solidFill>
                  <a:schemeClr val="bg1">
                    <a:lumMod val="65000"/>
                  </a:schemeClr>
                </a:solidFill>
                <a:latin typeface="Consolas" panose="020B0609020204030204" pitchFamily="49" charset="0"/>
              </a:rPr>
            </a:br>
            <a:r>
              <a:rPr lang="en-US" altLang="zh-CN" sz="2000" b="1">
                <a:solidFill>
                  <a:schemeClr val="bg1">
                    <a:lumMod val="65000"/>
                  </a:schemeClr>
                </a:solidFill>
                <a:latin typeface="Consolas" panose="020B0609020204030204" pitchFamily="49" charset="0"/>
              </a:rPr>
              <a:t>    if </a:t>
            </a:r>
            <a:r>
              <a:rPr lang="en-US" altLang="zh-CN" sz="2000" b="1" err="1">
                <a:solidFill>
                  <a:schemeClr val="bg1">
                    <a:lumMod val="65000"/>
                  </a:schemeClr>
                </a:solidFill>
                <a:latin typeface="Consolas" panose="020B0609020204030204" pitchFamily="49" charset="0"/>
              </a:rPr>
              <a:t>second_number</a:t>
            </a:r>
            <a:r>
              <a:rPr lang="en-US" altLang="zh-CN" sz="2000" b="1">
                <a:solidFill>
                  <a:schemeClr val="bg1">
                    <a:lumMod val="65000"/>
                  </a:schemeClr>
                </a:solidFill>
                <a:latin typeface="Consolas" panose="020B0609020204030204" pitchFamily="49" charset="0"/>
              </a:rPr>
              <a:t> == 'q':</a:t>
            </a:r>
            <a:br>
              <a:rPr lang="en-US" altLang="zh-CN" sz="2000" b="1">
                <a:solidFill>
                  <a:schemeClr val="bg1">
                    <a:lumMod val="65000"/>
                  </a:schemeClr>
                </a:solidFill>
                <a:latin typeface="Consolas" panose="020B0609020204030204" pitchFamily="49" charset="0"/>
              </a:rPr>
            </a:br>
            <a:r>
              <a:rPr lang="en-US" altLang="zh-CN" sz="2000" b="1">
                <a:solidFill>
                  <a:schemeClr val="bg1">
                    <a:lumMod val="65000"/>
                  </a:schemeClr>
                </a:solidFill>
                <a:latin typeface="Consolas" panose="020B0609020204030204" pitchFamily="49" charset="0"/>
              </a:rPr>
              <a:t>        break</a:t>
            </a:r>
          </a:p>
          <a:p>
            <a:r>
              <a:rPr lang="en-US" altLang="zh-CN" sz="2000" b="1">
                <a:solidFill>
                  <a:srgbClr val="9E58A3"/>
                </a:solidFill>
                <a:latin typeface="Consolas" panose="020B0609020204030204" pitchFamily="49" charset="0"/>
              </a:rPr>
              <a:t>    try</a:t>
            </a:r>
            <a:r>
              <a:rPr lang="en-US" altLang="zh-CN" sz="2000" b="1">
                <a:solidFill>
                  <a:srgbClr val="A71D5D"/>
                </a:solidFill>
                <a:latin typeface="Consolas" panose="020B0609020204030204" pitchFamily="49" charset="0"/>
              </a:rPr>
              <a:t>:</a:t>
            </a:r>
            <a:endParaRPr lang="en-US" altLang="zh-CN" sz="2000" b="1">
              <a:solidFill>
                <a:srgbClr val="333333"/>
              </a:solidFill>
              <a:latin typeface="Consolas" panose="020B0609020204030204" pitchFamily="49" charset="0"/>
            </a:endParaRPr>
          </a:p>
          <a:p>
            <a:r>
              <a:rPr lang="en-US" altLang="zh-CN" sz="2000" b="1">
                <a:solidFill>
                  <a:srgbClr val="333333"/>
                </a:solidFill>
                <a:latin typeface="Consolas" panose="020B0609020204030204" pitchFamily="49" charset="0"/>
              </a:rPr>
              <a:t>        answer </a:t>
            </a:r>
            <a:r>
              <a:rPr lang="en-US" altLang="zh-CN" sz="2000" b="1">
                <a:solidFill>
                  <a:srgbClr val="A71D5D"/>
                </a:solidFill>
                <a:latin typeface="Consolas" panose="020B0609020204030204" pitchFamily="49" charset="0"/>
              </a:rPr>
              <a:t>= </a:t>
            </a:r>
            <a:r>
              <a:rPr lang="en-US" altLang="zh-CN" sz="2000" b="1">
                <a:solidFill>
                  <a:schemeClr val="bg1">
                    <a:lumMod val="65000"/>
                  </a:schemeClr>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except </a:t>
            </a:r>
            <a:r>
              <a:rPr lang="en-US" altLang="zh-CN" sz="2000" b="1" err="1">
                <a:solidFill>
                  <a:srgbClr val="0200BD"/>
                </a:solidFill>
                <a:latin typeface="Consolas" panose="020B0609020204030204" pitchFamily="49" charset="0"/>
              </a:rPr>
              <a:t>ZeroDivisionError</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"You can't divide by zero!"</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a:p>
            <a:r>
              <a:rPr lang="en-US" altLang="zh-CN" sz="2000" b="1">
                <a:solidFill>
                  <a:srgbClr val="9E58A3"/>
                </a:solidFill>
                <a:latin typeface="Consolas" panose="020B0609020204030204" pitchFamily="49" charset="0"/>
              </a:rPr>
              <a:t>    else:</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333333"/>
                </a:solidFill>
                <a:latin typeface="Consolas" panose="020B0609020204030204" pitchFamily="49" charset="0"/>
              </a:rPr>
              <a:t>answer</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p:txBody>
      </p:sp>
    </p:spTree>
    <p:extLst>
      <p:ext uri="{BB962C8B-B14F-4D97-AF65-F5344CB8AC3E}">
        <p14:creationId xmlns:p14="http://schemas.microsoft.com/office/powerpoint/2010/main" val="1915404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10.3.4</a:t>
            </a:r>
            <a:r>
              <a:rPr lang="zh-CN" altLang="en-US">
                <a:effectLst>
                  <a:outerShdw blurRad="38100" dist="38100" dir="2700000" algn="tl">
                    <a:srgbClr val="000000">
                      <a:alpha val="43137"/>
                    </a:srgbClr>
                  </a:outerShdw>
                </a:effectLst>
              </a:rPr>
              <a:t> </a:t>
            </a:r>
            <a:r>
              <a:rPr lang="en-US" altLang="zh-CN">
                <a:effectLst>
                  <a:outerShdw blurRad="38100" dist="38100" dir="2700000" algn="tl">
                    <a:srgbClr val="000000">
                      <a:alpha val="43137"/>
                    </a:srgbClr>
                  </a:outerShdw>
                </a:effectLst>
                <a:latin typeface="+mj-lt"/>
              </a:rPr>
              <a:t>else</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为了避免意外崩溃，我们用 </a:t>
            </a:r>
            <a:r>
              <a:rPr lang="en-US" altLang="zh-CN" b="1" dirty="0">
                <a:solidFill>
                  <a:schemeClr val="bg1">
                    <a:lumMod val="65000"/>
                  </a:schemeClr>
                </a:solidFill>
              </a:rPr>
              <a:t>try-except </a:t>
            </a:r>
            <a:r>
              <a:rPr lang="zh-CN" altLang="en-US" dirty="0">
                <a:solidFill>
                  <a:schemeClr val="bg1">
                    <a:lumMod val="65000"/>
                  </a:schemeClr>
                </a:solidFill>
              </a:rPr>
              <a:t>代码块们将可能发生异常的代码行包裹起来：</a:t>
            </a:r>
          </a:p>
          <a:p>
            <a:pPr marL="0" indent="0">
              <a:buNone/>
            </a:pP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4983734" y="2909962"/>
            <a:ext cx="6480337" cy="3477875"/>
          </a:xfrm>
          <a:prstGeom prst="rect">
            <a:avLst/>
          </a:prstGeom>
          <a:noFill/>
          <a:ln>
            <a:solidFill>
              <a:schemeClr val="bg2"/>
            </a:solidFill>
          </a:ln>
        </p:spPr>
        <p:txBody>
          <a:bodyPr wrap="square">
            <a:spAutoFit/>
          </a:bodyPr>
          <a:lstStyle/>
          <a:p>
            <a:r>
              <a:rPr lang="en-US" altLang="zh-CN" sz="2000" b="1" dirty="0">
                <a:solidFill>
                  <a:schemeClr val="bg1">
                    <a:lumMod val="65000"/>
                  </a:schemeClr>
                </a:solidFill>
                <a:latin typeface="Consolas" panose="020B0609020204030204" pitchFamily="49" charset="0"/>
              </a:rPr>
              <a:t>--snip--</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--snip--</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if </a:t>
            </a:r>
            <a:r>
              <a:rPr lang="en-US" altLang="zh-CN" sz="2000" b="1" dirty="0" err="1">
                <a:solidFill>
                  <a:schemeClr val="bg1">
                    <a:lumMod val="65000"/>
                  </a:schemeClr>
                </a:solidFill>
                <a:latin typeface="Consolas" panose="020B0609020204030204" pitchFamily="49" charset="0"/>
              </a:rPr>
              <a:t>second_number</a:t>
            </a:r>
            <a:r>
              <a:rPr lang="en-US" altLang="zh-CN" sz="2000" b="1" dirty="0">
                <a:solidFill>
                  <a:schemeClr val="bg1">
                    <a:lumMod val="65000"/>
                  </a:schemeClr>
                </a:solidFill>
                <a:latin typeface="Consolas" panose="020B0609020204030204" pitchFamily="49" charset="0"/>
              </a:rPr>
              <a:t> == 'q':</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break</a:t>
            </a:r>
          </a:p>
          <a:p>
            <a:r>
              <a:rPr lang="en-US" altLang="zh-CN" sz="2000" b="1" dirty="0">
                <a:solidFill>
                  <a:srgbClr val="9E58A3"/>
                </a:solidFill>
                <a:latin typeface="Consolas" panose="020B0609020204030204" pitchFamily="49" charset="0"/>
              </a:rPr>
              <a:t>    try</a:t>
            </a:r>
            <a:r>
              <a:rPr lang="en-US" altLang="zh-CN" sz="2000" b="1" dirty="0">
                <a:solidFill>
                  <a:srgbClr val="A71D5D"/>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333333"/>
                </a:solidFill>
                <a:latin typeface="Consolas" panose="020B0609020204030204" pitchFamily="49" charset="0"/>
              </a:rPr>
              <a:t>        answer </a:t>
            </a:r>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except </a:t>
            </a:r>
            <a:r>
              <a:rPr lang="en-US" altLang="zh-CN" sz="2000" b="1" dirty="0" err="1">
                <a:solidFill>
                  <a:srgbClr val="0200BD"/>
                </a:solidFill>
                <a:latin typeface="Consolas" panose="020B0609020204030204" pitchFamily="49" charset="0"/>
              </a:rPr>
              <a:t>ZeroDivisionError</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"You can't divide by zero!"</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9E58A3"/>
                </a:solidFill>
                <a:latin typeface="Consolas" panose="020B0609020204030204" pitchFamily="49" charset="0"/>
              </a:rPr>
              <a:t>    else:</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94D856D0-752A-7661-DE7E-6B95144F67FC}"/>
              </a:ext>
            </a:extLst>
          </p:cNvPr>
          <p:cNvSpPr/>
          <p:nvPr/>
        </p:nvSpPr>
        <p:spPr>
          <a:xfrm>
            <a:off x="5126609" y="571699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10-3-3 text">
            <a:extLst>
              <a:ext uri="{FF2B5EF4-FFF2-40B4-BE49-F238E27FC236}">
                <a16:creationId xmlns:a16="http://schemas.microsoft.com/office/drawing/2014/main" id="{AE135559-3D5B-CB43-FBBE-3163B3975DD9}"/>
              </a:ext>
            </a:extLst>
          </p:cNvPr>
          <p:cNvSpPr txBox="1">
            <a:spLocks/>
          </p:cNvSpPr>
          <p:nvPr/>
        </p:nvSpPr>
        <p:spPr>
          <a:xfrm>
            <a:off x="838200" y="2857203"/>
            <a:ext cx="3609109" cy="36878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与以往的代码块不太一样，这里额外包含一个 </a:t>
            </a:r>
            <a:r>
              <a:rPr lang="en-US" altLang="zh-CN" sz="2800" b="1" dirty="0">
                <a:solidFill>
                  <a:srgbClr val="9E58A3"/>
                </a:solidFill>
                <a:latin typeface="Consolas" panose="020B0609020204030204" pitchFamily="49" charset="0"/>
              </a:rPr>
              <a:t>else</a:t>
            </a:r>
            <a:r>
              <a:rPr lang="en-US" altLang="zh-CN" dirty="0">
                <a:latin typeface="Consolas" panose="020B0609020204030204" pitchFamily="49" charset="0"/>
                <a:ea typeface="微软雅黑" panose="020B0503020204020204" pitchFamily="34" charset="-122"/>
              </a:rPr>
              <a:t> </a:t>
            </a:r>
            <a:r>
              <a:rPr lang="zh-CN" altLang="en-US" dirty="0">
                <a:latin typeface="Consolas" panose="020B0609020204030204" pitchFamily="49" charset="0"/>
                <a:ea typeface="微软雅黑" panose="020B0503020204020204" pitchFamily="34" charset="-122"/>
              </a:rPr>
              <a:t>块</a:t>
            </a:r>
            <a:endParaRPr lang="en-US" altLang="zh-CN" dirty="0">
              <a:latin typeface="Consolas" panose="020B0609020204030204" pitchFamily="49" charset="0"/>
              <a:ea typeface="微软雅黑" panose="020B0503020204020204" pitchFamily="34" charset="-122"/>
            </a:endParaRPr>
          </a:p>
          <a:p>
            <a:pPr marL="0" indent="0">
              <a:buNone/>
            </a:pPr>
            <a:r>
              <a:rPr lang="zh-CN" altLang="en-US" dirty="0">
                <a:latin typeface="Consolas" panose="020B0609020204030204" pitchFamily="49" charset="0"/>
                <a:ea typeface="微软雅黑" panose="020B0503020204020204" pitchFamily="34" charset="-122"/>
              </a:rPr>
              <a:t>其中的代码只有在 </a:t>
            </a:r>
            <a:r>
              <a:rPr lang="en-US" altLang="zh-CN" sz="2800" b="1" dirty="0">
                <a:solidFill>
                  <a:srgbClr val="9E58A3"/>
                </a:solidFill>
                <a:latin typeface="Consolas" panose="020B0609020204030204" pitchFamily="49" charset="0"/>
              </a:rPr>
              <a:t>try</a:t>
            </a:r>
            <a:r>
              <a:rPr lang="en-US" altLang="zh-CN" dirty="0">
                <a:latin typeface="Consolas" panose="020B0609020204030204" pitchFamily="49" charset="0"/>
                <a:ea typeface="微软雅黑" panose="020B0503020204020204" pitchFamily="34" charset="-122"/>
              </a:rPr>
              <a:t> </a:t>
            </a:r>
            <a:r>
              <a:rPr lang="zh-CN" altLang="en-US" dirty="0">
                <a:latin typeface="Consolas" panose="020B0609020204030204" pitchFamily="49" charset="0"/>
                <a:ea typeface="微软雅黑" panose="020B0503020204020204" pitchFamily="34" charset="-122"/>
              </a:rPr>
              <a:t>块中的语句被成功执行（没有给出异常）后才会执行</a:t>
            </a:r>
          </a:p>
        </p:txBody>
      </p:sp>
    </p:spTree>
    <p:extLst>
      <p:ext uri="{BB962C8B-B14F-4D97-AF65-F5344CB8AC3E}">
        <p14:creationId xmlns:p14="http://schemas.microsoft.com/office/powerpoint/2010/main" val="31223138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10.3.4</a:t>
            </a:r>
            <a:r>
              <a:rPr lang="zh-CN" altLang="en-US">
                <a:effectLst>
                  <a:outerShdw blurRad="38100" dist="38100" dir="2700000" algn="tl">
                    <a:srgbClr val="000000">
                      <a:alpha val="43137"/>
                    </a:srgbClr>
                  </a:outerShdw>
                </a:effectLst>
              </a:rPr>
              <a:t> </a:t>
            </a:r>
            <a:r>
              <a:rPr lang="en-US" altLang="zh-CN">
                <a:effectLst>
                  <a:outerShdw blurRad="38100" dist="38100" dir="2700000" algn="tl">
                    <a:srgbClr val="000000">
                      <a:alpha val="43137"/>
                    </a:srgbClr>
                  </a:outerShdw>
                </a:effectLst>
                <a:latin typeface="+mj-lt"/>
              </a:rPr>
              <a:t>else</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为了避免意外崩溃，我们用 </a:t>
            </a:r>
            <a:r>
              <a:rPr lang="en-US" altLang="zh-CN" b="1" dirty="0">
                <a:solidFill>
                  <a:schemeClr val="bg1">
                    <a:lumMod val="65000"/>
                  </a:schemeClr>
                </a:solidFill>
              </a:rPr>
              <a:t>try-except </a:t>
            </a:r>
            <a:r>
              <a:rPr lang="zh-CN" altLang="en-US" dirty="0">
                <a:solidFill>
                  <a:schemeClr val="bg1">
                    <a:lumMod val="65000"/>
                  </a:schemeClr>
                </a:solidFill>
              </a:rPr>
              <a:t>代码块们将可能发生异常的代码行包裹起来：</a:t>
            </a:r>
          </a:p>
          <a:p>
            <a:pPr marL="0" indent="0">
              <a:buNone/>
            </a:pP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4983734" y="2909962"/>
            <a:ext cx="6480337" cy="3477875"/>
          </a:xfrm>
          <a:prstGeom prst="rect">
            <a:avLst/>
          </a:prstGeom>
          <a:noFill/>
          <a:ln>
            <a:solidFill>
              <a:schemeClr val="bg2"/>
            </a:solidFill>
          </a:ln>
        </p:spPr>
        <p:txBody>
          <a:bodyPr wrap="square">
            <a:spAutoFit/>
          </a:bodyPr>
          <a:lstStyle/>
          <a:p>
            <a:r>
              <a:rPr lang="en-US" altLang="zh-CN" sz="2000" b="1">
                <a:solidFill>
                  <a:schemeClr val="bg1">
                    <a:lumMod val="65000"/>
                  </a:schemeClr>
                </a:solidFill>
                <a:latin typeface="Consolas" panose="020B0609020204030204" pitchFamily="49" charset="0"/>
              </a:rPr>
              <a:t>--snip--</a:t>
            </a:r>
            <a:br>
              <a:rPr lang="en-US" altLang="zh-CN" sz="2000" b="1">
                <a:solidFill>
                  <a:srgbClr val="3F9101"/>
                </a:solidFill>
                <a:latin typeface="Consolas" panose="020B0609020204030204" pitchFamily="49" charset="0"/>
              </a:rPr>
            </a:br>
            <a:r>
              <a:rPr lang="en-US" altLang="zh-CN" sz="2000" b="1">
                <a:solidFill>
                  <a:srgbClr val="9E58A3"/>
                </a:solidFill>
                <a:latin typeface="Consolas" panose="020B0609020204030204" pitchFamily="49" charset="0"/>
              </a:rPr>
              <a:t>while True</a:t>
            </a:r>
            <a:r>
              <a:rPr lang="en-US" altLang="zh-CN" sz="2000" b="1">
                <a:solidFill>
                  <a:srgbClr val="A71D5D"/>
                </a:solidFill>
                <a:latin typeface="Consolas" panose="020B0609020204030204" pitchFamily="49" charset="0"/>
              </a:rPr>
              <a:t>:</a:t>
            </a:r>
          </a:p>
          <a:p>
            <a:r>
              <a:rPr lang="en-US" altLang="zh-CN" sz="2000" b="1">
                <a:solidFill>
                  <a:srgbClr val="A71D5D"/>
                </a:solidFill>
                <a:latin typeface="Consolas" panose="020B0609020204030204" pitchFamily="49" charset="0"/>
              </a:rPr>
              <a:t>    </a:t>
            </a:r>
            <a:r>
              <a:rPr lang="en-US" altLang="zh-CN" sz="2000" b="1">
                <a:solidFill>
                  <a:schemeClr val="bg1">
                    <a:lumMod val="65000"/>
                  </a:schemeClr>
                </a:solidFill>
                <a:latin typeface="Consolas" panose="020B0609020204030204" pitchFamily="49" charset="0"/>
              </a:rPr>
              <a:t>--snip--</a:t>
            </a:r>
            <a:br>
              <a:rPr lang="en-US" altLang="zh-CN" sz="2000" b="1">
                <a:solidFill>
                  <a:schemeClr val="bg1">
                    <a:lumMod val="65000"/>
                  </a:schemeClr>
                </a:solidFill>
                <a:latin typeface="Consolas" panose="020B0609020204030204" pitchFamily="49" charset="0"/>
              </a:rPr>
            </a:br>
            <a:r>
              <a:rPr lang="en-US" altLang="zh-CN" sz="2000" b="1">
                <a:solidFill>
                  <a:schemeClr val="bg1">
                    <a:lumMod val="65000"/>
                  </a:schemeClr>
                </a:solidFill>
                <a:latin typeface="Consolas" panose="020B0609020204030204" pitchFamily="49" charset="0"/>
              </a:rPr>
              <a:t>    if </a:t>
            </a:r>
            <a:r>
              <a:rPr lang="en-US" altLang="zh-CN" sz="2000" b="1" err="1">
                <a:solidFill>
                  <a:schemeClr val="bg1">
                    <a:lumMod val="65000"/>
                  </a:schemeClr>
                </a:solidFill>
                <a:latin typeface="Consolas" panose="020B0609020204030204" pitchFamily="49" charset="0"/>
              </a:rPr>
              <a:t>second_number</a:t>
            </a:r>
            <a:r>
              <a:rPr lang="en-US" altLang="zh-CN" sz="2000" b="1">
                <a:solidFill>
                  <a:schemeClr val="bg1">
                    <a:lumMod val="65000"/>
                  </a:schemeClr>
                </a:solidFill>
                <a:latin typeface="Consolas" panose="020B0609020204030204" pitchFamily="49" charset="0"/>
              </a:rPr>
              <a:t> == 'q':</a:t>
            </a:r>
            <a:br>
              <a:rPr lang="en-US" altLang="zh-CN" sz="2000" b="1">
                <a:solidFill>
                  <a:schemeClr val="bg1">
                    <a:lumMod val="65000"/>
                  </a:schemeClr>
                </a:solidFill>
                <a:latin typeface="Consolas" panose="020B0609020204030204" pitchFamily="49" charset="0"/>
              </a:rPr>
            </a:br>
            <a:r>
              <a:rPr lang="en-US" altLang="zh-CN" sz="2000" b="1">
                <a:solidFill>
                  <a:schemeClr val="bg1">
                    <a:lumMod val="65000"/>
                  </a:schemeClr>
                </a:solidFill>
                <a:latin typeface="Consolas" panose="020B0609020204030204" pitchFamily="49" charset="0"/>
              </a:rPr>
              <a:t>        break</a:t>
            </a:r>
          </a:p>
          <a:p>
            <a:r>
              <a:rPr lang="en-US" altLang="zh-CN" sz="2000" b="1">
                <a:solidFill>
                  <a:srgbClr val="9E58A3"/>
                </a:solidFill>
                <a:latin typeface="Consolas" panose="020B0609020204030204" pitchFamily="49" charset="0"/>
              </a:rPr>
              <a:t>    try</a:t>
            </a:r>
            <a:r>
              <a:rPr lang="en-US" altLang="zh-CN" sz="2000" b="1">
                <a:solidFill>
                  <a:srgbClr val="A71D5D"/>
                </a:solidFill>
                <a:latin typeface="Consolas" panose="020B0609020204030204" pitchFamily="49" charset="0"/>
              </a:rPr>
              <a:t>:</a:t>
            </a:r>
            <a:endParaRPr lang="en-US" altLang="zh-CN" sz="2000" b="1">
              <a:solidFill>
                <a:srgbClr val="333333"/>
              </a:solidFill>
              <a:latin typeface="Consolas" panose="020B0609020204030204" pitchFamily="49" charset="0"/>
            </a:endParaRPr>
          </a:p>
          <a:p>
            <a:r>
              <a:rPr lang="en-US" altLang="zh-CN" sz="2000" b="1">
                <a:solidFill>
                  <a:srgbClr val="333333"/>
                </a:solidFill>
                <a:latin typeface="Consolas" panose="020B0609020204030204" pitchFamily="49" charset="0"/>
              </a:rPr>
              <a:t>        answer </a:t>
            </a:r>
            <a:r>
              <a:rPr lang="en-US" altLang="zh-CN" sz="2000" b="1">
                <a:solidFill>
                  <a:srgbClr val="A71D5D"/>
                </a:solidFill>
                <a:latin typeface="Consolas" panose="020B0609020204030204" pitchFamily="49" charset="0"/>
              </a:rPr>
              <a:t>= </a:t>
            </a:r>
            <a:r>
              <a:rPr lang="en-US" altLang="zh-CN" sz="2000" b="1">
                <a:solidFill>
                  <a:schemeClr val="bg1">
                    <a:lumMod val="65000"/>
                  </a:schemeClr>
                </a:solidFill>
                <a:latin typeface="Consolas" panose="020B0609020204030204" pitchFamily="49" charset="0"/>
              </a:rPr>
              <a:t>...</a:t>
            </a:r>
            <a:br>
              <a:rPr lang="en-US" altLang="zh-CN" sz="2000" b="1">
                <a:solidFill>
                  <a:srgbClr val="3F9101"/>
                </a:solidFill>
                <a:latin typeface="Consolas" panose="020B0609020204030204" pitchFamily="49" charset="0"/>
              </a:rPr>
            </a:br>
            <a:r>
              <a:rPr lang="en-US" altLang="zh-CN" sz="2000" b="1">
                <a:solidFill>
                  <a:srgbClr val="3F9101"/>
                </a:solidFill>
                <a:latin typeface="Consolas" panose="020B0609020204030204" pitchFamily="49" charset="0"/>
              </a:rPr>
              <a:t>    </a:t>
            </a:r>
            <a:r>
              <a:rPr lang="en-US" altLang="zh-CN" sz="2000" b="1">
                <a:solidFill>
                  <a:srgbClr val="9E58A3"/>
                </a:solidFill>
                <a:latin typeface="Consolas" panose="020B0609020204030204" pitchFamily="49" charset="0"/>
              </a:rPr>
              <a:t>except </a:t>
            </a:r>
            <a:r>
              <a:rPr lang="en-US" altLang="zh-CN" sz="2000" b="1" err="1">
                <a:solidFill>
                  <a:srgbClr val="0200BD"/>
                </a:solidFill>
                <a:latin typeface="Consolas" panose="020B0609020204030204" pitchFamily="49" charset="0"/>
              </a:rPr>
              <a:t>ZeroDivisionError</a:t>
            </a:r>
            <a:r>
              <a:rPr lang="en-US" altLang="zh-CN" sz="2000" b="1">
                <a:solidFill>
                  <a:srgbClr val="A71D5D"/>
                </a:solidFill>
                <a:latin typeface="Consolas" panose="020B0609020204030204" pitchFamily="49" charset="0"/>
              </a:rPr>
              <a:t>:</a:t>
            </a:r>
            <a:br>
              <a:rPr lang="en-US" altLang="zh-CN" sz="2000" b="1">
                <a:solidFill>
                  <a:srgbClr val="A71D5D"/>
                </a:solidFill>
                <a:latin typeface="Consolas" panose="020B0609020204030204" pitchFamily="49" charset="0"/>
              </a:rPr>
            </a:br>
            <a:r>
              <a:rPr lang="en-US" altLang="zh-CN" sz="2000" b="1">
                <a:solidFill>
                  <a:srgbClr val="A71D5D"/>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F2612A"/>
                </a:solidFill>
                <a:latin typeface="Consolas" panose="020B0609020204030204" pitchFamily="49" charset="0"/>
              </a:rPr>
              <a:t>"You can't divide by zero!"</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a:p>
            <a:r>
              <a:rPr lang="en-US" altLang="zh-CN" sz="2000" b="1">
                <a:solidFill>
                  <a:srgbClr val="9E58A3"/>
                </a:solidFill>
                <a:latin typeface="Consolas" panose="020B0609020204030204" pitchFamily="49" charset="0"/>
              </a:rPr>
              <a:t>    else:</a:t>
            </a:r>
            <a:br>
              <a:rPr lang="en-US" altLang="zh-CN" sz="2000" b="1">
                <a:solidFill>
                  <a:srgbClr val="9E58A3"/>
                </a:solidFill>
                <a:latin typeface="Consolas" panose="020B0609020204030204" pitchFamily="49" charset="0"/>
              </a:rPr>
            </a:br>
            <a:r>
              <a:rPr lang="en-US" altLang="zh-CN" sz="2000" b="1">
                <a:solidFill>
                  <a:srgbClr val="9E58A3"/>
                </a:solidFill>
                <a:latin typeface="Consolas" panose="020B0609020204030204" pitchFamily="49" charset="0"/>
              </a:rPr>
              <a:t>        </a:t>
            </a:r>
            <a:r>
              <a:rPr lang="en-US" altLang="zh-CN" sz="2000" b="1">
                <a:solidFill>
                  <a:srgbClr val="0200BD"/>
                </a:solidFill>
                <a:latin typeface="Consolas" panose="020B0609020204030204" pitchFamily="49" charset="0"/>
              </a:rPr>
              <a:t>print</a:t>
            </a:r>
            <a:r>
              <a:rPr lang="en-US" altLang="zh-CN" sz="2000" b="1">
                <a:solidFill>
                  <a:srgbClr val="3F9101"/>
                </a:solidFill>
                <a:latin typeface="Consolas" panose="020B0609020204030204" pitchFamily="49" charset="0"/>
              </a:rPr>
              <a:t>(</a:t>
            </a:r>
            <a:r>
              <a:rPr lang="en-US" altLang="zh-CN" sz="2000" b="1">
                <a:solidFill>
                  <a:srgbClr val="333333"/>
                </a:solidFill>
                <a:latin typeface="Consolas" panose="020B0609020204030204" pitchFamily="49" charset="0"/>
              </a:rPr>
              <a:t>answer</a:t>
            </a:r>
            <a:r>
              <a:rPr lang="en-US" altLang="zh-CN" sz="2000" b="1">
                <a:solidFill>
                  <a:srgbClr val="3F9101"/>
                </a:solidFill>
                <a:latin typeface="Consolas" panose="020B0609020204030204" pitchFamily="49" charset="0"/>
              </a:rPr>
              <a:t>)</a:t>
            </a:r>
            <a:endParaRPr lang="en-US" altLang="zh-CN" sz="2000" b="1">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94D856D0-752A-7661-DE7E-6B95144F67FC}"/>
              </a:ext>
            </a:extLst>
          </p:cNvPr>
          <p:cNvSpPr/>
          <p:nvPr/>
        </p:nvSpPr>
        <p:spPr>
          <a:xfrm>
            <a:off x="5126609" y="509728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10-3-3 text">
            <a:extLst>
              <a:ext uri="{FF2B5EF4-FFF2-40B4-BE49-F238E27FC236}">
                <a16:creationId xmlns:a16="http://schemas.microsoft.com/office/drawing/2014/main" id="{AE135559-3D5B-CB43-FBBE-3163B3975DD9}"/>
              </a:ext>
            </a:extLst>
          </p:cNvPr>
          <p:cNvSpPr txBox="1">
            <a:spLocks/>
          </p:cNvSpPr>
          <p:nvPr/>
        </p:nvSpPr>
        <p:spPr>
          <a:xfrm>
            <a:off x="838200" y="2804951"/>
            <a:ext cx="3609109" cy="36878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800" b="1" dirty="0">
                <a:solidFill>
                  <a:srgbClr val="9E58A3"/>
                </a:solidFill>
                <a:latin typeface="Consolas" panose="020B0609020204030204" pitchFamily="49" charset="0"/>
              </a:rPr>
              <a:t>except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代码块告诉 </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如何处理除除零异常</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24992026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10.3.4</a:t>
            </a:r>
            <a:r>
              <a:rPr lang="zh-CN" altLang="en-US">
                <a:effectLst>
                  <a:outerShdw blurRad="38100" dist="38100" dir="2700000" algn="tl">
                    <a:srgbClr val="000000">
                      <a:alpha val="43137"/>
                    </a:srgbClr>
                  </a:outerShdw>
                </a:effectLst>
              </a:rPr>
              <a:t> </a:t>
            </a:r>
            <a:r>
              <a:rPr lang="en-US" altLang="zh-CN">
                <a:effectLst>
                  <a:outerShdw blurRad="38100" dist="38100" dir="2700000" algn="tl">
                    <a:srgbClr val="000000">
                      <a:alpha val="43137"/>
                    </a:srgbClr>
                  </a:outerShdw>
                </a:effectLst>
                <a:latin typeface="+mj-lt"/>
              </a:rPr>
              <a:t>else</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为了避免意外崩溃，我们用 </a:t>
            </a:r>
            <a:r>
              <a:rPr lang="en-US" altLang="zh-CN" b="1" dirty="0">
                <a:solidFill>
                  <a:schemeClr val="bg1">
                    <a:lumMod val="65000"/>
                  </a:schemeClr>
                </a:solidFill>
              </a:rPr>
              <a:t>try-except </a:t>
            </a:r>
            <a:r>
              <a:rPr lang="zh-CN" altLang="en-US" dirty="0">
                <a:solidFill>
                  <a:schemeClr val="bg1">
                    <a:lumMod val="65000"/>
                  </a:schemeClr>
                </a:solidFill>
              </a:rPr>
              <a:t>代码块们将可能发生异常的代码行包裹起来：</a:t>
            </a:r>
          </a:p>
          <a:p>
            <a:pPr marL="0" indent="0">
              <a:buNone/>
            </a:pP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4983734" y="2909962"/>
            <a:ext cx="6480337" cy="3477875"/>
          </a:xfrm>
          <a:prstGeom prst="rect">
            <a:avLst/>
          </a:prstGeom>
          <a:noFill/>
          <a:ln>
            <a:solidFill>
              <a:schemeClr val="bg2"/>
            </a:solidFill>
          </a:ln>
        </p:spPr>
        <p:txBody>
          <a:bodyPr wrap="square">
            <a:spAutoFit/>
          </a:bodyPr>
          <a:lstStyle/>
          <a:p>
            <a:r>
              <a:rPr lang="en-US" altLang="zh-CN" sz="2000" b="1" dirty="0">
                <a:solidFill>
                  <a:schemeClr val="bg1">
                    <a:lumMod val="65000"/>
                  </a:schemeClr>
                </a:solidFill>
                <a:latin typeface="Consolas" panose="020B0609020204030204" pitchFamily="49" charset="0"/>
              </a:rPr>
              <a:t>--snip--</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--snip--</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if </a:t>
            </a:r>
            <a:r>
              <a:rPr lang="en-US" altLang="zh-CN" sz="2000" b="1" dirty="0" err="1">
                <a:solidFill>
                  <a:schemeClr val="bg1">
                    <a:lumMod val="65000"/>
                  </a:schemeClr>
                </a:solidFill>
                <a:latin typeface="Consolas" panose="020B0609020204030204" pitchFamily="49" charset="0"/>
              </a:rPr>
              <a:t>second_number</a:t>
            </a:r>
            <a:r>
              <a:rPr lang="en-US" altLang="zh-CN" sz="2000" b="1" dirty="0">
                <a:solidFill>
                  <a:schemeClr val="bg1">
                    <a:lumMod val="65000"/>
                  </a:schemeClr>
                </a:solidFill>
                <a:latin typeface="Consolas" panose="020B0609020204030204" pitchFamily="49" charset="0"/>
              </a:rPr>
              <a:t> == 'q':</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break</a:t>
            </a:r>
          </a:p>
          <a:p>
            <a:r>
              <a:rPr lang="en-US" altLang="zh-CN" sz="2000" b="1" dirty="0">
                <a:solidFill>
                  <a:srgbClr val="9E58A3"/>
                </a:solidFill>
                <a:latin typeface="Consolas" panose="020B0609020204030204" pitchFamily="49" charset="0"/>
              </a:rPr>
              <a:t>    try</a:t>
            </a:r>
            <a:r>
              <a:rPr lang="en-US" altLang="zh-CN" sz="2000" b="1" dirty="0">
                <a:solidFill>
                  <a:srgbClr val="A71D5D"/>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333333"/>
                </a:solidFill>
                <a:latin typeface="Consolas" panose="020B0609020204030204" pitchFamily="49" charset="0"/>
              </a:rPr>
              <a:t>        answer </a:t>
            </a:r>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except </a:t>
            </a:r>
            <a:r>
              <a:rPr lang="en-US" altLang="zh-CN" sz="2000" b="1" dirty="0" err="1">
                <a:solidFill>
                  <a:srgbClr val="0200BD"/>
                </a:solidFill>
                <a:latin typeface="Consolas" panose="020B0609020204030204" pitchFamily="49" charset="0"/>
              </a:rPr>
              <a:t>ZeroDivisionError</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"You can't divide by zero!"</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9E58A3"/>
                </a:solidFill>
                <a:latin typeface="Consolas" panose="020B0609020204030204" pitchFamily="49" charset="0"/>
              </a:rPr>
              <a:t>    else:</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94D856D0-752A-7661-DE7E-6B95144F67FC}"/>
              </a:ext>
            </a:extLst>
          </p:cNvPr>
          <p:cNvSpPr/>
          <p:nvPr/>
        </p:nvSpPr>
        <p:spPr>
          <a:xfrm>
            <a:off x="5118064" y="536220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10-3-3 text">
            <a:extLst>
              <a:ext uri="{FF2B5EF4-FFF2-40B4-BE49-F238E27FC236}">
                <a16:creationId xmlns:a16="http://schemas.microsoft.com/office/drawing/2014/main" id="{AE135559-3D5B-CB43-FBBE-3163B3975DD9}"/>
              </a:ext>
            </a:extLst>
          </p:cNvPr>
          <p:cNvSpPr txBox="1">
            <a:spLocks/>
          </p:cNvSpPr>
          <p:nvPr/>
        </p:nvSpPr>
        <p:spPr>
          <a:xfrm>
            <a:off x="838200" y="2804951"/>
            <a:ext cx="3609109" cy="36878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800" b="1" dirty="0">
                <a:solidFill>
                  <a:srgbClr val="9E58A3"/>
                </a:solidFill>
                <a:latin typeface="Consolas" panose="020B0609020204030204" pitchFamily="49" charset="0"/>
              </a:rPr>
              <a:t>except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代码块告诉 </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如何处理除除零异常</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如果因此失败，就会打印一条友好的消息，跳过 </a:t>
            </a:r>
            <a:r>
              <a:rPr lang="en-US" altLang="zh-CN" sz="2800" b="1" dirty="0">
                <a:solidFill>
                  <a:srgbClr val="9E58A3"/>
                </a:solidFill>
                <a:latin typeface="Consolas" panose="020B0609020204030204" pitchFamily="49" charset="0"/>
              </a:rPr>
              <a:t>else</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a:t>
            </a:r>
            <a:endParaRPr lang="en-US" altLang="zh-CN"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0033713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10.3.4</a:t>
            </a:r>
            <a:r>
              <a:rPr lang="zh-CN" altLang="en-US">
                <a:effectLst>
                  <a:outerShdw blurRad="38100" dist="38100" dir="2700000" algn="tl">
                    <a:srgbClr val="000000">
                      <a:alpha val="43137"/>
                    </a:srgbClr>
                  </a:outerShdw>
                </a:effectLst>
              </a:rPr>
              <a:t> </a:t>
            </a:r>
            <a:r>
              <a:rPr lang="en-US" altLang="zh-CN">
                <a:effectLst>
                  <a:outerShdw blurRad="38100" dist="38100" dir="2700000" algn="tl">
                    <a:srgbClr val="000000">
                      <a:alpha val="43137"/>
                    </a:srgbClr>
                  </a:outerShdw>
                </a:effectLst>
                <a:latin typeface="+mj-lt"/>
              </a:rPr>
              <a:t>else</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代码块</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为了避免意外崩溃，我们用 </a:t>
            </a:r>
            <a:r>
              <a:rPr lang="en-US" altLang="zh-CN" b="1" dirty="0">
                <a:solidFill>
                  <a:schemeClr val="bg1">
                    <a:lumMod val="65000"/>
                  </a:schemeClr>
                </a:solidFill>
              </a:rPr>
              <a:t>try-except </a:t>
            </a:r>
            <a:r>
              <a:rPr lang="zh-CN" altLang="en-US" dirty="0">
                <a:solidFill>
                  <a:schemeClr val="bg1">
                    <a:lumMod val="65000"/>
                  </a:schemeClr>
                </a:solidFill>
              </a:rPr>
              <a:t>代码块们将可能发生异常的代码行包裹起来：</a:t>
            </a:r>
          </a:p>
          <a:p>
            <a:pPr marL="0" indent="0">
              <a:buNone/>
            </a:pP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4983734" y="2909962"/>
            <a:ext cx="6480337" cy="3477875"/>
          </a:xfrm>
          <a:prstGeom prst="rect">
            <a:avLst/>
          </a:prstGeom>
          <a:noFill/>
          <a:ln>
            <a:solidFill>
              <a:schemeClr val="bg2"/>
            </a:solidFill>
          </a:ln>
        </p:spPr>
        <p:txBody>
          <a:bodyPr wrap="square">
            <a:spAutoFit/>
          </a:bodyPr>
          <a:lstStyle/>
          <a:p>
            <a:r>
              <a:rPr lang="en-US" altLang="zh-CN" sz="2000" b="1" dirty="0">
                <a:solidFill>
                  <a:schemeClr val="bg1">
                    <a:lumMod val="65000"/>
                  </a:schemeClr>
                </a:solidFill>
                <a:latin typeface="Consolas" panose="020B0609020204030204" pitchFamily="49" charset="0"/>
              </a:rPr>
              <a:t>--snip--</a:t>
            </a:r>
            <a:br>
              <a:rPr lang="en-US" altLang="zh-CN" sz="2000" b="1" dirty="0">
                <a:solidFill>
                  <a:srgbClr val="3F9101"/>
                </a:solidFill>
                <a:latin typeface="Consolas" panose="020B0609020204030204" pitchFamily="49" charset="0"/>
              </a:rPr>
            </a:br>
            <a:r>
              <a:rPr lang="en-US" altLang="zh-CN" sz="2000" b="1" dirty="0">
                <a:solidFill>
                  <a:srgbClr val="9E58A3"/>
                </a:solidFill>
                <a:latin typeface="Consolas" panose="020B0609020204030204" pitchFamily="49" charset="0"/>
              </a:rPr>
              <a:t>while True</a:t>
            </a:r>
            <a:r>
              <a:rPr lang="en-US" altLang="zh-CN" sz="2000" b="1" dirty="0">
                <a:solidFill>
                  <a:srgbClr val="A71D5D"/>
                </a:solidFill>
                <a:latin typeface="Consolas" panose="020B0609020204030204" pitchFamily="49" charset="0"/>
              </a:rPr>
              <a:t>:</a:t>
            </a:r>
          </a:p>
          <a:p>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--snip--</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if </a:t>
            </a:r>
            <a:r>
              <a:rPr lang="en-US" altLang="zh-CN" sz="2000" b="1" dirty="0" err="1">
                <a:solidFill>
                  <a:schemeClr val="bg1">
                    <a:lumMod val="65000"/>
                  </a:schemeClr>
                </a:solidFill>
                <a:latin typeface="Consolas" panose="020B0609020204030204" pitchFamily="49" charset="0"/>
              </a:rPr>
              <a:t>second_number</a:t>
            </a:r>
            <a:r>
              <a:rPr lang="en-US" altLang="zh-CN" sz="2000" b="1" dirty="0">
                <a:solidFill>
                  <a:schemeClr val="bg1">
                    <a:lumMod val="65000"/>
                  </a:schemeClr>
                </a:solidFill>
                <a:latin typeface="Consolas" panose="020B0609020204030204" pitchFamily="49" charset="0"/>
              </a:rPr>
              <a:t> == 'q':</a:t>
            </a:r>
            <a:br>
              <a:rPr lang="en-US" altLang="zh-CN" sz="2000" b="1" dirty="0">
                <a:solidFill>
                  <a:schemeClr val="bg1">
                    <a:lumMod val="65000"/>
                  </a:schemeClr>
                </a:solidFill>
                <a:latin typeface="Consolas" panose="020B0609020204030204" pitchFamily="49" charset="0"/>
              </a:rPr>
            </a:br>
            <a:r>
              <a:rPr lang="en-US" altLang="zh-CN" sz="2000" b="1" dirty="0">
                <a:solidFill>
                  <a:schemeClr val="bg1">
                    <a:lumMod val="65000"/>
                  </a:schemeClr>
                </a:solidFill>
                <a:latin typeface="Consolas" panose="020B0609020204030204" pitchFamily="49" charset="0"/>
              </a:rPr>
              <a:t>        break</a:t>
            </a:r>
          </a:p>
          <a:p>
            <a:r>
              <a:rPr lang="en-US" altLang="zh-CN" sz="2000" b="1" dirty="0">
                <a:solidFill>
                  <a:srgbClr val="9E58A3"/>
                </a:solidFill>
                <a:latin typeface="Consolas" panose="020B0609020204030204" pitchFamily="49" charset="0"/>
              </a:rPr>
              <a:t>    try</a:t>
            </a:r>
            <a:r>
              <a:rPr lang="en-US" altLang="zh-CN" sz="2000" b="1" dirty="0">
                <a:solidFill>
                  <a:srgbClr val="A71D5D"/>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333333"/>
                </a:solidFill>
                <a:latin typeface="Consolas" panose="020B0609020204030204" pitchFamily="49" charset="0"/>
              </a:rPr>
              <a:t>        answer </a:t>
            </a:r>
            <a:r>
              <a:rPr lang="en-US" altLang="zh-CN" sz="2000" b="1" dirty="0">
                <a:solidFill>
                  <a:srgbClr val="A71D5D"/>
                </a:solidFill>
                <a:latin typeface="Consolas" panose="020B0609020204030204" pitchFamily="49" charset="0"/>
              </a:rPr>
              <a:t>= </a:t>
            </a:r>
            <a:r>
              <a:rPr lang="en-US" altLang="zh-CN" sz="2000" b="1" dirty="0">
                <a:solidFill>
                  <a:schemeClr val="bg1">
                    <a:lumMod val="65000"/>
                  </a:schemeClr>
                </a:solidFill>
                <a:latin typeface="Consolas" panose="020B0609020204030204" pitchFamily="49" charset="0"/>
              </a:rPr>
              <a:t>...</a:t>
            </a:r>
            <a:br>
              <a:rPr lang="en-US" altLang="zh-CN" sz="2000" b="1" dirty="0">
                <a:solidFill>
                  <a:srgbClr val="3F9101"/>
                </a:solidFill>
                <a:latin typeface="Consolas" panose="020B0609020204030204" pitchFamily="49" charset="0"/>
              </a:rPr>
            </a:br>
            <a:r>
              <a:rPr lang="en-US" altLang="zh-CN" sz="2000" b="1" dirty="0">
                <a:solidFill>
                  <a:srgbClr val="3F9101"/>
                </a:solidFill>
                <a:latin typeface="Consolas" panose="020B0609020204030204" pitchFamily="49" charset="0"/>
              </a:rPr>
              <a:t>    </a:t>
            </a:r>
            <a:r>
              <a:rPr lang="en-US" altLang="zh-CN" sz="2000" b="1" dirty="0">
                <a:solidFill>
                  <a:srgbClr val="9E58A3"/>
                </a:solidFill>
                <a:latin typeface="Consolas" panose="020B0609020204030204" pitchFamily="49" charset="0"/>
              </a:rPr>
              <a:t>except </a:t>
            </a:r>
            <a:r>
              <a:rPr lang="en-US" altLang="zh-CN" sz="2000" b="1" dirty="0" err="1">
                <a:solidFill>
                  <a:srgbClr val="0200BD"/>
                </a:solidFill>
                <a:latin typeface="Consolas" panose="020B0609020204030204" pitchFamily="49" charset="0"/>
              </a:rPr>
              <a:t>ZeroDivisionError</a:t>
            </a:r>
            <a:r>
              <a:rPr lang="en-US" altLang="zh-CN" sz="2000" b="1" dirty="0">
                <a:solidFill>
                  <a:srgbClr val="A71D5D"/>
                </a:solidFill>
                <a:latin typeface="Consolas" panose="020B0609020204030204" pitchFamily="49" charset="0"/>
              </a:rPr>
              <a:t>:</a:t>
            </a:r>
            <a:br>
              <a:rPr lang="en-US" altLang="zh-CN" sz="2000" b="1" dirty="0">
                <a:solidFill>
                  <a:srgbClr val="A71D5D"/>
                </a:solidFill>
                <a:latin typeface="Consolas" panose="020B0609020204030204" pitchFamily="49" charset="0"/>
              </a:rPr>
            </a:br>
            <a:r>
              <a:rPr lang="en-US" altLang="zh-CN" sz="2000" b="1" dirty="0">
                <a:solidFill>
                  <a:srgbClr val="A71D5D"/>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F2612A"/>
                </a:solidFill>
                <a:latin typeface="Consolas" panose="020B0609020204030204" pitchFamily="49" charset="0"/>
              </a:rPr>
              <a:t>"You can't divide by zero!"</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a:p>
            <a:r>
              <a:rPr lang="en-US" altLang="zh-CN" sz="2000" b="1" dirty="0">
                <a:solidFill>
                  <a:srgbClr val="9E58A3"/>
                </a:solidFill>
                <a:latin typeface="Consolas" panose="020B0609020204030204" pitchFamily="49" charset="0"/>
              </a:rPr>
              <a:t>    else:</a:t>
            </a:r>
            <a:br>
              <a:rPr lang="en-US" altLang="zh-CN" sz="2000" b="1" dirty="0">
                <a:solidFill>
                  <a:srgbClr val="9E58A3"/>
                </a:solidFill>
                <a:latin typeface="Consolas" panose="020B0609020204030204" pitchFamily="49" charset="0"/>
              </a:rPr>
            </a:br>
            <a:r>
              <a:rPr lang="en-US" altLang="zh-CN" sz="2000" b="1" dirty="0">
                <a:solidFill>
                  <a:srgbClr val="9E58A3"/>
                </a:solidFill>
                <a:latin typeface="Consolas" panose="020B0609020204030204" pitchFamily="49" charset="0"/>
              </a:rPr>
              <a:t>        </a:t>
            </a:r>
            <a:r>
              <a:rPr lang="en-US" altLang="zh-CN" sz="2000" b="1" dirty="0">
                <a:solidFill>
                  <a:srgbClr val="0200BD"/>
                </a:solidFill>
                <a:latin typeface="Consolas" panose="020B0609020204030204" pitchFamily="49" charset="0"/>
              </a:rPr>
              <a:t>print</a:t>
            </a:r>
            <a:r>
              <a:rPr lang="en-US" altLang="zh-CN" sz="2000" b="1" dirty="0">
                <a:solidFill>
                  <a:srgbClr val="3F9101"/>
                </a:solidFill>
                <a:latin typeface="Consolas" panose="020B0609020204030204" pitchFamily="49" charset="0"/>
              </a:rPr>
              <a:t>(</a:t>
            </a:r>
            <a:r>
              <a:rPr lang="en-US" altLang="zh-CN" sz="2000" b="1" dirty="0">
                <a:solidFill>
                  <a:srgbClr val="333333"/>
                </a:solidFill>
                <a:latin typeface="Consolas" panose="020B0609020204030204" pitchFamily="49" charset="0"/>
              </a:rPr>
              <a:t>answer</a:t>
            </a:r>
            <a:r>
              <a:rPr lang="en-US" altLang="zh-CN" sz="2000" b="1" dirty="0">
                <a:solidFill>
                  <a:srgbClr val="3F9101"/>
                </a:solidFill>
                <a:latin typeface="Consolas" panose="020B0609020204030204" pitchFamily="49" charset="0"/>
              </a:rPr>
              <a:t>)</a:t>
            </a:r>
            <a:endParaRPr lang="en-US" altLang="zh-CN" sz="2000" b="1" dirty="0">
              <a:solidFill>
                <a:srgbClr val="333333"/>
              </a:solidFill>
              <a:latin typeface="Consolas" panose="020B0609020204030204" pitchFamily="49" charset="0"/>
            </a:endParaRPr>
          </a:p>
        </p:txBody>
      </p:sp>
      <p:sp>
        <p:nvSpPr>
          <p:cNvPr id="5" name="箭头: 右 4">
            <a:extLst>
              <a:ext uri="{FF2B5EF4-FFF2-40B4-BE49-F238E27FC236}">
                <a16:creationId xmlns:a16="http://schemas.microsoft.com/office/drawing/2014/main" id="{94D856D0-752A-7661-DE7E-6B95144F67FC}"/>
              </a:ext>
            </a:extLst>
          </p:cNvPr>
          <p:cNvSpPr/>
          <p:nvPr/>
        </p:nvSpPr>
        <p:spPr>
          <a:xfrm>
            <a:off x="5135155" y="600576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10-3-3 text">
            <a:extLst>
              <a:ext uri="{FF2B5EF4-FFF2-40B4-BE49-F238E27FC236}">
                <a16:creationId xmlns:a16="http://schemas.microsoft.com/office/drawing/2014/main" id="{AE135559-3D5B-CB43-FBBE-3163B3975DD9}"/>
              </a:ext>
            </a:extLst>
          </p:cNvPr>
          <p:cNvSpPr txBox="1">
            <a:spLocks/>
          </p:cNvSpPr>
          <p:nvPr/>
        </p:nvSpPr>
        <p:spPr>
          <a:xfrm>
            <a:off x="838200" y="2804951"/>
            <a:ext cx="3609109" cy="36878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800" b="1" dirty="0">
                <a:solidFill>
                  <a:srgbClr val="9E58A3"/>
                </a:solidFill>
                <a:latin typeface="Consolas" panose="020B0609020204030204" pitchFamily="49" charset="0"/>
              </a:rPr>
              <a:t>except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代码块告诉 </a:t>
            </a:r>
            <a:r>
              <a:rPr lang="en-US" altLang="zh-CN" sz="2800" dirty="0">
                <a:latin typeface="Consolas" panose="020B0609020204030204" pitchFamily="49" charset="0"/>
                <a:ea typeface="微软雅黑" panose="020B0503020204020204" pitchFamily="34" charset="-122"/>
              </a:rPr>
              <a:t>Python </a:t>
            </a:r>
            <a:r>
              <a:rPr lang="zh-CN" altLang="en-US" sz="2800" dirty="0">
                <a:latin typeface="Consolas" panose="020B0609020204030204" pitchFamily="49" charset="0"/>
                <a:ea typeface="微软雅黑" panose="020B0503020204020204" pitchFamily="34" charset="-122"/>
              </a:rPr>
              <a:t>如何处理除除零异常</a:t>
            </a:r>
            <a:endParaRPr lang="en-US" altLang="zh-CN" sz="2800"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如果因此失败，就会打印一条友好的消息，跳过 </a:t>
            </a:r>
            <a:r>
              <a:rPr lang="en-US" altLang="zh-CN" sz="2800" b="1" dirty="0">
                <a:solidFill>
                  <a:srgbClr val="9E58A3"/>
                </a:solidFill>
                <a:latin typeface="Consolas" panose="020B0609020204030204" pitchFamily="49" charset="0"/>
              </a:rPr>
              <a:t>else</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a:t>
            </a:r>
            <a:endParaRPr lang="en-US" altLang="zh-CN" dirty="0">
              <a:latin typeface="Consolas" panose="020B0609020204030204" pitchFamily="49" charset="0"/>
              <a:ea typeface="微软雅黑" panose="020B0503020204020204" pitchFamily="34" charset="-122"/>
            </a:endParaRPr>
          </a:p>
          <a:p>
            <a:pPr marL="0" indent="0">
              <a:buNone/>
            </a:pPr>
            <a:r>
              <a:rPr lang="zh-CN" altLang="en-US" sz="2800" dirty="0">
                <a:latin typeface="Consolas" panose="020B0609020204030204" pitchFamily="49" charset="0"/>
                <a:ea typeface="微软雅黑" panose="020B0503020204020204" pitchFamily="34" charset="-122"/>
              </a:rPr>
              <a:t>如果没有发生异常，则 </a:t>
            </a:r>
            <a:r>
              <a:rPr lang="en-US" altLang="zh-CN" sz="2800" b="1" dirty="0">
                <a:solidFill>
                  <a:srgbClr val="9E58A3"/>
                </a:solidFill>
                <a:latin typeface="Consolas" panose="020B0609020204030204" pitchFamily="49" charset="0"/>
              </a:rPr>
              <a:t>else</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代码块中的语句会被执行</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18815810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找不到文件是操作文件时常常会发生的异常，比如文件名不正确等，都会导致这个异常：</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在没有创建 </a:t>
            </a:r>
            <a:r>
              <a:rPr lang="en-US" altLang="zh-CN" dirty="0"/>
              <a:t>alice.txt </a:t>
            </a:r>
            <a:r>
              <a:rPr lang="zh-CN" altLang="en-US" dirty="0"/>
              <a:t>文件前，直接尝试运行这段代码，</a:t>
            </a:r>
            <a:r>
              <a:rPr lang="en-US" altLang="zh-CN" dirty="0"/>
              <a:t>Python </a:t>
            </a:r>
            <a:r>
              <a:rPr lang="zh-CN" altLang="en-US" dirty="0"/>
              <a:t>将会给出错误，因为文件不存在</a:t>
            </a: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474785" y="4223231"/>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982505"/>
            <a:ext cx="7463889" cy="1938992"/>
          </a:xfrm>
          <a:prstGeom prst="rect">
            <a:avLst/>
          </a:prstGeom>
          <a:noFill/>
          <a:ln>
            <a:solidFill>
              <a:schemeClr val="bg2"/>
            </a:solidFill>
          </a:ln>
        </p:spPr>
        <p:txBody>
          <a:bodyPr wrap="square">
            <a:spAutoFit/>
          </a:bodyPr>
          <a:lstStyle/>
          <a:p>
            <a:r>
              <a:rPr lang="en-US" altLang="zh-CN" sz="2400" dirty="0">
                <a:solidFill>
                  <a:srgbClr val="333333"/>
                </a:solidFill>
                <a:highlight>
                  <a:srgbClr val="FFFAD4"/>
                </a:highlight>
                <a:latin typeface="Consolas" panose="020B0609020204030204" pitchFamily="49" charset="0"/>
              </a:rPr>
              <a:t>alice.py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p>
          <a:p>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'alice.txt'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660099"/>
                </a:solidFill>
                <a:latin typeface="Consolas" panose="020B0609020204030204" pitchFamily="49" charset="0"/>
              </a:rPr>
              <a:t>encoding</a:t>
            </a:r>
            <a:r>
              <a:rPr lang="en-US" altLang="zh-CN" sz="2400" b="1" dirty="0">
                <a:solidFill>
                  <a:srgbClr val="A71D5D"/>
                </a:solidFill>
                <a:latin typeface="Consolas" panose="020B0609020204030204" pitchFamily="49" charset="0"/>
              </a:rPr>
              <a:t>=</a:t>
            </a:r>
            <a:r>
              <a:rPr lang="en-US" altLang="zh-CN" sz="2400" b="1" dirty="0">
                <a:solidFill>
                  <a:srgbClr val="F2612A"/>
                </a:solidFill>
                <a:latin typeface="Consolas" panose="020B0609020204030204" pitchFamily="49" charset="0"/>
              </a:rPr>
              <a:t>'utf-8'</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2368505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22" presetClass="entr" presetSubtype="8"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wipe(left)">
                                      <p:cBhvr>
                                        <p:cTn id="9" dur="500"/>
                                        <p:tgtEl>
                                          <p:spTgt spid="5"/>
                                        </p:tgtEl>
                                      </p:cBhvr>
                                    </p:animEffect>
                                  </p:childTnLst>
                                </p:cTn>
                              </p:par>
                            </p:childTnLst>
                          </p:cTn>
                        </p:par>
                        <p:par>
                          <p:cTn id="10" fill="hold">
                            <p:stCondLst>
                              <p:cond delay="500"/>
                            </p:stCondLst>
                            <p:childTnLst>
                              <p:par>
                                <p:cTn id="11" presetID="2" presetClass="entr" presetSubtype="4" fill="hold" nodeType="after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打开我们的主程序文件，写入下面的代码，它将读取文本文件的内容到</a:t>
            </a:r>
            <a:r>
              <a:rPr lang="zh-CN" altLang="en-US" u="sng" dirty="0">
                <a:solidFill>
                  <a:schemeClr val="bg1">
                    <a:lumMod val="65000"/>
                  </a:schemeClr>
                </a:solidFill>
              </a:rPr>
              <a:t>内存</a:t>
            </a:r>
            <a:r>
              <a:rPr lang="zh-CN" altLang="en-US" dirty="0">
                <a:solidFill>
                  <a:schemeClr val="bg1">
                    <a:lumMod val="65000"/>
                  </a:schemeClr>
                </a:solidFill>
              </a:rPr>
              <a:t>，再将其内容显示到屏幕上：</a:t>
            </a:r>
            <a:endParaRPr lang="en-US" altLang="zh-CN" dirty="0">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301557" y="2943224"/>
            <a:ext cx="5052243" cy="2246769"/>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p>
          <a:p>
            <a:r>
              <a:rPr lang="en-US" altLang="zh-CN" sz="2400" b="1">
                <a:solidFill>
                  <a:srgbClr val="9E58A3"/>
                </a:solidFill>
                <a:latin typeface="Consolas" panose="020B0609020204030204" pitchFamily="49" charset="0"/>
              </a:rPr>
              <a:t>from </a:t>
            </a:r>
            <a:r>
              <a:rPr lang="en-US" altLang="zh-CN" sz="2400" b="1">
                <a:solidFill>
                  <a:srgbClr val="333333"/>
                </a:solidFill>
                <a:latin typeface="Consolas" panose="020B0609020204030204" pitchFamily="49" charset="0"/>
              </a:rPr>
              <a:t>pathlib </a:t>
            </a:r>
            <a:r>
              <a:rPr lang="en-US" altLang="zh-CN" sz="2400" b="1">
                <a:solidFill>
                  <a:srgbClr val="9E58A3"/>
                </a:solidFill>
                <a:latin typeface="Consolas" panose="020B0609020204030204" pitchFamily="49" charset="0"/>
              </a:rPr>
              <a:t>import </a:t>
            </a:r>
            <a:r>
              <a:rPr lang="en-US" altLang="zh-CN" sz="2400" b="1">
                <a:solidFill>
                  <a:srgbClr val="333333"/>
                </a:solidFill>
                <a:latin typeface="Consolas" panose="020B0609020204030204" pitchFamily="49" charset="0"/>
              </a:rPr>
              <a:t>Path</a:t>
            </a:r>
            <a:br>
              <a:rPr lang="en-US" altLang="zh-CN" sz="2400" b="1">
                <a:solidFill>
                  <a:srgbClr val="333333"/>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print(contents)</a:t>
            </a:r>
          </a:p>
        </p:txBody>
      </p:sp>
      <p:sp>
        <p:nvSpPr>
          <p:cNvPr id="4" name="箭头: 右 3">
            <a:extLst>
              <a:ext uri="{FF2B5EF4-FFF2-40B4-BE49-F238E27FC236}">
                <a16:creationId xmlns:a16="http://schemas.microsoft.com/office/drawing/2014/main" id="{801ADC79-5BF0-0F77-1D24-D3AA6E3D717F}"/>
              </a:ext>
            </a:extLst>
          </p:cNvPr>
          <p:cNvSpPr/>
          <p:nvPr/>
        </p:nvSpPr>
        <p:spPr>
          <a:xfrm>
            <a:off x="5690714" y="331545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5" name="内容占位符 6">
            <a:extLst>
              <a:ext uri="{FF2B5EF4-FFF2-40B4-BE49-F238E27FC236}">
                <a16:creationId xmlns:a16="http://schemas.microsoft.com/office/drawing/2014/main" id="{364EFD44-4BAB-4ADF-DEAD-922A8C28C455}"/>
              </a:ext>
            </a:extLst>
          </p:cNvPr>
          <p:cNvSpPr txBox="1">
            <a:spLocks/>
          </p:cNvSpPr>
          <p:nvPr/>
        </p:nvSpPr>
        <p:spPr>
          <a:xfrm>
            <a:off x="838200" y="2890809"/>
            <a:ext cx="4605087" cy="3299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在第一行中，我们通过 </a:t>
            </a:r>
            <a:r>
              <a:rPr lang="en-US" altLang="zh-CN" dirty="0">
                <a:latin typeface="Consolas" panose="020B0609020204030204" pitchFamily="49" charset="0"/>
                <a:ea typeface="微软雅黑" panose="020B0503020204020204" pitchFamily="34" charset="-122"/>
              </a:rPr>
              <a:t>Python </a:t>
            </a:r>
            <a:r>
              <a:rPr lang="zh-CN" altLang="en-US" dirty="0">
                <a:latin typeface="Consolas" panose="020B0609020204030204" pitchFamily="49" charset="0"/>
                <a:ea typeface="微软雅黑" panose="020B0503020204020204" pitchFamily="34" charset="-122"/>
              </a:rPr>
              <a:t>标准库，导入了 </a:t>
            </a:r>
            <a:r>
              <a:rPr lang="en-US" altLang="zh-CN" b="1" dirty="0" err="1">
                <a:latin typeface="Consolas" panose="020B0609020204030204" pitchFamily="49" charset="0"/>
                <a:ea typeface="微软雅黑" panose="020B0503020204020204" pitchFamily="34" charset="-122"/>
              </a:rPr>
              <a:t>pathlib</a:t>
            </a:r>
            <a:r>
              <a:rPr lang="en-US" altLang="zh-CN" b="1" dirty="0">
                <a:latin typeface="Consolas" panose="020B0609020204030204" pitchFamily="49" charset="0"/>
                <a:ea typeface="微软雅黑" panose="020B0503020204020204" pitchFamily="34" charset="-122"/>
              </a:rPr>
              <a:t> </a:t>
            </a:r>
            <a:r>
              <a:rPr lang="zh-CN" altLang="en-US" b="1" dirty="0">
                <a:latin typeface="Consolas" panose="020B0609020204030204" pitchFamily="49" charset="0"/>
                <a:ea typeface="微软雅黑" panose="020B0503020204020204" pitchFamily="34" charset="-122"/>
              </a:rPr>
              <a:t>模块</a:t>
            </a:r>
            <a:r>
              <a:rPr lang="zh-CN" altLang="en-US" dirty="0">
                <a:latin typeface="Consolas" panose="020B0609020204030204" pitchFamily="49" charset="0"/>
                <a:ea typeface="微软雅黑" panose="020B0503020204020204" pitchFamily="34" charset="-122"/>
              </a:rPr>
              <a:t>，它能帮助我们在各种操作系统中处理文件和目录。</a:t>
            </a:r>
            <a:endParaRPr lang="en-US" altLang="zh-CN" dirty="0">
              <a:latin typeface="Consolas" panose="020B0609020204030204" pitchFamily="49" charset="0"/>
              <a:ea typeface="微软雅黑" panose="020B0503020204020204" pitchFamily="34" charset="-122"/>
            </a:endParaRPr>
          </a:p>
          <a:p>
            <a:pPr marL="0" indent="0">
              <a:buNone/>
            </a:pPr>
            <a:r>
              <a:rPr lang="zh-CN" altLang="en-US" dirty="0">
                <a:latin typeface="Consolas" panose="020B0609020204030204" pitchFamily="49" charset="0"/>
                <a:ea typeface="微软雅黑" panose="020B0503020204020204" pitchFamily="34" charset="-122"/>
              </a:rPr>
              <a:t>提供一组特定功能的模块也被称为</a:t>
            </a:r>
            <a:r>
              <a:rPr lang="zh-CN" altLang="en-US" b="1" dirty="0">
                <a:latin typeface="Consolas" panose="020B0609020204030204" pitchFamily="49" charset="0"/>
                <a:ea typeface="微软雅黑" panose="020B0503020204020204" pitchFamily="34" charset="-122"/>
              </a:rPr>
              <a:t>库（</a:t>
            </a:r>
            <a:r>
              <a:rPr lang="en-US" altLang="zh-CN" b="1" dirty="0">
                <a:highlight>
                  <a:srgbClr val="FFFAD4"/>
                </a:highlight>
                <a:latin typeface="Consolas" panose="020B0609020204030204" pitchFamily="49" charset="0"/>
                <a:ea typeface="微软雅黑" panose="020B0503020204020204" pitchFamily="34" charset="-122"/>
              </a:rPr>
              <a:t>lib</a:t>
            </a:r>
            <a:r>
              <a:rPr lang="en-US" altLang="zh-CN" b="1" dirty="0">
                <a:latin typeface="Consolas" panose="020B0609020204030204" pitchFamily="49" charset="0"/>
                <a:ea typeface="微软雅黑" panose="020B0503020204020204" pitchFamily="34" charset="-122"/>
              </a:rPr>
              <a:t>rary</a:t>
            </a:r>
            <a:r>
              <a:rPr lang="zh-CN" altLang="en-US" b="1" dirty="0">
                <a:latin typeface="Consolas" panose="020B0609020204030204" pitchFamily="49" charset="0"/>
                <a:ea typeface="微软雅黑" panose="020B0503020204020204" pitchFamily="34" charset="-122"/>
              </a:rPr>
              <a:t>）</a:t>
            </a:r>
            <a:endParaRPr lang="en-US" altLang="zh-CN" b="1" dirty="0">
              <a:latin typeface="Consolas" panose="020B0609020204030204" pitchFamily="49" charset="0"/>
              <a:ea typeface="微软雅黑" panose="020B0503020204020204" pitchFamily="34" charset="-122"/>
            </a:endParaRPr>
          </a:p>
          <a:p>
            <a:pPr marL="0" indent="0">
              <a:buNone/>
            </a:pPr>
            <a:r>
              <a:rPr lang="en-US" altLang="zh-CN" dirty="0" err="1">
                <a:latin typeface="Consolas" panose="020B0609020204030204" pitchFamily="49" charset="0"/>
                <a:ea typeface="微软雅黑" panose="020B0503020204020204" pitchFamily="34" charset="-122"/>
              </a:rPr>
              <a:t>pathlib</a:t>
            </a:r>
            <a:r>
              <a:rPr lang="en-US" altLang="zh-CN" dirty="0">
                <a:latin typeface="Consolas" panose="020B0609020204030204" pitchFamily="49" charset="0"/>
                <a:ea typeface="微软雅黑" panose="020B0503020204020204" pitchFamily="34" charset="-122"/>
              </a:rPr>
              <a:t> </a:t>
            </a:r>
            <a:r>
              <a:rPr lang="zh-CN" altLang="en-US" dirty="0">
                <a:latin typeface="Consolas" panose="020B0609020204030204" pitchFamily="49" charset="0"/>
                <a:ea typeface="微软雅黑" panose="020B0503020204020204" pitchFamily="34" charset="-122"/>
              </a:rPr>
              <a:t>即 </a:t>
            </a:r>
            <a:r>
              <a:rPr lang="en-US" altLang="zh-CN" dirty="0">
                <a:latin typeface="Consolas" panose="020B0609020204030204" pitchFamily="49" charset="0"/>
                <a:ea typeface="微软雅黑" panose="020B0503020204020204" pitchFamily="34" charset="-122"/>
              </a:rPr>
              <a:t>path </a:t>
            </a:r>
            <a:r>
              <a:rPr lang="en-US" altLang="zh-CN" dirty="0">
                <a:highlight>
                  <a:srgbClr val="FFFAD4"/>
                </a:highlight>
                <a:latin typeface="Consolas" panose="020B0609020204030204" pitchFamily="49" charset="0"/>
                <a:ea typeface="微软雅黑" panose="020B0503020204020204" pitchFamily="34" charset="-122"/>
              </a:rPr>
              <a:t>lib</a:t>
            </a:r>
          </a:p>
        </p:txBody>
      </p:sp>
    </p:spTree>
    <p:extLst>
      <p:ext uri="{BB962C8B-B14F-4D97-AF65-F5344CB8AC3E}">
        <p14:creationId xmlns:p14="http://schemas.microsoft.com/office/powerpoint/2010/main" val="11492477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500"/>
                                        <p:tgtEl>
                                          <p:spTgt spid="5">
                                            <p:txEl>
                                              <p:pRg st="1" end="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fade">
                                      <p:cBhvr>
                                        <p:cTn id="19"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我们可以分析一下给出的 </a:t>
            </a:r>
            <a:r>
              <a:rPr lang="en-US" altLang="zh-CN" dirty="0"/>
              <a:t>traceback </a:t>
            </a:r>
            <a:r>
              <a:rPr lang="zh-CN" altLang="en-US" dirty="0"/>
              <a:t>信息：</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640875"/>
            <a:ext cx="10278527" cy="3847207"/>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dirty="0">
                <a:solidFill>
                  <a:srgbClr val="7F0000"/>
                </a:solidFill>
                <a:latin typeface="Consolas" panose="020B0609020204030204" pitchFamily="49" charset="0"/>
              </a:rPr>
              <a:t>Traceback (most recent call last):</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alice.py</a:t>
            </a:r>
            <a:r>
              <a:rPr lang="en-US" altLang="zh-CN" sz="2000" dirty="0">
                <a:solidFill>
                  <a:srgbClr val="7F0000"/>
                </a:solidFill>
                <a:latin typeface="Consolas" panose="020B0609020204030204" pitchFamily="49" charset="0"/>
              </a:rPr>
              <a:t>", line 4, in &lt;module&gt;</a:t>
            </a:r>
          </a:p>
          <a:p>
            <a:pPr lvl="0"/>
            <a:r>
              <a:rPr lang="en-US" altLang="zh-CN" sz="2000" dirty="0">
                <a:solidFill>
                  <a:srgbClr val="7F0000"/>
                </a:solidFill>
                <a:latin typeface="Consolas" panose="020B0609020204030204" pitchFamily="49" charset="0"/>
              </a:rPr>
              <a:t>    contents = </a:t>
            </a:r>
            <a:r>
              <a:rPr lang="en-US" altLang="zh-CN" sz="2000" dirty="0" err="1">
                <a:solidFill>
                  <a:srgbClr val="7F0000"/>
                </a:solidFill>
                <a:latin typeface="Consolas" panose="020B0609020204030204" pitchFamily="49" charset="0"/>
              </a:rPr>
              <a:t>path.read_text</a:t>
            </a:r>
            <a:r>
              <a:rPr lang="en-US" altLang="zh-CN" sz="2000" dirty="0">
                <a:solidFill>
                  <a:srgbClr val="7F0000"/>
                </a:solidFill>
                <a:latin typeface="Consolas" panose="020B0609020204030204" pitchFamily="49" charset="0"/>
              </a:rPr>
              <a:t>(encoding='utf-8')</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/.../pathlib.py</a:t>
            </a:r>
            <a:r>
              <a:rPr lang="en-US" altLang="zh-CN" sz="2000" dirty="0">
                <a:solidFill>
                  <a:srgbClr val="7F0000"/>
                </a:solidFill>
                <a:latin typeface="Consolas" panose="020B0609020204030204" pitchFamily="49" charset="0"/>
              </a:rPr>
              <a:t>", line 1056, in </a:t>
            </a:r>
            <a:r>
              <a:rPr lang="en-US" altLang="zh-CN" sz="2000" dirty="0" err="1">
                <a:solidFill>
                  <a:srgbClr val="7F0000"/>
                </a:solidFill>
                <a:latin typeface="Consolas" panose="020B0609020204030204" pitchFamily="49" charset="0"/>
              </a:rPr>
              <a:t>read_text</a:t>
            </a:r>
            <a:endParaRPr lang="en-US" altLang="zh-CN" sz="2000" dirty="0">
              <a:solidFill>
                <a:srgbClr val="7F0000"/>
              </a:solidFill>
              <a:latin typeface="Consolas" panose="020B0609020204030204" pitchFamily="49" charset="0"/>
            </a:endParaRPr>
          </a:p>
          <a:p>
            <a:pPr lvl="0"/>
            <a:r>
              <a:rPr lang="en-US" altLang="zh-CN" sz="2000" dirty="0">
                <a:solidFill>
                  <a:srgbClr val="7F0000"/>
                </a:solidFill>
                <a:latin typeface="Consolas" panose="020B0609020204030204" pitchFamily="49" charset="0"/>
              </a:rPr>
              <a:t>    with </a:t>
            </a:r>
            <a:r>
              <a:rPr lang="en-US" altLang="zh-CN" sz="2000" dirty="0" err="1">
                <a:solidFill>
                  <a:srgbClr val="7F0000"/>
                </a:solidFill>
                <a:latin typeface="Consolas" panose="020B0609020204030204" pitchFamily="49" charset="0"/>
              </a:rPr>
              <a:t>self.open</a:t>
            </a:r>
            <a:r>
              <a:rPr lang="en-US" altLang="zh-CN" sz="2000" dirty="0">
                <a:solidFill>
                  <a:srgbClr val="7F0000"/>
                </a:solidFill>
                <a:latin typeface="Consolas" panose="020B0609020204030204" pitchFamily="49" charset="0"/>
              </a:rPr>
              <a:t>(mode='r', encoding=encoding, errors=errors) as f:</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/.../pathlib.py</a:t>
            </a:r>
            <a:r>
              <a:rPr lang="en-US" altLang="zh-CN" sz="2000" dirty="0">
                <a:solidFill>
                  <a:srgbClr val="7F0000"/>
                </a:solidFill>
                <a:latin typeface="Consolas" panose="020B0609020204030204" pitchFamily="49" charset="0"/>
              </a:rPr>
              <a:t>", line 1042, in open</a:t>
            </a:r>
          </a:p>
          <a:p>
            <a:pPr lvl="0"/>
            <a:r>
              <a:rPr lang="en-US" altLang="zh-CN" sz="2000" dirty="0">
                <a:solidFill>
                  <a:srgbClr val="7F0000"/>
                </a:solidFill>
                <a:latin typeface="Consolas" panose="020B0609020204030204" pitchFamily="49" charset="0"/>
              </a:rPr>
              <a:t>    return </a:t>
            </a:r>
            <a:r>
              <a:rPr lang="en-US" altLang="zh-CN" sz="2000" dirty="0" err="1">
                <a:solidFill>
                  <a:srgbClr val="7F0000"/>
                </a:solidFill>
                <a:latin typeface="Consolas" panose="020B0609020204030204" pitchFamily="49" charset="0"/>
              </a:rPr>
              <a:t>io.open</a:t>
            </a:r>
            <a:r>
              <a:rPr lang="en-US" altLang="zh-CN" sz="2000" dirty="0">
                <a:solidFill>
                  <a:srgbClr val="7F0000"/>
                </a:solidFill>
                <a:latin typeface="Consolas" panose="020B0609020204030204" pitchFamily="49" charset="0"/>
              </a:rPr>
              <a:t>(self, mode, buffering, encoding, errors, newline)</a:t>
            </a:r>
          </a:p>
          <a:p>
            <a:pPr lvl="0"/>
            <a:r>
              <a:rPr lang="en-US" altLang="zh-CN" sz="2000" dirty="0">
                <a:solidFill>
                  <a:srgbClr val="7F0000"/>
                </a:solidFill>
                <a:latin typeface="Consolas" panose="020B0609020204030204" pitchFamily="49" charset="0"/>
              </a:rPr>
              <a:t>           ^^^^^^^^^^^^^^^^^^^^^^^^^^^^^^^^^^^^^^^^^^^^^^^^^^^^^^^^^</a:t>
            </a:r>
          </a:p>
          <a:p>
            <a:pPr lvl="0"/>
            <a:r>
              <a:rPr lang="en-US" altLang="zh-CN" sz="2000" dirty="0" err="1">
                <a:solidFill>
                  <a:srgbClr val="7F0000"/>
                </a:solidFill>
                <a:latin typeface="Consolas" panose="020B0609020204030204" pitchFamily="49" charset="0"/>
              </a:rPr>
              <a:t>FileNotFoundError</a:t>
            </a:r>
            <a:r>
              <a:rPr lang="en-US" altLang="zh-CN" sz="2000" dirty="0">
                <a:solidFill>
                  <a:srgbClr val="7F0000"/>
                </a:solidFill>
                <a:latin typeface="Consolas" panose="020B0609020204030204" pitchFamily="49" charset="0"/>
              </a:rPr>
              <a:t>: [</a:t>
            </a:r>
            <a:r>
              <a:rPr lang="en-US" altLang="zh-CN" sz="2000" dirty="0" err="1">
                <a:solidFill>
                  <a:srgbClr val="7F0000"/>
                </a:solidFill>
                <a:latin typeface="Consolas" panose="020B0609020204030204" pitchFamily="49" charset="0"/>
              </a:rPr>
              <a:t>Errno</a:t>
            </a:r>
            <a:r>
              <a:rPr lang="en-US" altLang="zh-CN" sz="2000" dirty="0">
                <a:solidFill>
                  <a:srgbClr val="7F0000"/>
                </a:solidFill>
                <a:latin typeface="Consolas" panose="020B0609020204030204" pitchFamily="49" charset="0"/>
              </a:rPr>
              <a:t> 2] No such file or directory: 'alice.txt'</a:t>
            </a:r>
          </a:p>
        </p:txBody>
      </p:sp>
    </p:spTree>
    <p:extLst>
      <p:ext uri="{BB962C8B-B14F-4D97-AF65-F5344CB8AC3E}">
        <p14:creationId xmlns:p14="http://schemas.microsoft.com/office/powerpoint/2010/main" val="4124326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solidFill>
                  <a:schemeClr val="bg1">
                    <a:lumMod val="65000"/>
                  </a:schemeClr>
                </a:solidFill>
              </a:rPr>
              <a:t>我们可以分析一下给出的 </a:t>
            </a:r>
            <a:r>
              <a:rPr lang="en-US" altLang="zh-CN" dirty="0">
                <a:solidFill>
                  <a:schemeClr val="bg1">
                    <a:lumMod val="65000"/>
                  </a:schemeClr>
                </a:solidFill>
              </a:rPr>
              <a:t>traceback </a:t>
            </a:r>
            <a:r>
              <a:rPr lang="zh-CN" altLang="en-US" dirty="0">
                <a:solidFill>
                  <a:schemeClr val="bg1">
                    <a:lumMod val="65000"/>
                  </a:schemeClr>
                </a:solidFill>
              </a:rPr>
              <a:t>信息：</a:t>
            </a:r>
            <a:endParaRPr lang="en-US" altLang="zh-CN" dirty="0">
              <a:solidFill>
                <a:schemeClr val="bg1">
                  <a:lumMod val="65000"/>
                </a:schemeClr>
              </a:solidFill>
            </a:endParaRPr>
          </a:p>
          <a:p>
            <a:pPr marL="0" indent="0">
              <a:buNone/>
            </a:pPr>
            <a:endParaRPr lang="en-US" altLang="zh-CN" dirty="0"/>
          </a:p>
          <a:p>
            <a:pPr marL="0" indent="0">
              <a:buNone/>
            </a:pPr>
            <a:endParaRPr lang="en-US" altLang="zh-CN" dirty="0"/>
          </a:p>
          <a:p>
            <a:pPr marL="0" indent="0">
              <a:buNone/>
            </a:pP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517121" y="399124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640875"/>
            <a:ext cx="10278527" cy="1692771"/>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dirty="0">
                <a:solidFill>
                  <a:srgbClr val="7F0000"/>
                </a:solidFill>
                <a:latin typeface="Consolas" panose="020B0609020204030204" pitchFamily="49" charset="0"/>
              </a:rPr>
              <a:t>Traceback (most recent call last):</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alice.py</a:t>
            </a:r>
            <a:r>
              <a:rPr lang="en-US" altLang="zh-CN" sz="2000" dirty="0">
                <a:solidFill>
                  <a:srgbClr val="7F0000"/>
                </a:solidFill>
                <a:latin typeface="Consolas" panose="020B0609020204030204" pitchFamily="49" charset="0"/>
              </a:rPr>
              <a:t>", line 4, in &lt;module&gt;</a:t>
            </a:r>
          </a:p>
          <a:p>
            <a:pPr lvl="0"/>
            <a:r>
              <a:rPr lang="en-US" altLang="zh-CN" sz="2000" dirty="0">
                <a:solidFill>
                  <a:srgbClr val="7F0000"/>
                </a:solidFill>
                <a:latin typeface="Consolas" panose="020B0609020204030204" pitchFamily="49" charset="0"/>
              </a:rPr>
              <a:t>...</a:t>
            </a:r>
          </a:p>
          <a:p>
            <a:pPr lvl="0"/>
            <a:r>
              <a:rPr lang="en-US" altLang="zh-CN" sz="2000" b="1" dirty="0" err="1">
                <a:solidFill>
                  <a:srgbClr val="7F0000"/>
                </a:solidFill>
                <a:highlight>
                  <a:srgbClr val="FFFAD4"/>
                </a:highlight>
                <a:latin typeface="Consolas" panose="020B0609020204030204" pitchFamily="49" charset="0"/>
              </a:rPr>
              <a:t>FileNotFoundError</a:t>
            </a:r>
            <a:r>
              <a:rPr lang="en-US" altLang="zh-CN" sz="2000" dirty="0">
                <a:solidFill>
                  <a:srgbClr val="7F0000"/>
                </a:solidFill>
                <a:latin typeface="Consolas" panose="020B0609020204030204" pitchFamily="49" charset="0"/>
              </a:rPr>
              <a:t>: [</a:t>
            </a:r>
            <a:r>
              <a:rPr lang="en-US" altLang="zh-CN" sz="2000" dirty="0" err="1">
                <a:solidFill>
                  <a:srgbClr val="7F0000"/>
                </a:solidFill>
                <a:latin typeface="Consolas" panose="020B0609020204030204" pitchFamily="49" charset="0"/>
              </a:rPr>
              <a:t>Errno</a:t>
            </a:r>
            <a:r>
              <a:rPr lang="en-US" altLang="zh-CN" sz="2000" dirty="0">
                <a:solidFill>
                  <a:srgbClr val="7F0000"/>
                </a:solidFill>
                <a:latin typeface="Consolas" panose="020B0609020204030204" pitchFamily="49" charset="0"/>
              </a:rPr>
              <a:t> 2] No such file or directory: 'alice.txt'</a:t>
            </a:r>
          </a:p>
        </p:txBody>
      </p:sp>
      <p:sp>
        <p:nvSpPr>
          <p:cNvPr id="7" name="文本框 6">
            <a:extLst>
              <a:ext uri="{FF2B5EF4-FFF2-40B4-BE49-F238E27FC236}">
                <a16:creationId xmlns:a16="http://schemas.microsoft.com/office/drawing/2014/main" id="{95E76856-95C5-CE1F-D952-E575C31B03E9}"/>
              </a:ext>
            </a:extLst>
          </p:cNvPr>
          <p:cNvSpPr txBox="1"/>
          <p:nvPr/>
        </p:nvSpPr>
        <p:spPr>
          <a:xfrm>
            <a:off x="922873" y="4750407"/>
            <a:ext cx="10515599" cy="1384995"/>
          </a:xfrm>
          <a:prstGeom prst="rect">
            <a:avLst/>
          </a:prstGeom>
          <a:noFill/>
        </p:spPr>
        <p:txBody>
          <a:bodyPr wrap="square">
            <a:spAutoFit/>
          </a:bodyPr>
          <a:lstStyle/>
          <a:p>
            <a:r>
              <a:rPr lang="zh-CN" altLang="en-US" sz="2800" b="0" i="0" u="none" strike="noStrike" baseline="0" dirty="0">
                <a:latin typeface="微软雅黑" panose="020B0503020204020204" pitchFamily="34" charset="-122"/>
                <a:ea typeface="微软雅黑" panose="020B0503020204020204" pitchFamily="34" charset="-122"/>
              </a:rPr>
              <a:t>从最后一行可以得知，代码引发的是 </a:t>
            </a:r>
            <a:r>
              <a:rPr lang="en-US" altLang="zh-CN" sz="2800" b="1" dirty="0" err="1">
                <a:solidFill>
                  <a:srgbClr val="7F0000"/>
                </a:solidFill>
                <a:highlight>
                  <a:srgbClr val="FFFAD4"/>
                </a:highlight>
                <a:latin typeface="Consolas" panose="020B0609020204030204" pitchFamily="49" charset="0"/>
              </a:rPr>
              <a:t>FileNotFoundError</a:t>
            </a:r>
            <a:r>
              <a:rPr lang="en-US" altLang="zh-CN" sz="2800" b="0" i="0" u="none" strike="noStrike" baseline="0" dirty="0">
                <a:latin typeface="微软雅黑" panose="020B0503020204020204" pitchFamily="34" charset="-122"/>
                <a:ea typeface="微软雅黑" panose="020B0503020204020204" pitchFamily="34" charset="-122"/>
              </a:rPr>
              <a:t> </a:t>
            </a:r>
            <a:r>
              <a:rPr lang="zh-CN" altLang="en-US" sz="2800" b="0" i="0" u="none" strike="noStrike" baseline="0" dirty="0">
                <a:latin typeface="微软雅黑" panose="020B0503020204020204" pitchFamily="34" charset="-122"/>
                <a:ea typeface="微软雅黑" panose="020B0503020204020204" pitchFamily="34" charset="-122"/>
              </a:rPr>
              <a:t>异常。</a:t>
            </a:r>
            <a:endParaRPr lang="en-US" altLang="zh-CN" sz="2800" b="0" i="0" u="none" strike="noStrike" baseline="0" dirty="0">
              <a:latin typeface="微软雅黑" panose="020B0503020204020204" pitchFamily="34" charset="-122"/>
              <a:ea typeface="微软雅黑" panose="020B0503020204020204" pitchFamily="34" charset="-122"/>
            </a:endParaRPr>
          </a:p>
          <a:p>
            <a:r>
              <a:rPr lang="zh-CN" altLang="en-US" sz="2800" b="0" i="0" u="none" strike="noStrike" baseline="0" dirty="0">
                <a:latin typeface="微软雅黑" panose="020B0503020204020204" pitchFamily="34" charset="-122"/>
                <a:ea typeface="微软雅黑" panose="020B0503020204020204" pitchFamily="34" charset="-122"/>
              </a:rPr>
              <a:t>这一点很重要，它让我们知道应该在要编写的 </a:t>
            </a:r>
            <a:r>
              <a:rPr lang="en-US" altLang="zh-CN" sz="2800" b="1" dirty="0">
                <a:solidFill>
                  <a:srgbClr val="9E58A3"/>
                </a:solidFill>
                <a:latin typeface="Consolas" panose="020B0609020204030204" pitchFamily="49" charset="0"/>
              </a:rPr>
              <a:t>except</a:t>
            </a:r>
            <a:r>
              <a:rPr lang="en-US" altLang="zh-CN" sz="2800" b="0" i="0" u="none" strike="noStrike" baseline="0" dirty="0">
                <a:latin typeface="微软雅黑" panose="020B0503020204020204" pitchFamily="34" charset="-122"/>
                <a:ea typeface="微软雅黑" panose="020B0503020204020204" pitchFamily="34" charset="-122"/>
              </a:rPr>
              <a:t> </a:t>
            </a:r>
            <a:r>
              <a:rPr lang="zh-CN" altLang="en-US" sz="2800" b="0" i="0" u="none" strike="noStrike" baseline="0" dirty="0">
                <a:latin typeface="微软雅黑" panose="020B0503020204020204" pitchFamily="34" charset="-122"/>
                <a:ea typeface="微软雅黑" panose="020B0503020204020204" pitchFamily="34" charset="-122"/>
              </a:rPr>
              <a:t>代码块中使用哪种异常。</a:t>
            </a:r>
            <a:endParaRPr lang="en-US" altLang="zh-CN" sz="2800" b="0" i="0" u="none" strike="noStrike" baseline="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174255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b="0" i="0" u="none" strike="noStrike" baseline="0" dirty="0">
                <a:latin typeface="FZSSJW--GB1-0"/>
              </a:rPr>
              <a:t>再从头阅读</a:t>
            </a:r>
            <a:r>
              <a:rPr lang="zh-CN" altLang="en-US" dirty="0"/>
              <a:t> </a:t>
            </a:r>
            <a:r>
              <a:rPr lang="en-US" altLang="zh-CN" dirty="0"/>
              <a:t>traceback</a:t>
            </a:r>
            <a:r>
              <a:rPr lang="zh-CN" altLang="en-US" dirty="0"/>
              <a:t>：</a:t>
            </a:r>
            <a:endParaRPr lang="en-US" altLang="zh-CN" dirty="0"/>
          </a:p>
          <a:p>
            <a:pPr marL="0" indent="0">
              <a:buNone/>
            </a:pPr>
            <a:endParaRPr lang="en-US" altLang="zh-CN" dirty="0"/>
          </a:p>
          <a:p>
            <a:pPr marL="0" indent="0">
              <a:buNone/>
            </a:pP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640875"/>
            <a:ext cx="10278527" cy="2308324"/>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dirty="0">
                <a:solidFill>
                  <a:srgbClr val="7F0000"/>
                </a:solidFill>
                <a:latin typeface="Consolas" panose="020B0609020204030204" pitchFamily="49" charset="0"/>
              </a:rPr>
              <a:t>Traceback (most recent call last):</a:t>
            </a:r>
          </a:p>
          <a:p>
            <a:pPr lvl="0"/>
            <a:r>
              <a:rPr lang="en-US" altLang="zh-CN" sz="2000" dirty="0">
                <a:solidFill>
                  <a:srgbClr val="7F0000"/>
                </a:solidFill>
                <a:latin typeface="Consolas" panose="020B0609020204030204" pitchFamily="49" charset="0"/>
              </a:rPr>
              <a:t>  </a:t>
            </a:r>
            <a:r>
              <a:rPr lang="en-US" altLang="zh-CN" sz="2000" dirty="0">
                <a:solidFill>
                  <a:srgbClr val="7F0000"/>
                </a:solidFill>
                <a:highlight>
                  <a:srgbClr val="FFFFFF"/>
                </a:highlight>
                <a:latin typeface="Consolas" panose="020B0609020204030204" pitchFamily="49" charset="0"/>
              </a:rPr>
              <a:t>File "</a:t>
            </a:r>
            <a:r>
              <a:rPr lang="en-US" altLang="zh-CN" sz="2000" u="sng" dirty="0">
                <a:solidFill>
                  <a:srgbClr val="00007F"/>
                </a:solidFill>
                <a:highlight>
                  <a:srgbClr val="FFFFFF"/>
                </a:highlight>
                <a:latin typeface="Consolas" panose="020B0609020204030204" pitchFamily="49" charset="0"/>
              </a:rPr>
              <a:t>alice.py</a:t>
            </a:r>
            <a:r>
              <a:rPr lang="en-US" altLang="zh-CN" sz="2000" dirty="0">
                <a:solidFill>
                  <a:srgbClr val="7F0000"/>
                </a:solidFill>
                <a:highlight>
                  <a:srgbClr val="FFFFFF"/>
                </a:highlight>
                <a:latin typeface="Consolas" panose="020B0609020204030204" pitchFamily="49" charset="0"/>
              </a:rPr>
              <a:t>", line 4</a:t>
            </a:r>
            <a:r>
              <a:rPr lang="en-US" altLang="zh-CN" sz="2000" dirty="0">
                <a:solidFill>
                  <a:srgbClr val="7F0000"/>
                </a:solidFill>
                <a:latin typeface="Consolas" panose="020B0609020204030204" pitchFamily="49" charset="0"/>
              </a:rPr>
              <a:t>, in &lt;module&gt;</a:t>
            </a:r>
          </a:p>
          <a:p>
            <a:pPr lvl="0"/>
            <a:r>
              <a:rPr lang="en-US" altLang="zh-CN" sz="2000" dirty="0">
                <a:solidFill>
                  <a:srgbClr val="7F0000"/>
                </a:solidFill>
                <a:latin typeface="Consolas" panose="020B0609020204030204" pitchFamily="49" charset="0"/>
              </a:rPr>
              <a:t>    contents = </a:t>
            </a:r>
            <a:r>
              <a:rPr lang="en-US" altLang="zh-CN" sz="2000" dirty="0" err="1">
                <a:solidFill>
                  <a:srgbClr val="7F0000"/>
                </a:solidFill>
                <a:latin typeface="Consolas" panose="020B0609020204030204" pitchFamily="49" charset="0"/>
              </a:rPr>
              <a:t>path.read_text</a:t>
            </a:r>
            <a:r>
              <a:rPr lang="en-US" altLang="zh-CN" sz="2000" dirty="0">
                <a:solidFill>
                  <a:srgbClr val="7F0000"/>
                </a:solidFill>
                <a:latin typeface="Consolas" panose="020B0609020204030204" pitchFamily="49" charset="0"/>
              </a:rPr>
              <a:t>(encoding='utf-8')</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a:t>
            </a:r>
          </a:p>
          <a:p>
            <a:pPr lvl="0"/>
            <a:r>
              <a:rPr lang="en-US" altLang="zh-CN" sz="2000" dirty="0" err="1">
                <a:solidFill>
                  <a:srgbClr val="7F0000"/>
                </a:solidFill>
                <a:latin typeface="Consolas" panose="020B0609020204030204" pitchFamily="49" charset="0"/>
              </a:rPr>
              <a:t>FileNotFoundError</a:t>
            </a:r>
            <a:r>
              <a:rPr lang="en-US" altLang="zh-CN" sz="2000" dirty="0">
                <a:solidFill>
                  <a:srgbClr val="7F0000"/>
                </a:solidFill>
                <a:latin typeface="Consolas" panose="020B0609020204030204" pitchFamily="49" charset="0"/>
              </a:rPr>
              <a:t>: [</a:t>
            </a:r>
            <a:r>
              <a:rPr lang="en-US" altLang="zh-CN" sz="2000" dirty="0" err="1">
                <a:solidFill>
                  <a:srgbClr val="7F0000"/>
                </a:solidFill>
                <a:latin typeface="Consolas" panose="020B0609020204030204" pitchFamily="49" charset="0"/>
              </a:rPr>
              <a:t>Errno</a:t>
            </a:r>
            <a:r>
              <a:rPr lang="en-US" altLang="zh-CN" sz="2000" dirty="0">
                <a:solidFill>
                  <a:srgbClr val="7F0000"/>
                </a:solidFill>
                <a:latin typeface="Consolas" panose="020B0609020204030204" pitchFamily="49" charset="0"/>
              </a:rPr>
              <a:t> 2] No such file or directory: 'alice.txt'</a:t>
            </a:r>
          </a:p>
        </p:txBody>
      </p:sp>
      <p:sp>
        <p:nvSpPr>
          <p:cNvPr id="12" name="箭头: 右 11">
            <a:extLst>
              <a:ext uri="{FF2B5EF4-FFF2-40B4-BE49-F238E27FC236}">
                <a16:creationId xmlns:a16="http://schemas.microsoft.com/office/drawing/2014/main" id="{89C6C535-1E55-609A-D95E-EA7BFA028CA6}"/>
              </a:ext>
            </a:extLst>
          </p:cNvPr>
          <p:cNvSpPr/>
          <p:nvPr/>
        </p:nvSpPr>
        <p:spPr>
          <a:xfrm>
            <a:off x="527037" y="337021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4015332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sz="2800" b="0" i="0" u="none" strike="noStrike" baseline="0" dirty="0">
                <a:latin typeface="FZSSJW--GB1-0"/>
              </a:rPr>
              <a:t>再从头阅读</a:t>
            </a:r>
            <a:r>
              <a:rPr lang="zh-CN" altLang="en-US" dirty="0"/>
              <a:t> </a:t>
            </a:r>
            <a:r>
              <a:rPr lang="en-US" altLang="zh-CN" dirty="0"/>
              <a:t>traceback</a:t>
            </a:r>
            <a:r>
              <a:rPr lang="zh-CN" altLang="en-US" dirty="0"/>
              <a:t>：</a:t>
            </a:r>
            <a:endParaRPr lang="en-US" altLang="zh-CN" dirty="0"/>
          </a:p>
          <a:p>
            <a:pPr marL="0" indent="0">
              <a:buNone/>
            </a:pPr>
            <a:endParaRPr lang="en-US" altLang="zh-CN" dirty="0"/>
          </a:p>
          <a:p>
            <a:pPr marL="0" indent="0">
              <a:buNone/>
            </a:pP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640875"/>
            <a:ext cx="10278527" cy="2308324"/>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dirty="0">
                <a:solidFill>
                  <a:srgbClr val="7F0000"/>
                </a:solidFill>
                <a:latin typeface="Consolas" panose="020B0609020204030204" pitchFamily="49" charset="0"/>
              </a:rPr>
              <a:t>Traceback (most recent call last):</a:t>
            </a:r>
          </a:p>
          <a:p>
            <a:pPr lvl="0"/>
            <a:r>
              <a:rPr lang="en-US" altLang="zh-CN" sz="2000" dirty="0">
                <a:solidFill>
                  <a:srgbClr val="7F0000"/>
                </a:solidFill>
                <a:latin typeface="Consolas" panose="020B0609020204030204" pitchFamily="49" charset="0"/>
              </a:rPr>
              <a:t>  </a:t>
            </a:r>
            <a:r>
              <a:rPr lang="en-US" altLang="zh-CN" sz="2000" b="1" dirty="0">
                <a:solidFill>
                  <a:srgbClr val="7F0000"/>
                </a:solidFill>
                <a:highlight>
                  <a:srgbClr val="FFFAD4"/>
                </a:highlight>
                <a:latin typeface="Consolas" panose="020B0609020204030204" pitchFamily="49" charset="0"/>
              </a:rPr>
              <a:t>File "</a:t>
            </a:r>
            <a:r>
              <a:rPr lang="en-US" altLang="zh-CN" sz="2000" b="1" u="sng" dirty="0">
                <a:solidFill>
                  <a:srgbClr val="00007F"/>
                </a:solidFill>
                <a:highlight>
                  <a:srgbClr val="FFFAD4"/>
                </a:highlight>
                <a:latin typeface="Consolas" panose="020B0609020204030204" pitchFamily="49" charset="0"/>
              </a:rPr>
              <a:t>alice.py</a:t>
            </a:r>
            <a:r>
              <a:rPr lang="en-US" altLang="zh-CN" sz="2000" b="1" dirty="0">
                <a:solidFill>
                  <a:srgbClr val="7F0000"/>
                </a:solidFill>
                <a:highlight>
                  <a:srgbClr val="FFFAD4"/>
                </a:highlight>
                <a:latin typeface="Consolas" panose="020B0609020204030204" pitchFamily="49" charset="0"/>
              </a:rPr>
              <a:t>", line 4</a:t>
            </a:r>
            <a:r>
              <a:rPr lang="en-US" altLang="zh-CN" sz="2000" dirty="0">
                <a:solidFill>
                  <a:srgbClr val="7F0000"/>
                </a:solidFill>
                <a:latin typeface="Consolas" panose="020B0609020204030204" pitchFamily="49" charset="0"/>
              </a:rPr>
              <a:t>, in &lt;module&gt;</a:t>
            </a:r>
          </a:p>
          <a:p>
            <a:pPr lvl="0"/>
            <a:r>
              <a:rPr lang="en-US" altLang="zh-CN" sz="2000" dirty="0">
                <a:solidFill>
                  <a:srgbClr val="7F0000"/>
                </a:solidFill>
                <a:latin typeface="Consolas" panose="020B0609020204030204" pitchFamily="49" charset="0"/>
              </a:rPr>
              <a:t>    contents = </a:t>
            </a:r>
            <a:r>
              <a:rPr lang="en-US" altLang="zh-CN" sz="2000" dirty="0" err="1">
                <a:solidFill>
                  <a:srgbClr val="7F0000"/>
                </a:solidFill>
                <a:latin typeface="Consolas" panose="020B0609020204030204" pitchFamily="49" charset="0"/>
              </a:rPr>
              <a:t>path.read_text</a:t>
            </a:r>
            <a:r>
              <a:rPr lang="en-US" altLang="zh-CN" sz="2000" dirty="0">
                <a:solidFill>
                  <a:srgbClr val="7F0000"/>
                </a:solidFill>
                <a:latin typeface="Consolas" panose="020B0609020204030204" pitchFamily="49" charset="0"/>
              </a:rPr>
              <a:t>(encoding='utf-8')</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a:t>
            </a:r>
          </a:p>
          <a:p>
            <a:pPr lvl="0"/>
            <a:r>
              <a:rPr lang="en-US" altLang="zh-CN" sz="2000" dirty="0" err="1">
                <a:solidFill>
                  <a:srgbClr val="7F0000"/>
                </a:solidFill>
                <a:latin typeface="Consolas" panose="020B0609020204030204" pitchFamily="49" charset="0"/>
              </a:rPr>
              <a:t>FileNotFoundError</a:t>
            </a:r>
            <a:r>
              <a:rPr lang="en-US" altLang="zh-CN" sz="2000" dirty="0">
                <a:solidFill>
                  <a:srgbClr val="7F0000"/>
                </a:solidFill>
                <a:latin typeface="Consolas" panose="020B0609020204030204" pitchFamily="49" charset="0"/>
              </a:rPr>
              <a:t>: [</a:t>
            </a:r>
            <a:r>
              <a:rPr lang="en-US" altLang="zh-CN" sz="2000" dirty="0" err="1">
                <a:solidFill>
                  <a:srgbClr val="7F0000"/>
                </a:solidFill>
                <a:latin typeface="Consolas" panose="020B0609020204030204" pitchFamily="49" charset="0"/>
              </a:rPr>
              <a:t>Errno</a:t>
            </a:r>
            <a:r>
              <a:rPr lang="en-US" altLang="zh-CN" sz="2000" dirty="0">
                <a:solidFill>
                  <a:srgbClr val="7F0000"/>
                </a:solidFill>
                <a:latin typeface="Consolas" panose="020B0609020204030204" pitchFamily="49" charset="0"/>
              </a:rPr>
              <a:t> 2] No such file or directory: 'alice.txt'</a:t>
            </a:r>
          </a:p>
        </p:txBody>
      </p:sp>
      <p:sp>
        <p:nvSpPr>
          <p:cNvPr id="8" name="文本框 7">
            <a:extLst>
              <a:ext uri="{FF2B5EF4-FFF2-40B4-BE49-F238E27FC236}">
                <a16:creationId xmlns:a16="http://schemas.microsoft.com/office/drawing/2014/main" id="{650D6539-36A2-4242-77ED-E7A5C952E1F6}"/>
              </a:ext>
            </a:extLst>
          </p:cNvPr>
          <p:cNvSpPr txBox="1"/>
          <p:nvPr/>
        </p:nvSpPr>
        <p:spPr>
          <a:xfrm>
            <a:off x="1872343" y="5181295"/>
            <a:ext cx="8447314" cy="954107"/>
          </a:xfrm>
          <a:prstGeom prst="rect">
            <a:avLst/>
          </a:prstGeom>
          <a:noFill/>
        </p:spPr>
        <p:txBody>
          <a:bodyPr wrap="square">
            <a:spAutoFit/>
          </a:bodyPr>
          <a:lstStyle/>
          <a:p>
            <a:pPr algn="l"/>
            <a:r>
              <a:rPr lang="zh-CN" altLang="en-US" sz="2800" b="0" i="0" u="none" strike="noStrike" baseline="0" dirty="0">
                <a:latin typeface="微软雅黑" panose="020B0503020204020204" pitchFamily="34" charset="-122"/>
                <a:ea typeface="微软雅黑" panose="020B0503020204020204" pitchFamily="34" charset="-122"/>
              </a:rPr>
              <a:t>从第二行可知，错误发生在文件 </a:t>
            </a:r>
            <a:r>
              <a:rPr lang="en-US" altLang="zh-CN" sz="2800" b="1" dirty="0">
                <a:solidFill>
                  <a:srgbClr val="00007F"/>
                </a:solidFill>
                <a:highlight>
                  <a:srgbClr val="FFFAD4"/>
                </a:highlight>
                <a:latin typeface="Consolas" panose="020B0609020204030204" pitchFamily="49" charset="0"/>
              </a:rPr>
              <a:t>alice.py</a:t>
            </a:r>
            <a:r>
              <a:rPr lang="en-US" altLang="zh-CN" sz="2800" b="1" dirty="0">
                <a:solidFill>
                  <a:srgbClr val="00007F"/>
                </a:solidFill>
                <a:highlight>
                  <a:srgbClr val="FFFFFF"/>
                </a:highlight>
                <a:latin typeface="Consolas" panose="020B0609020204030204" pitchFamily="49" charset="0"/>
              </a:rPr>
              <a:t> </a:t>
            </a:r>
            <a:r>
              <a:rPr lang="zh-CN" altLang="en-US" sz="2800" b="0" i="0" u="none" strike="noStrike" baseline="0" dirty="0">
                <a:latin typeface="微软雅黑" panose="020B0503020204020204" pitchFamily="34" charset="-122"/>
                <a:ea typeface="微软雅黑" panose="020B0503020204020204" pitchFamily="34" charset="-122"/>
              </a:rPr>
              <a:t>的第四行。</a:t>
            </a:r>
            <a:endParaRPr lang="en-US" altLang="zh-CN" sz="2800" b="0" i="0" u="none" strike="noStrike" baseline="0" dirty="0">
              <a:latin typeface="微软雅黑" panose="020B0503020204020204" pitchFamily="34" charset="-122"/>
              <a:ea typeface="微软雅黑" panose="020B0503020204020204" pitchFamily="34" charset="-122"/>
            </a:endParaRPr>
          </a:p>
          <a:p>
            <a:pPr algn="l"/>
            <a:r>
              <a:rPr lang="zh-CN" altLang="en-US" sz="2800" b="0" i="0" u="none" strike="noStrike" baseline="0" dirty="0">
                <a:latin typeface="微软雅黑" panose="020B0503020204020204" pitchFamily="34" charset="-122"/>
                <a:ea typeface="微软雅黑" panose="020B0503020204020204" pitchFamily="34" charset="-122"/>
              </a:rPr>
              <a:t>接下来的一行列出了导致错误的代码行内容。</a:t>
            </a:r>
            <a:endParaRPr lang="en-US" altLang="zh-CN" sz="2800" b="0" i="0" u="none" strike="noStrike" baseline="0" dirty="0">
              <a:latin typeface="微软雅黑" panose="020B0503020204020204" pitchFamily="34" charset="-122"/>
              <a:ea typeface="微软雅黑" panose="020B0503020204020204" pitchFamily="34" charset="-122"/>
            </a:endParaRPr>
          </a:p>
        </p:txBody>
      </p:sp>
      <p:sp>
        <p:nvSpPr>
          <p:cNvPr id="12" name="箭头: 右 11">
            <a:extLst>
              <a:ext uri="{FF2B5EF4-FFF2-40B4-BE49-F238E27FC236}">
                <a16:creationId xmlns:a16="http://schemas.microsoft.com/office/drawing/2014/main" id="{89C6C535-1E55-609A-D95E-EA7BFA028CA6}"/>
              </a:ext>
            </a:extLst>
          </p:cNvPr>
          <p:cNvSpPr/>
          <p:nvPr/>
        </p:nvSpPr>
        <p:spPr>
          <a:xfrm>
            <a:off x="527037" y="3370216"/>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38457545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我们可以分析一下给出的 </a:t>
            </a:r>
            <a:r>
              <a:rPr lang="en-US" altLang="zh-CN" dirty="0"/>
              <a:t>traceback </a:t>
            </a:r>
            <a:r>
              <a:rPr lang="zh-CN" altLang="en-US" dirty="0"/>
              <a:t>信息：</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922873" y="2640875"/>
            <a:ext cx="10278527" cy="3847207"/>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pPr lvl="0"/>
            <a:r>
              <a:rPr lang="en-US" altLang="zh-CN" sz="2000" dirty="0">
                <a:solidFill>
                  <a:srgbClr val="7F0000"/>
                </a:solidFill>
                <a:latin typeface="Consolas" panose="020B0609020204030204" pitchFamily="49" charset="0"/>
              </a:rPr>
              <a:t>Traceback (most recent call last):</a:t>
            </a:r>
          </a:p>
          <a:p>
            <a:pPr lvl="0"/>
            <a:r>
              <a:rPr lang="en-US" altLang="zh-CN" sz="2000" dirty="0">
                <a:solidFill>
                  <a:srgbClr val="7F0000"/>
                </a:solidFill>
                <a:latin typeface="Consolas" panose="020B0609020204030204" pitchFamily="49" charset="0"/>
              </a:rPr>
              <a:t>  </a:t>
            </a:r>
            <a:r>
              <a:rPr lang="en-US" altLang="zh-CN" sz="2000" dirty="0">
                <a:solidFill>
                  <a:srgbClr val="7F0000"/>
                </a:solidFill>
                <a:highlight>
                  <a:srgbClr val="FFFFFF"/>
                </a:highlight>
                <a:latin typeface="Consolas" panose="020B0609020204030204" pitchFamily="49" charset="0"/>
              </a:rPr>
              <a:t>File "</a:t>
            </a:r>
            <a:r>
              <a:rPr lang="en-US" altLang="zh-CN" sz="2000" u="sng" dirty="0">
                <a:solidFill>
                  <a:srgbClr val="00007F"/>
                </a:solidFill>
                <a:highlight>
                  <a:srgbClr val="FFFFFF"/>
                </a:highlight>
                <a:latin typeface="Consolas" panose="020B0609020204030204" pitchFamily="49" charset="0"/>
              </a:rPr>
              <a:t>alice.py</a:t>
            </a:r>
            <a:r>
              <a:rPr lang="en-US" altLang="zh-CN" sz="2000" dirty="0">
                <a:solidFill>
                  <a:srgbClr val="7F0000"/>
                </a:solidFill>
                <a:highlight>
                  <a:srgbClr val="FFFFFF"/>
                </a:highlight>
                <a:latin typeface="Consolas" panose="020B0609020204030204" pitchFamily="49" charset="0"/>
              </a:rPr>
              <a:t>", line 4</a:t>
            </a:r>
            <a:r>
              <a:rPr lang="en-US" altLang="zh-CN" sz="2000" dirty="0">
                <a:solidFill>
                  <a:srgbClr val="7F0000"/>
                </a:solidFill>
                <a:latin typeface="Consolas" panose="020B0609020204030204" pitchFamily="49" charset="0"/>
              </a:rPr>
              <a:t>, in &lt;module&gt;</a:t>
            </a:r>
          </a:p>
          <a:p>
            <a:pPr lvl="0"/>
            <a:r>
              <a:rPr lang="en-US" altLang="zh-CN" sz="2000" dirty="0">
                <a:solidFill>
                  <a:srgbClr val="7F0000"/>
                </a:solidFill>
                <a:latin typeface="Consolas" panose="020B0609020204030204" pitchFamily="49" charset="0"/>
              </a:rPr>
              <a:t>    contents = </a:t>
            </a:r>
            <a:r>
              <a:rPr lang="en-US" altLang="zh-CN" sz="2000" dirty="0" err="1">
                <a:solidFill>
                  <a:srgbClr val="7F0000"/>
                </a:solidFill>
                <a:latin typeface="Consolas" panose="020B0609020204030204" pitchFamily="49" charset="0"/>
              </a:rPr>
              <a:t>path.read_text</a:t>
            </a:r>
            <a:r>
              <a:rPr lang="en-US" altLang="zh-CN" sz="2000" dirty="0">
                <a:solidFill>
                  <a:srgbClr val="7F0000"/>
                </a:solidFill>
                <a:latin typeface="Consolas" panose="020B0609020204030204" pitchFamily="49" charset="0"/>
              </a:rPr>
              <a:t>(encoding='utf-8')</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/.../pathlib.py</a:t>
            </a:r>
            <a:r>
              <a:rPr lang="en-US" altLang="zh-CN" sz="2000" dirty="0">
                <a:solidFill>
                  <a:srgbClr val="7F0000"/>
                </a:solidFill>
                <a:latin typeface="Consolas" panose="020B0609020204030204" pitchFamily="49" charset="0"/>
              </a:rPr>
              <a:t>", line 1056, in </a:t>
            </a:r>
            <a:r>
              <a:rPr lang="en-US" altLang="zh-CN" sz="2000" dirty="0" err="1">
                <a:solidFill>
                  <a:srgbClr val="7F0000"/>
                </a:solidFill>
                <a:latin typeface="Consolas" panose="020B0609020204030204" pitchFamily="49" charset="0"/>
              </a:rPr>
              <a:t>read_text</a:t>
            </a:r>
            <a:endParaRPr lang="en-US" altLang="zh-CN" sz="2000" dirty="0">
              <a:solidFill>
                <a:srgbClr val="7F0000"/>
              </a:solidFill>
              <a:latin typeface="Consolas" panose="020B0609020204030204" pitchFamily="49" charset="0"/>
            </a:endParaRPr>
          </a:p>
          <a:p>
            <a:pPr lvl="0"/>
            <a:r>
              <a:rPr lang="en-US" altLang="zh-CN" sz="2000" dirty="0">
                <a:solidFill>
                  <a:srgbClr val="7F0000"/>
                </a:solidFill>
                <a:latin typeface="Consolas" panose="020B0609020204030204" pitchFamily="49" charset="0"/>
              </a:rPr>
              <a:t>    with </a:t>
            </a:r>
            <a:r>
              <a:rPr lang="en-US" altLang="zh-CN" sz="2000" dirty="0" err="1">
                <a:solidFill>
                  <a:srgbClr val="7F0000"/>
                </a:solidFill>
                <a:latin typeface="Consolas" panose="020B0609020204030204" pitchFamily="49" charset="0"/>
              </a:rPr>
              <a:t>self.open</a:t>
            </a:r>
            <a:r>
              <a:rPr lang="en-US" altLang="zh-CN" sz="2000" dirty="0">
                <a:solidFill>
                  <a:srgbClr val="7F0000"/>
                </a:solidFill>
                <a:latin typeface="Consolas" panose="020B0609020204030204" pitchFamily="49" charset="0"/>
              </a:rPr>
              <a:t>(mode='r', encoding=encoding, errors=errors) as f:</a:t>
            </a:r>
          </a:p>
          <a:p>
            <a:pPr lvl="0"/>
            <a:r>
              <a:rPr lang="en-US" altLang="zh-CN" sz="2000" dirty="0">
                <a:solidFill>
                  <a:srgbClr val="7F0000"/>
                </a:solidFill>
                <a:latin typeface="Consolas" panose="020B0609020204030204" pitchFamily="49" charset="0"/>
              </a:rPr>
              <a:t>         ^^^^^^^^^^^^^^^^^^^^^^^^^^^^^^^^^^^^^^^^^^^^^^^^^^^^^</a:t>
            </a:r>
          </a:p>
          <a:p>
            <a:pPr lvl="0"/>
            <a:r>
              <a:rPr lang="en-US" altLang="zh-CN" sz="2000" dirty="0">
                <a:solidFill>
                  <a:srgbClr val="7F0000"/>
                </a:solidFill>
                <a:latin typeface="Consolas" panose="020B0609020204030204" pitchFamily="49" charset="0"/>
              </a:rPr>
              <a:t>  File "</a:t>
            </a:r>
            <a:r>
              <a:rPr lang="en-US" altLang="zh-CN" sz="2000" u="sng" dirty="0">
                <a:solidFill>
                  <a:srgbClr val="00007F"/>
                </a:solidFill>
                <a:latin typeface="Consolas" panose="020B0609020204030204" pitchFamily="49" charset="0"/>
              </a:rPr>
              <a:t>/.../pathlib.py</a:t>
            </a:r>
            <a:r>
              <a:rPr lang="en-US" altLang="zh-CN" sz="2000" dirty="0">
                <a:solidFill>
                  <a:srgbClr val="7F0000"/>
                </a:solidFill>
                <a:latin typeface="Consolas" panose="020B0609020204030204" pitchFamily="49" charset="0"/>
              </a:rPr>
              <a:t>", line 1042, in open</a:t>
            </a:r>
          </a:p>
          <a:p>
            <a:pPr lvl="0"/>
            <a:r>
              <a:rPr lang="en-US" altLang="zh-CN" sz="2000" dirty="0">
                <a:solidFill>
                  <a:srgbClr val="7F0000"/>
                </a:solidFill>
                <a:latin typeface="Consolas" panose="020B0609020204030204" pitchFamily="49" charset="0"/>
              </a:rPr>
              <a:t>    return </a:t>
            </a:r>
            <a:r>
              <a:rPr lang="en-US" altLang="zh-CN" sz="2000" dirty="0" err="1">
                <a:solidFill>
                  <a:srgbClr val="7F0000"/>
                </a:solidFill>
                <a:latin typeface="Consolas" panose="020B0609020204030204" pitchFamily="49" charset="0"/>
              </a:rPr>
              <a:t>io.open</a:t>
            </a:r>
            <a:r>
              <a:rPr lang="en-US" altLang="zh-CN" sz="2000" dirty="0">
                <a:solidFill>
                  <a:srgbClr val="7F0000"/>
                </a:solidFill>
                <a:latin typeface="Consolas" panose="020B0609020204030204" pitchFamily="49" charset="0"/>
              </a:rPr>
              <a:t>(self, mode, buffering, encoding, errors, newline)</a:t>
            </a:r>
          </a:p>
          <a:p>
            <a:pPr lvl="0"/>
            <a:r>
              <a:rPr lang="en-US" altLang="zh-CN" sz="2000" dirty="0">
                <a:solidFill>
                  <a:srgbClr val="7F0000"/>
                </a:solidFill>
                <a:latin typeface="Consolas" panose="020B0609020204030204" pitchFamily="49" charset="0"/>
              </a:rPr>
              <a:t>           ^^^^^^^^^^^^^^^^^^^^^^^^^^^^^^^^^^^^^^^^^^^^^^^^^^^^^^^^^</a:t>
            </a:r>
          </a:p>
          <a:p>
            <a:pPr lvl="0"/>
            <a:r>
              <a:rPr lang="en-US" altLang="zh-CN" sz="2000" dirty="0" err="1">
                <a:solidFill>
                  <a:srgbClr val="7F0000"/>
                </a:solidFill>
                <a:latin typeface="Consolas" panose="020B0609020204030204" pitchFamily="49" charset="0"/>
              </a:rPr>
              <a:t>FileNotFoundError</a:t>
            </a:r>
            <a:r>
              <a:rPr lang="en-US" altLang="zh-CN" sz="2000" dirty="0">
                <a:solidFill>
                  <a:srgbClr val="7F0000"/>
                </a:solidFill>
                <a:latin typeface="Consolas" panose="020B0609020204030204" pitchFamily="49" charset="0"/>
              </a:rPr>
              <a:t>: [</a:t>
            </a:r>
            <a:r>
              <a:rPr lang="en-US" altLang="zh-CN" sz="2000" dirty="0" err="1">
                <a:solidFill>
                  <a:srgbClr val="7F0000"/>
                </a:solidFill>
                <a:latin typeface="Consolas" panose="020B0609020204030204" pitchFamily="49" charset="0"/>
              </a:rPr>
              <a:t>Errno</a:t>
            </a:r>
            <a:r>
              <a:rPr lang="en-US" altLang="zh-CN" sz="2000" dirty="0">
                <a:solidFill>
                  <a:srgbClr val="7F0000"/>
                </a:solidFill>
                <a:latin typeface="Consolas" panose="020B0609020204030204" pitchFamily="49" charset="0"/>
              </a:rPr>
              <a:t> 2] No such file or directory: 'alice.txt'</a:t>
            </a:r>
          </a:p>
        </p:txBody>
      </p:sp>
      <p:sp>
        <p:nvSpPr>
          <p:cNvPr id="11" name="左大括号 10">
            <a:extLst>
              <a:ext uri="{FF2B5EF4-FFF2-40B4-BE49-F238E27FC236}">
                <a16:creationId xmlns:a16="http://schemas.microsoft.com/office/drawing/2014/main" id="{F16D6969-45DD-A4A2-AF35-076DB625595D}"/>
              </a:ext>
            </a:extLst>
          </p:cNvPr>
          <p:cNvSpPr/>
          <p:nvPr/>
        </p:nvSpPr>
        <p:spPr>
          <a:xfrm>
            <a:off x="792009" y="4432979"/>
            <a:ext cx="444137" cy="14583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DFEE9C30-4094-1AFD-A69D-195C70A2335E}"/>
              </a:ext>
            </a:extLst>
          </p:cNvPr>
          <p:cNvSpPr txBox="1"/>
          <p:nvPr/>
        </p:nvSpPr>
        <p:spPr>
          <a:xfrm>
            <a:off x="134119" y="4253401"/>
            <a:ext cx="615553" cy="1817525"/>
          </a:xfrm>
          <a:prstGeom prst="rect">
            <a:avLst/>
          </a:prstGeom>
          <a:noFill/>
        </p:spPr>
        <p:txBody>
          <a:bodyPr vert="eaVert" wrap="square">
            <a:spAutoFit/>
          </a:bodyPr>
          <a:lstStyle/>
          <a:p>
            <a:r>
              <a:rPr lang="zh-CN" altLang="en-US" sz="2800" dirty="0">
                <a:latin typeface="微软雅黑" panose="020B0503020204020204" pitchFamily="34" charset="-122"/>
                <a:ea typeface="微软雅黑" panose="020B0503020204020204" pitchFamily="34" charset="-122"/>
              </a:rPr>
              <a:t>一般忽略</a:t>
            </a:r>
          </a:p>
        </p:txBody>
      </p:sp>
    </p:spTree>
    <p:extLst>
      <p:ext uri="{BB962C8B-B14F-4D97-AF65-F5344CB8AC3E}">
        <p14:creationId xmlns:p14="http://schemas.microsoft.com/office/powerpoint/2010/main" val="33327402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为了处理这个异常，应将 </a:t>
            </a:r>
            <a:r>
              <a:rPr lang="en-US" altLang="zh-CN" dirty="0"/>
              <a:t>traceback </a:t>
            </a:r>
            <a:r>
              <a:rPr lang="zh-CN" altLang="en-US" dirty="0"/>
              <a:t>指出的存在问题的代码行放到 </a:t>
            </a:r>
            <a:r>
              <a:rPr lang="en-US" altLang="zh-CN" sz="2800" b="1" dirty="0">
                <a:solidFill>
                  <a:srgbClr val="9E58A3"/>
                </a:solidFill>
                <a:latin typeface="Consolas" panose="020B0609020204030204" pitchFamily="49" charset="0"/>
              </a:rPr>
              <a:t>try</a:t>
            </a:r>
            <a:r>
              <a:rPr lang="en-US" altLang="zh-CN" dirty="0"/>
              <a:t> </a:t>
            </a:r>
            <a:r>
              <a:rPr lang="zh-CN" altLang="en-US" dirty="0"/>
              <a:t>代码块中，即包含 </a:t>
            </a:r>
            <a:r>
              <a:rPr lang="en-US" altLang="zh-CN" sz="2800" b="1" dirty="0" err="1">
                <a:solidFill>
                  <a:srgbClr val="258DFF"/>
                </a:solidFill>
                <a:latin typeface="Consolas" panose="020B0609020204030204" pitchFamily="49" charset="0"/>
              </a:rPr>
              <a:t>read_text</a:t>
            </a:r>
            <a:r>
              <a:rPr lang="en-US" altLang="zh-CN" sz="2800" b="1" dirty="0">
                <a:solidFill>
                  <a:srgbClr val="3F9101"/>
                </a:solidFill>
                <a:latin typeface="Consolas" panose="020B0609020204030204" pitchFamily="49" charset="0"/>
              </a:rPr>
              <a:t>()</a:t>
            </a:r>
            <a:r>
              <a:rPr lang="en-US" altLang="zh-CN" dirty="0"/>
              <a:t> </a:t>
            </a:r>
            <a:r>
              <a:rPr lang="zh-CN" altLang="en-US" dirty="0"/>
              <a:t>的代码行：</a:t>
            </a: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1786388" y="444796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 name="文本框 5">
            <a:extLst>
              <a:ext uri="{FF2B5EF4-FFF2-40B4-BE49-F238E27FC236}">
                <a16:creationId xmlns:a16="http://schemas.microsoft.com/office/drawing/2014/main" id="{34AFC372-405C-F2AB-364E-38D330D93CB5}"/>
              </a:ext>
            </a:extLst>
          </p:cNvPr>
          <p:cNvSpPr txBox="1"/>
          <p:nvPr/>
        </p:nvSpPr>
        <p:spPr>
          <a:xfrm>
            <a:off x="2364055" y="3281779"/>
            <a:ext cx="7463889" cy="1569660"/>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p>
          <a:p>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'alice.txt'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660099"/>
                </a:solidFill>
                <a:latin typeface="Consolas" panose="020B0609020204030204" pitchFamily="49" charset="0"/>
              </a:rPr>
              <a:t>encoding</a:t>
            </a:r>
            <a:r>
              <a:rPr lang="en-US" altLang="zh-CN" sz="2400" b="1" dirty="0">
                <a:solidFill>
                  <a:srgbClr val="A71D5D"/>
                </a:solidFill>
                <a:latin typeface="Consolas" panose="020B0609020204030204" pitchFamily="49" charset="0"/>
              </a:rPr>
              <a:t>=</a:t>
            </a:r>
            <a:r>
              <a:rPr lang="en-US" altLang="zh-CN" sz="2400" b="1" dirty="0">
                <a:solidFill>
                  <a:srgbClr val="F2612A"/>
                </a:solidFill>
                <a:latin typeface="Consolas" panose="020B0609020204030204" pitchFamily="49" charset="0"/>
              </a:rPr>
              <a:t>'utf-8'</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97471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20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为了处理这个异常，应将 </a:t>
            </a:r>
            <a:r>
              <a:rPr lang="en-US" altLang="zh-CN" dirty="0"/>
              <a:t>traceback </a:t>
            </a:r>
            <a:r>
              <a:rPr lang="zh-CN" altLang="en-US" dirty="0"/>
              <a:t>指出的存在问题的代码行放到 </a:t>
            </a:r>
            <a:r>
              <a:rPr lang="en-US" altLang="zh-CN" sz="2800" b="1" dirty="0">
                <a:solidFill>
                  <a:srgbClr val="9E58A3"/>
                </a:solidFill>
                <a:latin typeface="Consolas" panose="020B0609020204030204" pitchFamily="49" charset="0"/>
              </a:rPr>
              <a:t>try</a:t>
            </a:r>
            <a:r>
              <a:rPr lang="en-US" altLang="zh-CN" dirty="0"/>
              <a:t> </a:t>
            </a:r>
            <a:r>
              <a:rPr lang="zh-CN" altLang="en-US" dirty="0"/>
              <a:t>代码块中，即包含 </a:t>
            </a:r>
            <a:r>
              <a:rPr lang="en-US" altLang="zh-CN" sz="2800" b="1" dirty="0" err="1">
                <a:solidFill>
                  <a:srgbClr val="258DFF"/>
                </a:solidFill>
                <a:latin typeface="Consolas" panose="020B0609020204030204" pitchFamily="49" charset="0"/>
              </a:rPr>
              <a:t>read_text</a:t>
            </a:r>
            <a:r>
              <a:rPr lang="en-US" altLang="zh-CN" sz="2800" b="1" dirty="0">
                <a:solidFill>
                  <a:srgbClr val="3F9101"/>
                </a:solidFill>
                <a:latin typeface="Consolas" panose="020B0609020204030204" pitchFamily="49" charset="0"/>
              </a:rPr>
              <a:t>()</a:t>
            </a:r>
            <a:r>
              <a:rPr lang="en-US" altLang="zh-CN" dirty="0"/>
              <a:t> </a:t>
            </a:r>
            <a:r>
              <a:rPr lang="zh-CN" altLang="en-US" dirty="0"/>
              <a:t>的代码行：</a:t>
            </a: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944830" y="443297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1492517" y="2837433"/>
            <a:ext cx="9206965" cy="2677656"/>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p>
          <a:p>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'alice.txt'</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660099"/>
                </a:solidFill>
                <a:latin typeface="Consolas" panose="020B0609020204030204" pitchFamily="49" charset="0"/>
              </a:rPr>
              <a:t>encoding</a:t>
            </a:r>
            <a:r>
              <a:rPr lang="en-US" altLang="zh-CN" sz="2400" b="1" dirty="0">
                <a:solidFill>
                  <a:srgbClr val="A71D5D"/>
                </a:solidFill>
                <a:latin typeface="Consolas" panose="020B0609020204030204" pitchFamily="49" charset="0"/>
              </a:rPr>
              <a:t>=</a:t>
            </a:r>
            <a:r>
              <a:rPr lang="en-US" altLang="zh-CN" sz="2400" b="1" dirty="0">
                <a:solidFill>
                  <a:srgbClr val="F2612A"/>
                </a:solidFill>
                <a:latin typeface="Consolas" panose="020B0609020204030204" pitchFamily="49" charset="0"/>
              </a:rPr>
              <a:t>'utf-8'</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FileNotFoundError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err="1">
                <a:solidFill>
                  <a:srgbClr val="F2612A"/>
                </a:solidFill>
                <a:latin typeface="Consolas" panose="020B0609020204030204" pitchFamily="49" charset="0"/>
              </a:rPr>
              <a:t>f"Sorry</a:t>
            </a:r>
            <a:r>
              <a:rPr lang="en-US" altLang="zh-CN" sz="2400" b="1" dirty="0">
                <a:solidFill>
                  <a:srgbClr val="F2612A"/>
                </a:solidFill>
                <a:latin typeface="Consolas" panose="020B0609020204030204" pitchFamily="49" charset="0"/>
              </a:rPr>
              <a:t>, the file {path} does not exist."</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4" name="文本框 3">
            <a:extLst>
              <a:ext uri="{FF2B5EF4-FFF2-40B4-BE49-F238E27FC236}">
                <a16:creationId xmlns:a16="http://schemas.microsoft.com/office/drawing/2014/main" id="{2B02CBDE-6A79-FC1F-EA00-0AF32202D20E}"/>
              </a:ext>
            </a:extLst>
          </p:cNvPr>
          <p:cNvSpPr txBox="1"/>
          <p:nvPr/>
        </p:nvSpPr>
        <p:spPr>
          <a:xfrm>
            <a:off x="1492517" y="5735337"/>
            <a:ext cx="9206965" cy="830997"/>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a:solidFill>
                  <a:srgbClr val="333333"/>
                </a:solidFill>
                <a:latin typeface="Consolas" panose="020B0609020204030204" pitchFamily="49" charset="0"/>
              </a:rPr>
              <a:t>Sorry, the file alice.txt does not exist.</a:t>
            </a:r>
          </a:p>
        </p:txBody>
      </p:sp>
    </p:spTree>
    <p:extLst>
      <p:ext uri="{BB962C8B-B14F-4D97-AF65-F5344CB8AC3E}">
        <p14:creationId xmlns:p14="http://schemas.microsoft.com/office/powerpoint/2010/main" val="24089838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7" name="文本框 6">
            <a:extLst>
              <a:ext uri="{FF2B5EF4-FFF2-40B4-BE49-F238E27FC236}">
                <a16:creationId xmlns:a16="http://schemas.microsoft.com/office/drawing/2014/main" id="{845AC0EC-DB9A-C2B2-28E5-CA4461FED4A9}"/>
              </a:ext>
            </a:extLst>
          </p:cNvPr>
          <p:cNvSpPr txBox="1"/>
          <p:nvPr/>
        </p:nvSpPr>
        <p:spPr>
          <a:xfrm>
            <a:off x="1492516" y="2109133"/>
            <a:ext cx="9206965" cy="2677656"/>
          </a:xfrm>
          <a:prstGeom prst="rect">
            <a:avLst/>
          </a:prstGeom>
          <a:noFill/>
          <a:ln>
            <a:solidFill>
              <a:schemeClr val="bg2"/>
            </a:solidFill>
          </a:ln>
        </p:spPr>
        <p:txBody>
          <a:bodyPr wrap="square">
            <a:spAutoFit/>
          </a:bodyPr>
          <a:lstStyle/>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p>
          <a:p>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'alice.txt'</a:t>
            </a:r>
            <a:r>
              <a:rPr lang="en-US" altLang="zh-CN" sz="2400" b="1" dirty="0">
                <a:solidFill>
                  <a:srgbClr val="3F9101"/>
                </a:solidFill>
                <a:latin typeface="Consolas" panose="020B0609020204030204" pitchFamily="49" charset="0"/>
              </a:rPr>
              <a:t>)</a:t>
            </a:r>
            <a:endParaRPr lang="en-US" altLang="zh-CN" sz="2400" b="1" dirty="0">
              <a:solidFill>
                <a:schemeClr val="bg1">
                  <a:lumMod val="65000"/>
                </a:schemeClr>
              </a:solidFill>
              <a:latin typeface="Consolas" panose="020B0609020204030204" pitchFamily="49" charset="0"/>
            </a:endParaRPr>
          </a:p>
          <a:p>
            <a:r>
              <a:rPr lang="en-US" altLang="zh-CN" sz="2400" b="1" dirty="0">
                <a:solidFill>
                  <a:srgbClr val="9E58A3"/>
                </a:solidFill>
                <a:latin typeface="Consolas" panose="020B0609020204030204" pitchFamily="49" charset="0"/>
              </a:rPr>
              <a:t>try</a:t>
            </a:r>
            <a:r>
              <a:rPr lang="en-US" altLang="zh-CN" sz="2400" b="1" dirty="0">
                <a:solidFill>
                  <a:srgbClr val="A71D5D"/>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F9101"/>
                </a:solidFill>
                <a:latin typeface="Consolas" panose="020B0609020204030204" pitchFamily="49" charset="0"/>
              </a:rPr>
              <a:t>    </a:t>
            </a: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r>
              <a:rPr lang="en-US" altLang="zh-CN" sz="2400" b="1" dirty="0">
                <a:solidFill>
                  <a:srgbClr val="660099"/>
                </a:solidFill>
                <a:latin typeface="Consolas" panose="020B0609020204030204" pitchFamily="49" charset="0"/>
              </a:rPr>
              <a:t>encoding</a:t>
            </a:r>
            <a:r>
              <a:rPr lang="en-US" altLang="zh-CN" sz="2400" b="1" dirty="0">
                <a:solidFill>
                  <a:srgbClr val="A71D5D"/>
                </a:solidFill>
                <a:latin typeface="Consolas" panose="020B0609020204030204" pitchFamily="49" charset="0"/>
              </a:rPr>
              <a:t>=</a:t>
            </a:r>
            <a:r>
              <a:rPr lang="en-US" altLang="zh-CN" sz="2400" b="1" dirty="0">
                <a:solidFill>
                  <a:srgbClr val="F2612A"/>
                </a:solidFill>
                <a:latin typeface="Consolas" panose="020B0609020204030204" pitchFamily="49" charset="0"/>
              </a:rPr>
              <a:t>'utf-8'</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9E58A3"/>
                </a:solidFill>
                <a:latin typeface="Consolas" panose="020B0609020204030204" pitchFamily="49" charset="0"/>
              </a:rPr>
              <a:t>except </a:t>
            </a:r>
            <a:r>
              <a:rPr lang="en-US" altLang="zh-CN" sz="2400" b="1" dirty="0" err="1">
                <a:solidFill>
                  <a:srgbClr val="0200BD"/>
                </a:solidFill>
                <a:latin typeface="Consolas" panose="020B0609020204030204" pitchFamily="49" charset="0"/>
              </a:rPr>
              <a:t>FileNotFoundError</a:t>
            </a:r>
            <a:r>
              <a:rPr lang="en-US" altLang="zh-CN" sz="2400" b="1" dirty="0">
                <a:solidFill>
                  <a:srgbClr val="A71D5D"/>
                </a:solidFill>
                <a:latin typeface="Consolas" panose="020B0609020204030204" pitchFamily="49" charset="0"/>
              </a:rPr>
              <a:t>:</a:t>
            </a:r>
            <a:br>
              <a:rPr lang="en-US" altLang="zh-CN" sz="2400" b="1" dirty="0">
                <a:solidFill>
                  <a:srgbClr val="A71D5D"/>
                </a:solidFill>
                <a:latin typeface="Consolas" panose="020B0609020204030204" pitchFamily="49" charset="0"/>
              </a:rPr>
            </a:br>
            <a:r>
              <a:rPr lang="en-US" altLang="zh-CN" sz="2400" b="1" dirty="0">
                <a:solidFill>
                  <a:srgbClr val="A71D5D"/>
                </a:solidFill>
                <a:latin typeface="Consolas" panose="020B0609020204030204" pitchFamily="49" charset="0"/>
              </a:rPr>
              <a:t>    </a:t>
            </a: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err="1">
                <a:solidFill>
                  <a:srgbClr val="F2612A"/>
                </a:solidFill>
                <a:latin typeface="Consolas" panose="020B0609020204030204" pitchFamily="49" charset="0"/>
              </a:rPr>
              <a:t>f"Sorry</a:t>
            </a:r>
            <a:r>
              <a:rPr lang="en-US" altLang="zh-CN" sz="2400" b="1" dirty="0">
                <a:solidFill>
                  <a:srgbClr val="F2612A"/>
                </a:solidFill>
                <a:latin typeface="Consolas" panose="020B0609020204030204" pitchFamily="49" charset="0"/>
              </a:rPr>
              <a:t>, the file {path} does not exist."</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9" name="文本框 8">
            <a:extLst>
              <a:ext uri="{FF2B5EF4-FFF2-40B4-BE49-F238E27FC236}">
                <a16:creationId xmlns:a16="http://schemas.microsoft.com/office/drawing/2014/main" id="{9B641184-0F83-7005-A17E-2463CE508721}"/>
              </a:ext>
            </a:extLst>
          </p:cNvPr>
          <p:cNvSpPr txBox="1"/>
          <p:nvPr/>
        </p:nvSpPr>
        <p:spPr>
          <a:xfrm>
            <a:off x="2541269" y="5179108"/>
            <a:ext cx="7109460"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latin typeface="微软雅黑" panose="020B0503020204020204" pitchFamily="34" charset="-122"/>
                <a:ea typeface="微软雅黑" panose="020B0503020204020204" pitchFamily="34" charset="-122"/>
              </a:rPr>
              <a:t>而对于成功读入的文本，我们可以做一些分析，例如尝试计算它包含多少个单词。</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215736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10.3.5 </a:t>
            </a:r>
            <a:r>
              <a:rPr lang="zh-CN" altLang="en-US">
                <a:effectLst>
                  <a:outerShdw blurRad="38100" dist="38100" dir="2700000" algn="tl">
                    <a:srgbClr val="000000">
                      <a:alpha val="43137"/>
                    </a:srgbClr>
                  </a:outerShdw>
                </a:effectLst>
              </a:rPr>
              <a:t>处理 </a:t>
            </a:r>
            <a:r>
              <a:rPr lang="en-US" altLang="zh-CN" err="1">
                <a:effectLst>
                  <a:outerShdw blurRad="38100" dist="38100" dir="2700000" algn="tl">
                    <a:srgbClr val="000000">
                      <a:alpha val="43137"/>
                    </a:srgbClr>
                  </a:outerShdw>
                </a:effectLst>
                <a:latin typeface="+mj-lt"/>
              </a:rPr>
              <a:t>FileNotFoundError</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异常</a:t>
            </a:r>
            <a:endParaRPr lang="en-US" altLang="zh-CN"/>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1323435" y="1716815"/>
            <a:ext cx="9206965" cy="4893647"/>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from </a:t>
            </a:r>
            <a:r>
              <a:rPr lang="en-US" altLang="zh-CN" sz="2400" b="1" dirty="0" err="1">
                <a:solidFill>
                  <a:schemeClr val="bg1">
                    <a:lumMod val="65000"/>
                  </a:schemeClr>
                </a:solidFill>
                <a:latin typeface="Consolas" panose="020B0609020204030204" pitchFamily="49" charset="0"/>
              </a:rPr>
              <a:t>pathlib</a:t>
            </a:r>
            <a:r>
              <a:rPr lang="en-US" altLang="zh-CN" sz="2400" b="1" dirty="0">
                <a:solidFill>
                  <a:schemeClr val="bg1">
                    <a:lumMod val="65000"/>
                  </a:schemeClr>
                </a:solidFill>
                <a:latin typeface="Consolas" panose="020B0609020204030204" pitchFamily="49" charset="0"/>
              </a:rPr>
              <a:t> import Path</a:t>
            </a:r>
          </a:p>
          <a:p>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path = Path('alice.txt')</a:t>
            </a:r>
          </a:p>
          <a:p>
            <a:r>
              <a:rPr lang="en-US" altLang="zh-CN" sz="2400" b="1" dirty="0">
                <a:solidFill>
                  <a:schemeClr val="bg1">
                    <a:lumMod val="65000"/>
                  </a:schemeClr>
                </a:solidFill>
                <a:latin typeface="Consolas" panose="020B0609020204030204" pitchFamily="49" charset="0"/>
              </a:rPr>
              <a:t>try:</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    contents = </a:t>
            </a:r>
            <a:r>
              <a:rPr lang="en-US" altLang="zh-CN" sz="2400" b="1" dirty="0" err="1">
                <a:solidFill>
                  <a:schemeClr val="bg1">
                    <a:lumMod val="65000"/>
                  </a:schemeClr>
                </a:solidFill>
                <a:latin typeface="Consolas" panose="020B0609020204030204" pitchFamily="49" charset="0"/>
              </a:rPr>
              <a:t>path.read_text</a:t>
            </a:r>
            <a:r>
              <a:rPr lang="en-US" altLang="zh-CN" sz="2400" b="1" dirty="0">
                <a:solidFill>
                  <a:schemeClr val="bg1">
                    <a:lumMod val="65000"/>
                  </a:schemeClr>
                </a:solidFill>
                <a:latin typeface="Consolas" panose="020B0609020204030204" pitchFamily="49" charset="0"/>
              </a:rPr>
              <a:t>(encoding='utf-8')</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except </a:t>
            </a:r>
            <a:r>
              <a:rPr lang="en-US" altLang="zh-CN" sz="2400" b="1" dirty="0" err="1">
                <a:solidFill>
                  <a:schemeClr val="bg1">
                    <a:lumMod val="65000"/>
                  </a:schemeClr>
                </a:solidFill>
                <a:latin typeface="Consolas" panose="020B0609020204030204" pitchFamily="49" charset="0"/>
              </a:rPr>
              <a:t>FileNotFoundError</a:t>
            </a:r>
            <a:r>
              <a:rPr lang="en-US" altLang="zh-CN" sz="2400" b="1" dirty="0">
                <a:solidFill>
                  <a:schemeClr val="bg1">
                    <a:lumMod val="65000"/>
                  </a:schemeClr>
                </a:solidFill>
                <a:latin typeface="Consolas" panose="020B0609020204030204" pitchFamily="49" charset="0"/>
              </a:rPr>
              <a:t>:</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    print(</a:t>
            </a:r>
            <a:r>
              <a:rPr lang="en-US" altLang="zh-CN" sz="2400" b="1" dirty="0" err="1">
                <a:solidFill>
                  <a:schemeClr val="bg1">
                    <a:lumMod val="65000"/>
                  </a:schemeClr>
                </a:solidFill>
                <a:latin typeface="Consolas" panose="020B0609020204030204" pitchFamily="49" charset="0"/>
              </a:rPr>
              <a:t>f"Sorry</a:t>
            </a:r>
            <a:r>
              <a:rPr lang="en-US" altLang="zh-CN" sz="2400" b="1" dirty="0">
                <a:solidFill>
                  <a:schemeClr val="bg1">
                    <a:lumMod val="65000"/>
                  </a:schemeClr>
                </a:solidFill>
                <a:latin typeface="Consolas" panose="020B0609020204030204" pitchFamily="49" charset="0"/>
              </a:rPr>
              <a:t>, the file {path} does not exist.")</a:t>
            </a:r>
          </a:p>
          <a:p>
            <a:r>
              <a:rPr lang="zh-CN" altLang="zh-CN" sz="2400" b="1" dirty="0">
                <a:solidFill>
                  <a:srgbClr val="9E58A3"/>
                </a:solidFill>
                <a:latin typeface="Consolas" panose="020B0609020204030204" pitchFamily="49" charset="0"/>
                <a:ea typeface="微软雅黑" panose="020B0503020204020204" pitchFamily="34" charset="-122"/>
              </a:rPr>
              <a:t>else</a:t>
            </a:r>
            <a:r>
              <a:rPr lang="zh-CN" altLang="zh-CN" sz="2400" b="1" dirty="0">
                <a:solidFill>
                  <a:srgbClr val="A71D5D"/>
                </a:solidFill>
                <a:latin typeface="Consolas" panose="020B0609020204030204" pitchFamily="49" charset="0"/>
                <a:ea typeface="微软雅黑" panose="020B0503020204020204" pitchFamily="34" charset="-122"/>
              </a:rPr>
              <a:t>:</a:t>
            </a:r>
            <a:br>
              <a:rPr lang="zh-CN" altLang="zh-CN" sz="2400" b="1" dirty="0">
                <a:solidFill>
                  <a:srgbClr val="A71D5D"/>
                </a:solidFill>
                <a:latin typeface="Consolas" panose="020B0609020204030204" pitchFamily="49" charset="0"/>
                <a:ea typeface="微软雅黑" panose="020B0503020204020204" pitchFamily="34" charset="-122"/>
              </a:rPr>
            </a:br>
            <a:r>
              <a:rPr lang="en-US"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A05830"/>
                </a:solidFill>
                <a:latin typeface="Consolas" panose="020B0609020204030204" pitchFamily="49" charset="0"/>
                <a:ea typeface="微软雅黑" panose="020B0503020204020204" pitchFamily="34" charset="-122"/>
              </a:rPr>
              <a:t># 计算文件大致包含多少个单词</a:t>
            </a:r>
            <a:br>
              <a:rPr lang="zh-CN" altLang="zh-CN" sz="2400" b="1" dirty="0">
                <a:solidFill>
                  <a:srgbClr val="A05830"/>
                </a:solidFill>
                <a:latin typeface="Consolas" panose="020B0609020204030204" pitchFamily="49" charset="0"/>
                <a:ea typeface="微软雅黑" panose="020B0503020204020204" pitchFamily="34" charset="-122"/>
              </a:rPr>
            </a:br>
            <a:r>
              <a:rPr lang="zh-CN" altLang="zh-CN" sz="2400" b="1" dirty="0">
                <a:solidFill>
                  <a:srgbClr val="A05830"/>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words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contents</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258DFF"/>
                </a:solidFill>
                <a:latin typeface="Consolas" panose="020B0609020204030204" pitchFamily="49" charset="0"/>
                <a:ea typeface="微软雅黑" panose="020B0503020204020204" pitchFamily="34" charset="-122"/>
              </a:rPr>
              <a:t>split</a:t>
            </a:r>
            <a:r>
              <a:rPr lang="en-US" altLang="zh-CN" sz="2400" b="1" dirty="0">
                <a:solidFill>
                  <a:srgbClr val="3F9101"/>
                </a:solidFill>
                <a:latin typeface="Consolas" panose="020B0609020204030204" pitchFamily="49" charset="0"/>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num_words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0200BD"/>
                </a:solidFill>
                <a:latin typeface="Consolas" panose="020B0609020204030204" pitchFamily="49" charset="0"/>
                <a:ea typeface="微软雅黑" panose="020B0503020204020204" pitchFamily="34" charset="-122"/>
              </a:rPr>
              <a:t>len</a:t>
            </a:r>
            <a:r>
              <a:rPr lang="en-US" altLang="zh-CN" sz="2400" b="1" dirty="0">
                <a:solidFill>
                  <a:srgbClr val="3F9101"/>
                </a:solidFill>
                <a:latin typeface="Consolas" panose="020B0609020204030204" pitchFamily="49" charset="0"/>
              </a:rPr>
              <a:t>(</a:t>
            </a:r>
            <a:r>
              <a:rPr lang="zh-CN" altLang="zh-CN" sz="2400" b="1" dirty="0">
                <a:solidFill>
                  <a:srgbClr val="333333"/>
                </a:solidFill>
                <a:latin typeface="Consolas" panose="020B0609020204030204" pitchFamily="49" charset="0"/>
                <a:ea typeface="微软雅黑" panose="020B0503020204020204" pitchFamily="34" charset="-122"/>
              </a:rPr>
              <a:t>words</a:t>
            </a:r>
            <a:r>
              <a:rPr lang="en-US" altLang="zh-CN" sz="2400" b="1" dirty="0">
                <a:solidFill>
                  <a:srgbClr val="3F9101"/>
                </a:solidFill>
                <a:latin typeface="Consolas" panose="020B0609020204030204" pitchFamily="49" charset="0"/>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0200BD"/>
                </a:solidFill>
                <a:latin typeface="Consolas" panose="020B0609020204030204" pitchFamily="49" charset="0"/>
                <a:ea typeface="微软雅黑" panose="020B0503020204020204" pitchFamily="34" charset="-122"/>
              </a:rPr>
              <a:t>print</a:t>
            </a:r>
            <a:r>
              <a:rPr lang="en-US" altLang="zh-CN" sz="2400" b="1" dirty="0">
                <a:solidFill>
                  <a:srgbClr val="3F9101"/>
                </a:solidFill>
                <a:latin typeface="Consolas" panose="020B0609020204030204" pitchFamily="49" charset="0"/>
              </a:rPr>
              <a:t>(</a:t>
            </a:r>
            <a:r>
              <a:rPr lang="zh-CN" altLang="zh-CN" sz="2400" b="1" dirty="0">
                <a:solidFill>
                  <a:srgbClr val="F2612A"/>
                </a:solidFill>
                <a:latin typeface="Consolas" panose="020B0609020204030204" pitchFamily="49" charset="0"/>
                <a:ea typeface="微软雅黑" panose="020B0503020204020204" pitchFamily="34" charset="-122"/>
              </a:rPr>
              <a:t>f"The file </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path</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 has about </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num_words</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 words."</a:t>
            </a:r>
            <a:r>
              <a:rPr lang="en-US" altLang="zh-CN" sz="2400" b="1" dirty="0">
                <a:solidFill>
                  <a:srgbClr val="3F9101"/>
                </a:solidFill>
                <a:latin typeface="Consolas" panose="020B0609020204030204" pitchFamily="49" charset="0"/>
              </a:rPr>
              <a:t>)</a:t>
            </a:r>
            <a:endParaRPr lang="zh-CN" altLang="zh-CN" sz="3200" b="1"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9105870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Word"/>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10.3.6 </a:t>
            </a:r>
            <a:r>
              <a:rPr lang="zh-CN" altLang="en-US">
                <a:effectLst>
                  <a:outerShdw blurRad="38100" dist="38100" dir="2700000" algn="tl">
                    <a:srgbClr val="000000">
                      <a:alpha val="43137"/>
                    </a:srgbClr>
                  </a:outerShdw>
                </a:effectLst>
              </a:rPr>
              <a:t>分析文本</a:t>
            </a:r>
            <a:endParaRPr lang="en-US" altLang="zh-CN"/>
          </a:p>
        </p:txBody>
      </p:sp>
      <p:sp>
        <p:nvSpPr>
          <p:cNvPr id="5" name="箭头: 右 4">
            <a:extLst>
              <a:ext uri="{FF2B5EF4-FFF2-40B4-BE49-F238E27FC236}">
                <a16:creationId xmlns:a16="http://schemas.microsoft.com/office/drawing/2014/main" id="{94D856D0-752A-7661-DE7E-6B95144F67FC}"/>
              </a:ext>
            </a:extLst>
          </p:cNvPr>
          <p:cNvSpPr/>
          <p:nvPr/>
        </p:nvSpPr>
        <p:spPr>
          <a:xfrm>
            <a:off x="808843" y="2924442"/>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5F19A2AC-D971-19B9-E062-BFD2864DD27C}"/>
              </a:ext>
            </a:extLst>
          </p:cNvPr>
          <p:cNvSpPr txBox="1"/>
          <p:nvPr/>
        </p:nvSpPr>
        <p:spPr>
          <a:xfrm>
            <a:off x="1323435" y="1716815"/>
            <a:ext cx="9206965" cy="3416320"/>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a:t>
            </a:r>
          </a:p>
          <a:p>
            <a:r>
              <a:rPr lang="en-US" altLang="zh-CN" sz="2400" b="1" dirty="0">
                <a:solidFill>
                  <a:schemeClr val="bg1">
                    <a:lumMod val="65000"/>
                  </a:schemeClr>
                </a:solidFill>
                <a:latin typeface="Consolas" panose="020B0609020204030204" pitchFamily="49" charset="0"/>
              </a:rPr>
              <a:t>try:</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a:t>
            </a:r>
          </a:p>
          <a:p>
            <a:r>
              <a:rPr lang="zh-CN" altLang="zh-CN" sz="2400" b="1" dirty="0">
                <a:solidFill>
                  <a:srgbClr val="9E58A3"/>
                </a:solidFill>
                <a:latin typeface="Consolas" panose="020B0609020204030204" pitchFamily="49" charset="0"/>
                <a:ea typeface="微软雅黑" panose="020B0503020204020204" pitchFamily="34" charset="-122"/>
              </a:rPr>
              <a:t>else</a:t>
            </a:r>
            <a:r>
              <a:rPr lang="zh-CN" altLang="zh-CN" sz="2400" b="1" dirty="0">
                <a:solidFill>
                  <a:srgbClr val="A71D5D"/>
                </a:solidFill>
                <a:latin typeface="Consolas" panose="020B0609020204030204" pitchFamily="49" charset="0"/>
                <a:ea typeface="微软雅黑" panose="020B0503020204020204" pitchFamily="34" charset="-122"/>
              </a:rPr>
              <a:t>:</a:t>
            </a:r>
            <a:br>
              <a:rPr lang="zh-CN" altLang="zh-CN" sz="2400" b="1" dirty="0">
                <a:solidFill>
                  <a:srgbClr val="A71D5D"/>
                </a:solidFill>
                <a:latin typeface="Consolas" panose="020B0609020204030204" pitchFamily="49" charset="0"/>
                <a:ea typeface="微软雅黑" panose="020B0503020204020204" pitchFamily="34" charset="-122"/>
              </a:rPr>
            </a:br>
            <a:r>
              <a:rPr lang="en-US"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A05830"/>
                </a:solidFill>
                <a:latin typeface="Consolas" panose="020B0609020204030204" pitchFamily="49" charset="0"/>
                <a:ea typeface="微软雅黑" panose="020B0503020204020204" pitchFamily="34" charset="-122"/>
              </a:rPr>
              <a:t># 计算文件大致包含多少个单词</a:t>
            </a:r>
            <a:br>
              <a:rPr lang="zh-CN" altLang="zh-CN" sz="2400" b="1" dirty="0">
                <a:solidFill>
                  <a:srgbClr val="A05830"/>
                </a:solidFill>
                <a:latin typeface="Consolas" panose="020B0609020204030204" pitchFamily="49" charset="0"/>
                <a:ea typeface="微软雅黑" panose="020B0503020204020204" pitchFamily="34" charset="-122"/>
              </a:rPr>
            </a:br>
            <a:r>
              <a:rPr lang="zh-CN" altLang="zh-CN" sz="2400" b="1" dirty="0">
                <a:solidFill>
                  <a:srgbClr val="A05830"/>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words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contents</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258DFF"/>
                </a:solidFill>
                <a:latin typeface="Consolas" panose="020B0609020204030204" pitchFamily="49" charset="0"/>
                <a:ea typeface="微软雅黑" panose="020B0503020204020204" pitchFamily="34" charset="-122"/>
              </a:rPr>
              <a:t>split</a:t>
            </a:r>
            <a:r>
              <a:rPr lang="en-US" altLang="zh-CN" sz="2400" b="1" dirty="0">
                <a:solidFill>
                  <a:srgbClr val="3F9101"/>
                </a:solidFill>
                <a:latin typeface="Consolas" panose="020B0609020204030204" pitchFamily="49" charset="0"/>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num_words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0200BD"/>
                </a:solidFill>
                <a:latin typeface="Consolas" panose="020B0609020204030204" pitchFamily="49" charset="0"/>
                <a:ea typeface="微软雅黑" panose="020B0503020204020204" pitchFamily="34" charset="-122"/>
              </a:rPr>
              <a:t>len</a:t>
            </a:r>
            <a:r>
              <a:rPr lang="en-US" altLang="zh-CN" sz="2400" b="1" dirty="0">
                <a:solidFill>
                  <a:srgbClr val="3F9101"/>
                </a:solidFill>
                <a:latin typeface="Consolas" panose="020B0609020204030204" pitchFamily="49" charset="0"/>
              </a:rPr>
              <a:t>(</a:t>
            </a:r>
            <a:r>
              <a:rPr lang="zh-CN" altLang="zh-CN" sz="2400" b="1" dirty="0">
                <a:solidFill>
                  <a:srgbClr val="333333"/>
                </a:solidFill>
                <a:latin typeface="Consolas" panose="020B0609020204030204" pitchFamily="49" charset="0"/>
                <a:ea typeface="微软雅黑" panose="020B0503020204020204" pitchFamily="34" charset="-122"/>
              </a:rPr>
              <a:t>words</a:t>
            </a:r>
            <a:r>
              <a:rPr lang="en-US" altLang="zh-CN" sz="2400" b="1" dirty="0">
                <a:solidFill>
                  <a:srgbClr val="3F9101"/>
                </a:solidFill>
                <a:latin typeface="Consolas" panose="020B0609020204030204" pitchFamily="49" charset="0"/>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0200BD"/>
                </a:solidFill>
                <a:latin typeface="Consolas" panose="020B0609020204030204" pitchFamily="49" charset="0"/>
                <a:ea typeface="微软雅黑" panose="020B0503020204020204" pitchFamily="34" charset="-122"/>
              </a:rPr>
              <a:t>print</a:t>
            </a:r>
            <a:r>
              <a:rPr lang="en-US" altLang="zh-CN" sz="2400" b="1" dirty="0">
                <a:solidFill>
                  <a:srgbClr val="3F9101"/>
                </a:solidFill>
                <a:latin typeface="Consolas" panose="020B0609020204030204" pitchFamily="49" charset="0"/>
              </a:rPr>
              <a:t>(</a:t>
            </a:r>
            <a:r>
              <a:rPr lang="zh-CN" altLang="zh-CN" sz="2400" b="1" dirty="0">
                <a:solidFill>
                  <a:srgbClr val="F2612A"/>
                </a:solidFill>
                <a:latin typeface="Consolas" panose="020B0609020204030204" pitchFamily="49" charset="0"/>
                <a:ea typeface="微软雅黑" panose="020B0503020204020204" pitchFamily="34" charset="-122"/>
              </a:rPr>
              <a:t>f"The file </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path</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 has about </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num_words</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 words."</a:t>
            </a:r>
            <a:r>
              <a:rPr lang="en-US" altLang="zh-CN" sz="2400" b="1" dirty="0">
                <a:solidFill>
                  <a:srgbClr val="3F9101"/>
                </a:solidFill>
                <a:latin typeface="Consolas" panose="020B0609020204030204" pitchFamily="49" charset="0"/>
              </a:rPr>
              <a:t>)</a:t>
            </a:r>
            <a:endParaRPr lang="zh-CN" altLang="zh-CN" sz="3200" b="1" dirty="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AF4AA57B-C9DE-D194-EC30-FD82F29D5263}"/>
              </a:ext>
            </a:extLst>
          </p:cNvPr>
          <p:cNvSpPr txBox="1"/>
          <p:nvPr/>
        </p:nvSpPr>
        <p:spPr>
          <a:xfrm>
            <a:off x="2279019" y="5299646"/>
            <a:ext cx="7633962"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dirty="0">
                <a:latin typeface="微软雅黑" panose="020B0503020204020204" pitchFamily="34" charset="-122"/>
                <a:ea typeface="微软雅黑" panose="020B0503020204020204" pitchFamily="34" charset="-122"/>
              </a:rPr>
              <a:t>这些代码都放在 </a:t>
            </a:r>
            <a:r>
              <a:rPr lang="en-US" altLang="zh-CN" sz="2800" dirty="0">
                <a:latin typeface="微软雅黑" panose="020B0503020204020204" pitchFamily="34" charset="-122"/>
                <a:ea typeface="微软雅黑" panose="020B0503020204020204" pitchFamily="34" charset="-122"/>
              </a:rPr>
              <a:t>else </a:t>
            </a:r>
            <a:r>
              <a:rPr lang="zh-CN" altLang="en-US" sz="2800" dirty="0">
                <a:latin typeface="微软雅黑" panose="020B0503020204020204" pitchFamily="34" charset="-122"/>
                <a:ea typeface="微软雅黑" panose="020B0503020204020204" pitchFamily="34" charset="-122"/>
              </a:rPr>
              <a:t>代码块中，仅当 </a:t>
            </a:r>
            <a:r>
              <a:rPr lang="en-US" altLang="zh-CN" sz="2800" dirty="0">
                <a:latin typeface="Consolas" panose="020B0609020204030204" pitchFamily="49" charset="0"/>
                <a:ea typeface="微软雅黑" panose="020B0503020204020204" pitchFamily="34" charset="-122"/>
              </a:rPr>
              <a:t>try</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块成功执行（没有异常）时，才会执行它们。</a:t>
            </a:r>
          </a:p>
        </p:txBody>
      </p:sp>
    </p:spTree>
    <p:extLst>
      <p:ext uri="{BB962C8B-B14F-4D97-AF65-F5344CB8AC3E}">
        <p14:creationId xmlns:p14="http://schemas.microsoft.com/office/powerpoint/2010/main" val="1452351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solidFill>
                  <a:schemeClr val="bg1">
                    <a:lumMod val="65000"/>
                  </a:schemeClr>
                </a:solidFill>
              </a:rPr>
              <a:t>打开我们的主程序文件，写入下面的代码，它将读取文本文件的内容到</a:t>
            </a:r>
            <a:r>
              <a:rPr lang="zh-CN" altLang="en-US" u="sng">
                <a:solidFill>
                  <a:schemeClr val="bg1">
                    <a:lumMod val="65000"/>
                  </a:schemeClr>
                </a:solidFill>
              </a:rPr>
              <a:t>内存</a:t>
            </a:r>
            <a:r>
              <a:rPr lang="zh-CN" altLang="en-US">
                <a:solidFill>
                  <a:schemeClr val="bg1">
                    <a:lumMod val="65000"/>
                  </a:schemeClr>
                </a:solidFill>
              </a:rPr>
              <a:t>，再将其内容显示到屏幕上：</a:t>
            </a:r>
            <a:endParaRPr lang="en-US" altLang="zh-CN">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301557" y="2943224"/>
            <a:ext cx="5052243" cy="2246769"/>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endParaRPr lang="en-US" altLang="zh-CN" sz="2000">
              <a:solidFill>
                <a:schemeClr val="bg1">
                  <a:lumMod val="65000"/>
                </a:schemeClr>
              </a:solidFill>
              <a:highlight>
                <a:srgbClr val="FFFAD4"/>
              </a:highlight>
              <a:latin typeface="Consolas" panose="020B0609020204030204" pitchFamily="49" charset="0"/>
            </a:endParaRPr>
          </a:p>
          <a:p>
            <a:r>
              <a:rPr lang="en-US" altLang="zh-CN" sz="2400" b="1">
                <a:solidFill>
                  <a:schemeClr val="bg1">
                    <a:lumMod val="65000"/>
                  </a:schemeClr>
                </a:solidFill>
                <a:latin typeface="Consolas" panose="020B0609020204030204" pitchFamily="49" charset="0"/>
              </a:rPr>
              <a:t>from pathlib import Path</a:t>
            </a:r>
            <a:br>
              <a:rPr lang="en-US" altLang="zh-CN" sz="2400" b="1">
                <a:solidFill>
                  <a:srgbClr val="333333"/>
                </a:solidFill>
                <a:latin typeface="Consolas" panose="020B0609020204030204" pitchFamily="49" charset="0"/>
              </a:rPr>
            </a:br>
            <a:br>
              <a:rPr lang="en-US" altLang="zh-CN" sz="2400" b="1">
                <a:solidFill>
                  <a:srgbClr val="333333"/>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a:solidFill>
                  <a:srgbClr val="333333"/>
                </a:solidFill>
                <a:latin typeface="Consolas" panose="020B0609020204030204" pitchFamily="49" charset="0"/>
              </a:rPr>
              <a:t>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'pi_digits.txt'</a:t>
            </a:r>
            <a:r>
              <a:rPr lang="en-US" altLang="zh-CN" sz="2400" b="1">
                <a:solidFill>
                  <a:srgbClr val="3F9101"/>
                </a:solidFill>
                <a:latin typeface="Consolas" panose="020B0609020204030204" pitchFamily="49" charset="0"/>
              </a:rPr>
              <a: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contents = </a:t>
            </a:r>
            <a:r>
              <a:rPr lang="en-US" altLang="zh-CN" sz="2400" b="1" err="1">
                <a:solidFill>
                  <a:schemeClr val="bg1">
                    <a:lumMod val="65000"/>
                  </a:schemeClr>
                </a:solidFill>
                <a:latin typeface="Consolas" panose="020B0609020204030204" pitchFamily="49" charset="0"/>
              </a:rPr>
              <a:t>path.read_text</a:t>
            </a:r>
            <a:r>
              <a:rPr lang="en-US" altLang="zh-CN" sz="2400" b="1">
                <a:solidFill>
                  <a:schemeClr val="bg1">
                    <a:lumMod val="65000"/>
                  </a:schemeClr>
                </a:solidFill>
                <a:latin typeface="Consolas" panose="020B0609020204030204" pitchFamily="49" charset="0"/>
              </a:rPr>
              <a:t>()</a:t>
            </a:r>
            <a:br>
              <a:rPr lang="en-US" altLang="zh-CN" sz="2400" b="1">
                <a:solidFill>
                  <a:schemeClr val="bg1">
                    <a:lumMod val="65000"/>
                  </a:schemeClr>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print(contents)</a:t>
            </a:r>
          </a:p>
        </p:txBody>
      </p:sp>
      <p:sp>
        <p:nvSpPr>
          <p:cNvPr id="5" name="内容占位符 6">
            <a:extLst>
              <a:ext uri="{FF2B5EF4-FFF2-40B4-BE49-F238E27FC236}">
                <a16:creationId xmlns:a16="http://schemas.microsoft.com/office/drawing/2014/main" id="{364EFD44-4BAB-4ADF-DEAD-922A8C28C455}"/>
              </a:ext>
            </a:extLst>
          </p:cNvPr>
          <p:cNvSpPr txBox="1">
            <a:spLocks/>
          </p:cNvSpPr>
          <p:nvPr/>
        </p:nvSpPr>
        <p:spPr>
          <a:xfrm>
            <a:off x="838200" y="2890809"/>
            <a:ext cx="4605087" cy="3299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Consolas" panose="020B0609020204030204" pitchFamily="49" charset="0"/>
                <a:ea typeface="微软雅黑" panose="020B0503020204020204" pitchFamily="34" charset="-122"/>
              </a:rPr>
              <a:t>接下来我们将创建一个 </a:t>
            </a:r>
            <a:r>
              <a:rPr lang="en-US" altLang="zh-CN" b="1" dirty="0">
                <a:latin typeface="Consolas" panose="020B0609020204030204" pitchFamily="49" charset="0"/>
                <a:ea typeface="微软雅黑" panose="020B0503020204020204" pitchFamily="34" charset="-122"/>
              </a:rPr>
              <a:t>Path</a:t>
            </a:r>
            <a:r>
              <a:rPr lang="en-US" altLang="zh-CN" dirty="0">
                <a:latin typeface="Consolas" panose="020B0609020204030204" pitchFamily="49" charset="0"/>
                <a:ea typeface="微软雅黑" panose="020B0503020204020204" pitchFamily="34" charset="-122"/>
              </a:rPr>
              <a:t> </a:t>
            </a:r>
            <a:r>
              <a:rPr lang="zh-CN" altLang="en-US" dirty="0">
                <a:latin typeface="Consolas" panose="020B0609020204030204" pitchFamily="49" charset="0"/>
                <a:ea typeface="微软雅黑" panose="020B0503020204020204" pitchFamily="34" charset="-122"/>
              </a:rPr>
              <a:t>类的实例，并将它赋值给 </a:t>
            </a:r>
            <a:r>
              <a:rPr lang="en-US" altLang="zh-CN" dirty="0">
                <a:latin typeface="Consolas" panose="020B0609020204030204" pitchFamily="49" charset="0"/>
                <a:ea typeface="微软雅黑" panose="020B0503020204020204" pitchFamily="34" charset="-122"/>
              </a:rPr>
              <a:t>path </a:t>
            </a:r>
            <a:r>
              <a:rPr lang="zh-CN" altLang="en-US" dirty="0">
                <a:latin typeface="Consolas" panose="020B0609020204030204" pitchFamily="49" charset="0"/>
                <a:ea typeface="微软雅黑" panose="020B0503020204020204" pitchFamily="34" charset="-122"/>
              </a:rPr>
              <a:t>变量</a:t>
            </a:r>
            <a:endParaRPr lang="en-US" altLang="zh-CN" dirty="0">
              <a:latin typeface="Consolas" panose="020B0609020204030204" pitchFamily="49" charset="0"/>
              <a:ea typeface="微软雅黑" panose="020B0503020204020204" pitchFamily="34" charset="-122"/>
            </a:endParaRPr>
          </a:p>
          <a:p>
            <a:pPr marL="0" indent="0">
              <a:buNone/>
            </a:pPr>
            <a:r>
              <a:rPr lang="zh-CN" altLang="en-US" dirty="0">
                <a:latin typeface="Consolas" panose="020B0609020204030204" pitchFamily="49" charset="0"/>
                <a:ea typeface="微软雅黑" panose="020B0503020204020204" pitchFamily="34" charset="-122"/>
              </a:rPr>
              <a:t>这个类在实例化时接受一个称为路径的字符串参数</a:t>
            </a:r>
            <a:endParaRPr lang="en-US" altLang="zh-CN" dirty="0">
              <a:latin typeface="Consolas" panose="020B0609020204030204" pitchFamily="49" charset="0"/>
              <a:ea typeface="微软雅黑" panose="020B0503020204020204" pitchFamily="34" charset="-122"/>
            </a:endParaRPr>
          </a:p>
          <a:p>
            <a:pPr marL="0" indent="0">
              <a:buNone/>
            </a:pPr>
            <a:r>
              <a:rPr lang="zh-CN" altLang="en-US" b="1" dirty="0">
                <a:latin typeface="Consolas" panose="020B0609020204030204" pitchFamily="49" charset="0"/>
                <a:ea typeface="微软雅黑" panose="020B0503020204020204" pitchFamily="34" charset="-122"/>
              </a:rPr>
              <a:t>路径（</a:t>
            </a:r>
            <a:r>
              <a:rPr lang="en-US" altLang="zh-CN" b="1" dirty="0">
                <a:latin typeface="Consolas" panose="020B0609020204030204" pitchFamily="49" charset="0"/>
                <a:ea typeface="微软雅黑" panose="020B0503020204020204" pitchFamily="34" charset="-122"/>
              </a:rPr>
              <a:t>path</a:t>
            </a:r>
            <a:r>
              <a:rPr lang="zh-CN" altLang="en-US" b="1" dirty="0">
                <a:latin typeface="Consolas" panose="020B0609020204030204" pitchFamily="49" charset="0"/>
                <a:ea typeface="微软雅黑" panose="020B0503020204020204" pitchFamily="34" charset="-122"/>
              </a:rPr>
              <a:t>）</a:t>
            </a:r>
            <a:r>
              <a:rPr lang="zh-CN" altLang="en-US" dirty="0">
                <a:latin typeface="Consolas" panose="020B0609020204030204" pitchFamily="49" charset="0"/>
                <a:ea typeface="微软雅黑" panose="020B0503020204020204" pitchFamily="34" charset="-122"/>
              </a:rPr>
              <a:t>指的是文件或文件夹在系统中的位置</a:t>
            </a:r>
            <a:endParaRPr lang="en-US" altLang="zh-CN" dirty="0">
              <a:latin typeface="Consolas" panose="020B0609020204030204" pitchFamily="49" charset="0"/>
              <a:ea typeface="微软雅黑" panose="020B0503020204020204" pitchFamily="34" charset="-122"/>
            </a:endParaRPr>
          </a:p>
        </p:txBody>
      </p:sp>
      <p:sp>
        <p:nvSpPr>
          <p:cNvPr id="6" name="箭头: 右 5">
            <a:extLst>
              <a:ext uri="{FF2B5EF4-FFF2-40B4-BE49-F238E27FC236}">
                <a16:creationId xmlns:a16="http://schemas.microsoft.com/office/drawing/2014/main" id="{8E4CDE2C-1EC9-F75F-FC49-13AE48C3CBF4}"/>
              </a:ext>
            </a:extLst>
          </p:cNvPr>
          <p:cNvSpPr/>
          <p:nvPr/>
        </p:nvSpPr>
        <p:spPr>
          <a:xfrm>
            <a:off x="5690714" y="4072209"/>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26607104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10.3.6 </a:t>
            </a:r>
            <a:r>
              <a:rPr lang="zh-CN" altLang="en-US">
                <a:effectLst>
                  <a:outerShdw blurRad="38100" dist="38100" dir="2700000" algn="tl">
                    <a:srgbClr val="000000">
                      <a:alpha val="43137"/>
                    </a:srgbClr>
                  </a:outerShdw>
                </a:effectLst>
              </a:rPr>
              <a:t>分析文本</a:t>
            </a:r>
            <a:endParaRPr lang="en-US" altLang="zh-CN"/>
          </a:p>
        </p:txBody>
      </p:sp>
      <p:sp>
        <p:nvSpPr>
          <p:cNvPr id="5" name="箭头: 右 4">
            <a:extLst>
              <a:ext uri="{FF2B5EF4-FFF2-40B4-BE49-F238E27FC236}">
                <a16:creationId xmlns:a16="http://schemas.microsoft.com/office/drawing/2014/main" id="{94D856D0-752A-7661-DE7E-6B95144F67FC}"/>
              </a:ext>
            </a:extLst>
          </p:cNvPr>
          <p:cNvSpPr/>
          <p:nvPr/>
        </p:nvSpPr>
        <p:spPr>
          <a:xfrm>
            <a:off x="838200" y="3590648"/>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5F19A2AC-D971-19B9-E062-BFD2864DD27C}"/>
              </a:ext>
            </a:extLst>
          </p:cNvPr>
          <p:cNvSpPr txBox="1"/>
          <p:nvPr/>
        </p:nvSpPr>
        <p:spPr>
          <a:xfrm>
            <a:off x="1323435" y="1716815"/>
            <a:ext cx="9206965" cy="3416320"/>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a:t>
            </a:r>
          </a:p>
          <a:p>
            <a:r>
              <a:rPr lang="en-US" altLang="zh-CN" sz="2400" b="1" dirty="0">
                <a:solidFill>
                  <a:schemeClr val="bg1">
                    <a:lumMod val="65000"/>
                  </a:schemeClr>
                </a:solidFill>
                <a:latin typeface="Consolas" panose="020B0609020204030204" pitchFamily="49" charset="0"/>
              </a:rPr>
              <a:t>try:</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a:t>
            </a:r>
          </a:p>
          <a:p>
            <a:r>
              <a:rPr lang="zh-CN" altLang="zh-CN" sz="2400" b="1" dirty="0">
                <a:solidFill>
                  <a:srgbClr val="9E58A3"/>
                </a:solidFill>
                <a:latin typeface="Consolas" panose="020B0609020204030204" pitchFamily="49" charset="0"/>
                <a:ea typeface="微软雅黑" panose="020B0503020204020204" pitchFamily="34" charset="-122"/>
              </a:rPr>
              <a:t>else</a:t>
            </a:r>
            <a:r>
              <a:rPr lang="zh-CN" altLang="zh-CN" sz="2400" b="1" dirty="0">
                <a:solidFill>
                  <a:srgbClr val="A71D5D"/>
                </a:solidFill>
                <a:latin typeface="Consolas" panose="020B0609020204030204" pitchFamily="49" charset="0"/>
                <a:ea typeface="微软雅黑" panose="020B0503020204020204" pitchFamily="34" charset="-122"/>
              </a:rPr>
              <a:t>:</a:t>
            </a:r>
            <a:br>
              <a:rPr lang="zh-CN" altLang="zh-CN" sz="2400" b="1" dirty="0">
                <a:solidFill>
                  <a:srgbClr val="A71D5D"/>
                </a:solidFill>
                <a:latin typeface="Consolas" panose="020B0609020204030204" pitchFamily="49" charset="0"/>
                <a:ea typeface="微软雅黑" panose="020B0503020204020204" pitchFamily="34" charset="-122"/>
              </a:rPr>
            </a:br>
            <a:r>
              <a:rPr lang="en-US"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A05830"/>
                </a:solidFill>
                <a:latin typeface="Consolas" panose="020B0609020204030204" pitchFamily="49" charset="0"/>
                <a:ea typeface="微软雅黑" panose="020B0503020204020204" pitchFamily="34" charset="-122"/>
              </a:rPr>
              <a:t># 计算文件大致包含多少个单词</a:t>
            </a:r>
            <a:br>
              <a:rPr lang="zh-CN" altLang="zh-CN" sz="2400" b="1" dirty="0">
                <a:solidFill>
                  <a:srgbClr val="A05830"/>
                </a:solidFill>
                <a:latin typeface="Consolas" panose="020B0609020204030204" pitchFamily="49" charset="0"/>
                <a:ea typeface="微软雅黑" panose="020B0503020204020204" pitchFamily="34" charset="-122"/>
              </a:rPr>
            </a:br>
            <a:r>
              <a:rPr lang="zh-CN" altLang="zh-CN" sz="2400" b="1" dirty="0">
                <a:solidFill>
                  <a:srgbClr val="A05830"/>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words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contents</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258DFF"/>
                </a:solidFill>
                <a:latin typeface="Consolas" panose="020B0609020204030204" pitchFamily="49" charset="0"/>
                <a:ea typeface="微软雅黑" panose="020B0503020204020204" pitchFamily="34" charset="-122"/>
              </a:rPr>
              <a:t>split</a:t>
            </a:r>
            <a:r>
              <a:rPr lang="en-US" altLang="zh-CN" sz="2400" b="1" dirty="0">
                <a:solidFill>
                  <a:srgbClr val="3F9101"/>
                </a:solidFill>
                <a:latin typeface="Consolas" panose="020B0609020204030204" pitchFamily="49" charset="0"/>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num_words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0200BD"/>
                </a:solidFill>
                <a:latin typeface="Consolas" panose="020B0609020204030204" pitchFamily="49" charset="0"/>
                <a:ea typeface="微软雅黑" panose="020B0503020204020204" pitchFamily="34" charset="-122"/>
              </a:rPr>
              <a:t>len</a:t>
            </a:r>
            <a:r>
              <a:rPr lang="en-US" altLang="zh-CN" sz="2400" b="1" dirty="0">
                <a:solidFill>
                  <a:srgbClr val="3F9101"/>
                </a:solidFill>
                <a:latin typeface="Consolas" panose="020B0609020204030204" pitchFamily="49" charset="0"/>
              </a:rPr>
              <a:t>(</a:t>
            </a:r>
            <a:r>
              <a:rPr lang="zh-CN" altLang="zh-CN" sz="2400" b="1" dirty="0">
                <a:solidFill>
                  <a:srgbClr val="333333"/>
                </a:solidFill>
                <a:latin typeface="Consolas" panose="020B0609020204030204" pitchFamily="49" charset="0"/>
                <a:ea typeface="微软雅黑" panose="020B0503020204020204" pitchFamily="34" charset="-122"/>
              </a:rPr>
              <a:t>words</a:t>
            </a:r>
            <a:r>
              <a:rPr lang="en-US" altLang="zh-CN" sz="2400" b="1" dirty="0">
                <a:solidFill>
                  <a:srgbClr val="3F9101"/>
                </a:solidFill>
                <a:latin typeface="Consolas" panose="020B0609020204030204" pitchFamily="49" charset="0"/>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0200BD"/>
                </a:solidFill>
                <a:latin typeface="Consolas" panose="020B0609020204030204" pitchFamily="49" charset="0"/>
                <a:ea typeface="微软雅黑" panose="020B0503020204020204" pitchFamily="34" charset="-122"/>
              </a:rPr>
              <a:t>print</a:t>
            </a:r>
            <a:r>
              <a:rPr lang="en-US" altLang="zh-CN" sz="2400" b="1" dirty="0">
                <a:solidFill>
                  <a:srgbClr val="3F9101"/>
                </a:solidFill>
                <a:latin typeface="Consolas" panose="020B0609020204030204" pitchFamily="49" charset="0"/>
              </a:rPr>
              <a:t>(</a:t>
            </a:r>
            <a:r>
              <a:rPr lang="zh-CN" altLang="zh-CN" sz="2400" b="1" dirty="0">
                <a:solidFill>
                  <a:srgbClr val="F2612A"/>
                </a:solidFill>
                <a:latin typeface="Consolas" panose="020B0609020204030204" pitchFamily="49" charset="0"/>
                <a:ea typeface="微软雅黑" panose="020B0503020204020204" pitchFamily="34" charset="-122"/>
              </a:rPr>
              <a:t>f"The file </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path</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 has about </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num_words</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 words."</a:t>
            </a:r>
            <a:r>
              <a:rPr lang="en-US" altLang="zh-CN" sz="2400" b="1" dirty="0">
                <a:solidFill>
                  <a:srgbClr val="3F9101"/>
                </a:solidFill>
                <a:latin typeface="Consolas" panose="020B0609020204030204" pitchFamily="49" charset="0"/>
              </a:rPr>
              <a:t>)</a:t>
            </a:r>
            <a:endParaRPr lang="zh-CN" altLang="zh-CN" sz="3200" b="1" dirty="0">
              <a:latin typeface="Consolas" panose="020B0609020204030204" pitchFamily="49" charset="0"/>
              <a:ea typeface="微软雅黑" panose="020B0503020204020204" pitchFamily="34" charset="-122"/>
            </a:endParaRPr>
          </a:p>
        </p:txBody>
      </p:sp>
      <p:sp>
        <p:nvSpPr>
          <p:cNvPr id="3" name="文本框 2">
            <a:extLst>
              <a:ext uri="{FF2B5EF4-FFF2-40B4-BE49-F238E27FC236}">
                <a16:creationId xmlns:a16="http://schemas.microsoft.com/office/drawing/2014/main" id="{9B0DBADB-28B7-515E-487A-D4A001DD1647}"/>
              </a:ext>
            </a:extLst>
          </p:cNvPr>
          <p:cNvSpPr txBox="1"/>
          <p:nvPr/>
        </p:nvSpPr>
        <p:spPr>
          <a:xfrm>
            <a:off x="2279019" y="5299646"/>
            <a:ext cx="7633962" cy="954107"/>
          </a:xfrm>
          <a:prstGeom prst="rect">
            <a:avLst/>
          </a:prstGeom>
          <a:noFill/>
        </p:spPr>
        <p:txBody>
          <a:bodyPr wrap="square">
            <a:spAutoFit/>
          </a:bodyPr>
          <a:lstStyle/>
          <a:p>
            <a:pPr lvl="0">
              <a:defRPr/>
            </a:pPr>
            <a:r>
              <a:rPr lang="zh-CN" altLang="en-US" sz="2800" dirty="0">
                <a:latin typeface="微软雅黑" panose="020B0503020204020204" pitchFamily="34" charset="-122"/>
                <a:ea typeface="微软雅黑" panose="020B0503020204020204" pitchFamily="34" charset="-122"/>
              </a:rPr>
              <a:t>对变量 </a:t>
            </a:r>
            <a:r>
              <a:rPr lang="en-US" altLang="zh-CN" sz="2800" dirty="0">
                <a:latin typeface="微软雅黑" panose="020B0503020204020204" pitchFamily="34" charset="-122"/>
                <a:ea typeface="微软雅黑" panose="020B0503020204020204" pitchFamily="34" charset="-122"/>
              </a:rPr>
              <a:t>contents </a:t>
            </a:r>
            <a:r>
              <a:rPr lang="zh-CN" altLang="en-US" sz="2800" dirty="0">
                <a:latin typeface="微软雅黑" panose="020B0503020204020204" pitchFamily="34" charset="-122"/>
                <a:ea typeface="微软雅黑" panose="020B0503020204020204" pitchFamily="34" charset="-122"/>
              </a:rPr>
              <a:t>调用 </a:t>
            </a:r>
            <a:r>
              <a:rPr lang="zh-CN" altLang="zh-CN" sz="2800" b="1" dirty="0">
                <a:solidFill>
                  <a:srgbClr val="258DFF"/>
                </a:solidFill>
                <a:latin typeface="Consolas" panose="020B0609020204030204" pitchFamily="49" charset="0"/>
                <a:ea typeface="微软雅黑" panose="020B0503020204020204" pitchFamily="34" charset="-122"/>
              </a:rPr>
              <a:t>split</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方法，我们将得到一个列表，其中包含这部童话中的所有单词。</a:t>
            </a:r>
          </a:p>
        </p:txBody>
      </p:sp>
    </p:spTree>
    <p:extLst>
      <p:ext uri="{BB962C8B-B14F-4D97-AF65-F5344CB8AC3E}">
        <p14:creationId xmlns:p14="http://schemas.microsoft.com/office/powerpoint/2010/main" val="3758599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10.3.6 </a:t>
            </a:r>
            <a:r>
              <a:rPr lang="zh-CN" altLang="en-US">
                <a:effectLst>
                  <a:outerShdw blurRad="38100" dist="38100" dir="2700000" algn="tl">
                    <a:srgbClr val="000000">
                      <a:alpha val="43137"/>
                    </a:srgbClr>
                  </a:outerShdw>
                </a:effectLst>
              </a:rPr>
              <a:t>分析文本</a:t>
            </a:r>
            <a:endParaRPr lang="en-US" altLang="zh-CN"/>
          </a:p>
        </p:txBody>
      </p:sp>
      <p:sp>
        <p:nvSpPr>
          <p:cNvPr id="5" name="箭头: 右 4">
            <a:extLst>
              <a:ext uri="{FF2B5EF4-FFF2-40B4-BE49-F238E27FC236}">
                <a16:creationId xmlns:a16="http://schemas.microsoft.com/office/drawing/2014/main" id="{94D856D0-752A-7661-DE7E-6B95144F67FC}"/>
              </a:ext>
            </a:extLst>
          </p:cNvPr>
          <p:cNvSpPr/>
          <p:nvPr/>
        </p:nvSpPr>
        <p:spPr>
          <a:xfrm>
            <a:off x="838200" y="3917220"/>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5F19A2AC-D971-19B9-E062-BFD2864DD27C}"/>
              </a:ext>
            </a:extLst>
          </p:cNvPr>
          <p:cNvSpPr txBox="1"/>
          <p:nvPr/>
        </p:nvSpPr>
        <p:spPr>
          <a:xfrm>
            <a:off x="1323435" y="1716815"/>
            <a:ext cx="9206965" cy="3416320"/>
          </a:xfrm>
          <a:prstGeom prst="rect">
            <a:avLst/>
          </a:prstGeom>
          <a:noFill/>
          <a:ln>
            <a:solidFill>
              <a:schemeClr val="bg2"/>
            </a:solidFill>
          </a:ln>
        </p:spPr>
        <p:txBody>
          <a:bodyPr wrap="square">
            <a:spAutoFit/>
          </a:bodyPr>
          <a:lstStyle/>
          <a:p>
            <a:r>
              <a:rPr lang="en-US" altLang="zh-CN" sz="2400" b="1" dirty="0">
                <a:solidFill>
                  <a:schemeClr val="bg1">
                    <a:lumMod val="65000"/>
                  </a:schemeClr>
                </a:solidFill>
                <a:latin typeface="Consolas" panose="020B0609020204030204" pitchFamily="49" charset="0"/>
              </a:rPr>
              <a:t>...</a:t>
            </a:r>
          </a:p>
          <a:p>
            <a:r>
              <a:rPr lang="en-US" altLang="zh-CN" sz="2400" b="1" dirty="0">
                <a:solidFill>
                  <a:schemeClr val="bg1">
                    <a:lumMod val="65000"/>
                  </a:schemeClr>
                </a:solidFill>
                <a:latin typeface="Consolas" panose="020B0609020204030204" pitchFamily="49" charset="0"/>
              </a:rPr>
              <a:t>try:</a:t>
            </a:r>
            <a:br>
              <a:rPr lang="en-US" altLang="zh-CN" sz="2400" b="1" dirty="0">
                <a:solidFill>
                  <a:schemeClr val="bg1">
                    <a:lumMod val="65000"/>
                  </a:schemeClr>
                </a:solidFill>
                <a:latin typeface="Consolas" panose="020B0609020204030204" pitchFamily="49" charset="0"/>
              </a:rPr>
            </a:br>
            <a:r>
              <a:rPr lang="en-US" altLang="zh-CN" sz="2400" b="1" dirty="0">
                <a:solidFill>
                  <a:schemeClr val="bg1">
                    <a:lumMod val="65000"/>
                  </a:schemeClr>
                </a:solidFill>
                <a:latin typeface="Consolas" panose="020B0609020204030204" pitchFamily="49" charset="0"/>
              </a:rPr>
              <a:t>...</a:t>
            </a:r>
          </a:p>
          <a:p>
            <a:r>
              <a:rPr lang="zh-CN" altLang="zh-CN" sz="2400" b="1" dirty="0">
                <a:solidFill>
                  <a:srgbClr val="9E58A3"/>
                </a:solidFill>
                <a:latin typeface="Consolas" panose="020B0609020204030204" pitchFamily="49" charset="0"/>
                <a:ea typeface="微软雅黑" panose="020B0503020204020204" pitchFamily="34" charset="-122"/>
              </a:rPr>
              <a:t>else</a:t>
            </a:r>
            <a:r>
              <a:rPr lang="zh-CN" altLang="zh-CN" sz="2400" b="1" dirty="0">
                <a:solidFill>
                  <a:srgbClr val="A71D5D"/>
                </a:solidFill>
                <a:latin typeface="Consolas" panose="020B0609020204030204" pitchFamily="49" charset="0"/>
                <a:ea typeface="微软雅黑" panose="020B0503020204020204" pitchFamily="34" charset="-122"/>
              </a:rPr>
              <a:t>:</a:t>
            </a:r>
            <a:br>
              <a:rPr lang="zh-CN" altLang="zh-CN" sz="2400" b="1" dirty="0">
                <a:solidFill>
                  <a:srgbClr val="A71D5D"/>
                </a:solidFill>
                <a:latin typeface="Consolas" panose="020B0609020204030204" pitchFamily="49" charset="0"/>
                <a:ea typeface="微软雅黑" panose="020B0503020204020204" pitchFamily="34" charset="-122"/>
              </a:rPr>
            </a:br>
            <a:r>
              <a:rPr lang="en-US"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A05830"/>
                </a:solidFill>
                <a:latin typeface="Consolas" panose="020B0609020204030204" pitchFamily="49" charset="0"/>
                <a:ea typeface="微软雅黑" panose="020B0503020204020204" pitchFamily="34" charset="-122"/>
              </a:rPr>
              <a:t># 计算文件大致包含多少个单词</a:t>
            </a:r>
            <a:br>
              <a:rPr lang="zh-CN" altLang="zh-CN" sz="2400" b="1" dirty="0">
                <a:solidFill>
                  <a:srgbClr val="A05830"/>
                </a:solidFill>
                <a:latin typeface="Consolas" panose="020B0609020204030204" pitchFamily="49" charset="0"/>
                <a:ea typeface="微软雅黑" panose="020B0503020204020204" pitchFamily="34" charset="-122"/>
              </a:rPr>
            </a:br>
            <a:r>
              <a:rPr lang="zh-CN" altLang="zh-CN" sz="2400" b="1" dirty="0">
                <a:solidFill>
                  <a:srgbClr val="A05830"/>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words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contents</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258DFF"/>
                </a:solidFill>
                <a:latin typeface="Consolas" panose="020B0609020204030204" pitchFamily="49" charset="0"/>
                <a:ea typeface="微软雅黑" panose="020B0503020204020204" pitchFamily="34" charset="-122"/>
              </a:rPr>
              <a:t>split</a:t>
            </a:r>
            <a:r>
              <a:rPr lang="en-US" altLang="zh-CN" sz="2400" b="1" dirty="0">
                <a:solidFill>
                  <a:srgbClr val="3F9101"/>
                </a:solidFill>
                <a:latin typeface="Consolas" panose="020B0609020204030204" pitchFamily="49" charset="0"/>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num_words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0200BD"/>
                </a:solidFill>
                <a:latin typeface="Consolas" panose="020B0609020204030204" pitchFamily="49" charset="0"/>
                <a:ea typeface="微软雅黑" panose="020B0503020204020204" pitchFamily="34" charset="-122"/>
              </a:rPr>
              <a:t>len</a:t>
            </a:r>
            <a:r>
              <a:rPr lang="en-US" altLang="zh-CN" sz="2400" b="1" dirty="0">
                <a:solidFill>
                  <a:srgbClr val="3F9101"/>
                </a:solidFill>
                <a:latin typeface="Consolas" panose="020B0609020204030204" pitchFamily="49" charset="0"/>
              </a:rPr>
              <a:t>(</a:t>
            </a:r>
            <a:r>
              <a:rPr lang="zh-CN" altLang="zh-CN" sz="2400" b="1" dirty="0">
                <a:solidFill>
                  <a:srgbClr val="333333"/>
                </a:solidFill>
                <a:latin typeface="Consolas" panose="020B0609020204030204" pitchFamily="49" charset="0"/>
                <a:ea typeface="微软雅黑" panose="020B0503020204020204" pitchFamily="34" charset="-122"/>
              </a:rPr>
              <a:t>words</a:t>
            </a:r>
            <a:r>
              <a:rPr lang="en-US" altLang="zh-CN" sz="2400" b="1" dirty="0">
                <a:solidFill>
                  <a:srgbClr val="3F9101"/>
                </a:solidFill>
                <a:latin typeface="Consolas" panose="020B0609020204030204" pitchFamily="49" charset="0"/>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0200BD"/>
                </a:solidFill>
                <a:latin typeface="Consolas" panose="020B0609020204030204" pitchFamily="49" charset="0"/>
                <a:ea typeface="微软雅黑" panose="020B0503020204020204" pitchFamily="34" charset="-122"/>
              </a:rPr>
              <a:t>print</a:t>
            </a:r>
            <a:r>
              <a:rPr lang="en-US" altLang="zh-CN" sz="2400" b="1" dirty="0">
                <a:solidFill>
                  <a:srgbClr val="3F9101"/>
                </a:solidFill>
                <a:latin typeface="Consolas" panose="020B0609020204030204" pitchFamily="49" charset="0"/>
              </a:rPr>
              <a:t>(</a:t>
            </a:r>
            <a:r>
              <a:rPr lang="zh-CN" altLang="zh-CN" sz="2400" b="1" dirty="0">
                <a:solidFill>
                  <a:srgbClr val="F2612A"/>
                </a:solidFill>
                <a:latin typeface="Consolas" panose="020B0609020204030204" pitchFamily="49" charset="0"/>
                <a:ea typeface="微软雅黑" panose="020B0503020204020204" pitchFamily="34" charset="-122"/>
              </a:rPr>
              <a:t>f"The file </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path</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 has about </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num_words</a:t>
            </a:r>
            <a:r>
              <a:rPr lang="zh-CN" altLang="zh-CN" sz="2400" b="1" dirty="0">
                <a:solidFill>
                  <a:srgbClr val="183691"/>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 words."</a:t>
            </a:r>
            <a:r>
              <a:rPr lang="en-US" altLang="zh-CN" sz="2400" b="1" dirty="0">
                <a:solidFill>
                  <a:srgbClr val="3F9101"/>
                </a:solidFill>
                <a:latin typeface="Consolas" panose="020B0609020204030204" pitchFamily="49" charset="0"/>
              </a:rPr>
              <a:t>)</a:t>
            </a:r>
            <a:endParaRPr lang="zh-CN" altLang="zh-CN" sz="3200" b="1" dirty="0">
              <a:latin typeface="Consolas" panose="020B0609020204030204" pitchFamily="49" charset="0"/>
              <a:ea typeface="微软雅黑" panose="020B0503020204020204" pitchFamily="34" charset="-122"/>
            </a:endParaRPr>
          </a:p>
        </p:txBody>
      </p:sp>
      <p:sp>
        <p:nvSpPr>
          <p:cNvPr id="3" name="文本框 2">
            <a:extLst>
              <a:ext uri="{FF2B5EF4-FFF2-40B4-BE49-F238E27FC236}">
                <a16:creationId xmlns:a16="http://schemas.microsoft.com/office/drawing/2014/main" id="{9B0DBADB-28B7-515E-487A-D4A001DD1647}"/>
              </a:ext>
            </a:extLst>
          </p:cNvPr>
          <p:cNvSpPr txBox="1"/>
          <p:nvPr/>
        </p:nvSpPr>
        <p:spPr>
          <a:xfrm>
            <a:off x="2279019" y="5299646"/>
            <a:ext cx="7633962" cy="954107"/>
          </a:xfrm>
          <a:prstGeom prst="rect">
            <a:avLst/>
          </a:prstGeom>
          <a:noFill/>
        </p:spPr>
        <p:txBody>
          <a:bodyPr wrap="square">
            <a:spAutoFit/>
          </a:bodyPr>
          <a:lstStyle/>
          <a:p>
            <a:pPr lvl="0">
              <a:defRPr/>
            </a:pPr>
            <a:r>
              <a:rPr lang="zh-CN" altLang="en-US" sz="2800" dirty="0">
                <a:latin typeface="微软雅黑" panose="020B0503020204020204" pitchFamily="34" charset="-122"/>
                <a:ea typeface="微软雅黑" panose="020B0503020204020204" pitchFamily="34" charset="-122"/>
              </a:rPr>
              <a:t>通过对这个列表调用 </a:t>
            </a:r>
            <a:r>
              <a:rPr lang="zh-CN" altLang="zh-CN" sz="2800" b="1" dirty="0">
                <a:solidFill>
                  <a:srgbClr val="0200BD"/>
                </a:solidFill>
                <a:latin typeface="Consolas" panose="020B0609020204030204" pitchFamily="49" charset="0"/>
                <a:ea typeface="微软雅黑" panose="020B0503020204020204" pitchFamily="34" charset="-122"/>
              </a:rPr>
              <a:t>len</a:t>
            </a:r>
            <a:r>
              <a:rPr lang="zh-CN" altLang="en-US" sz="2800" dirty="0">
                <a:latin typeface="微软雅黑" panose="020B0503020204020204" pitchFamily="34" charset="-122"/>
                <a:ea typeface="微软雅黑" panose="020B0503020204020204" pitchFamily="34" charset="-122"/>
              </a:rPr>
              <a:t>，我们就可知道原始字符串大致包含多少个单词。</a:t>
            </a:r>
          </a:p>
        </p:txBody>
      </p:sp>
      <p:sp>
        <p:nvSpPr>
          <p:cNvPr id="6" name="箭头: 右 5">
            <a:extLst>
              <a:ext uri="{FF2B5EF4-FFF2-40B4-BE49-F238E27FC236}">
                <a16:creationId xmlns:a16="http://schemas.microsoft.com/office/drawing/2014/main" id="{FBDA085F-B283-3853-872D-75DC5135EF40}"/>
              </a:ext>
            </a:extLst>
          </p:cNvPr>
          <p:cNvSpPr/>
          <p:nvPr/>
        </p:nvSpPr>
        <p:spPr>
          <a:xfrm>
            <a:off x="838032" y="440685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3721946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10.3.6 </a:t>
            </a:r>
            <a:r>
              <a:rPr lang="zh-CN" altLang="en-US">
                <a:effectLst>
                  <a:outerShdw blurRad="38100" dist="38100" dir="2700000" algn="tl">
                    <a:srgbClr val="000000">
                      <a:alpha val="43137"/>
                    </a:srgbClr>
                  </a:outerShdw>
                </a:effectLst>
              </a:rPr>
              <a:t>分析文本</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现在将文件 </a:t>
            </a:r>
            <a:r>
              <a:rPr lang="en-US" altLang="zh-CN" dirty="0"/>
              <a:t>alice.txt </a:t>
            </a:r>
            <a:r>
              <a:rPr lang="zh-CN" altLang="en-US" dirty="0"/>
              <a:t>移动到执行程序的相同目录中，让 </a:t>
            </a:r>
            <a:r>
              <a:rPr lang="en-US" altLang="zh-CN" dirty="0"/>
              <a:t>try </a:t>
            </a:r>
            <a:r>
              <a:rPr lang="zh-CN" altLang="en-US" dirty="0"/>
              <a:t>代码块能够成功地执行，执行结果如下：</a:t>
            </a: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2B02CBDE-6A79-FC1F-EA00-0AF32202D20E}"/>
              </a:ext>
            </a:extLst>
          </p:cNvPr>
          <p:cNvSpPr txBox="1"/>
          <p:nvPr/>
        </p:nvSpPr>
        <p:spPr>
          <a:xfrm>
            <a:off x="1492515" y="3263005"/>
            <a:ext cx="9206965" cy="830997"/>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p>
          <a:p>
            <a:r>
              <a:rPr lang="en-US" altLang="zh-CN" sz="2400">
                <a:solidFill>
                  <a:srgbClr val="333333"/>
                </a:solidFill>
                <a:latin typeface="Consolas" panose="020B0609020204030204" pitchFamily="49" charset="0"/>
              </a:rPr>
              <a:t>The file alice.txt has about 29594 words.</a:t>
            </a:r>
          </a:p>
        </p:txBody>
      </p:sp>
      <p:sp>
        <p:nvSpPr>
          <p:cNvPr id="8" name="文本框 7">
            <a:extLst>
              <a:ext uri="{FF2B5EF4-FFF2-40B4-BE49-F238E27FC236}">
                <a16:creationId xmlns:a16="http://schemas.microsoft.com/office/drawing/2014/main" id="{0617B744-AB84-D73C-11EE-F14AA55A9AFE}"/>
              </a:ext>
            </a:extLst>
          </p:cNvPr>
          <p:cNvSpPr txBox="1"/>
          <p:nvPr/>
        </p:nvSpPr>
        <p:spPr>
          <a:xfrm>
            <a:off x="2138905" y="5204457"/>
            <a:ext cx="7914183" cy="523220"/>
          </a:xfrm>
          <a:prstGeom prst="rect">
            <a:avLst/>
          </a:prstGeom>
          <a:noFill/>
        </p:spPr>
        <p:txBody>
          <a:bodyPr wrap="square">
            <a:spAutoFit/>
          </a:bodyPr>
          <a:lstStyle/>
          <a:p>
            <a:r>
              <a:rPr lang="zh-CN" altLang="en-US" sz="2800" b="1" dirty="0">
                <a:solidFill>
                  <a:schemeClr val="accent1">
                    <a:lumMod val="75000"/>
                  </a:schemeClr>
                </a:solidFill>
                <a:latin typeface="Consolas" panose="020B0609020204030204" pitchFamily="49" charset="0"/>
                <a:ea typeface="+mj-ea"/>
              </a:rPr>
              <a:t>原来童话</a:t>
            </a:r>
            <a:r>
              <a:rPr lang="en-US" altLang="zh-CN" sz="2800" b="1" dirty="0">
                <a:solidFill>
                  <a:schemeClr val="accent1">
                    <a:lumMod val="75000"/>
                  </a:schemeClr>
                </a:solidFill>
                <a:latin typeface="Consolas" panose="020B0609020204030204" pitchFamily="49" charset="0"/>
                <a:ea typeface="+mj-ea"/>
              </a:rPr>
              <a:t>《</a:t>
            </a:r>
            <a:r>
              <a:rPr lang="zh-CN" altLang="en-US" sz="2800" b="1" dirty="0">
                <a:solidFill>
                  <a:schemeClr val="accent1">
                    <a:lumMod val="75000"/>
                  </a:schemeClr>
                </a:solidFill>
                <a:latin typeface="Consolas" panose="020B0609020204030204" pitchFamily="49" charset="0"/>
                <a:ea typeface="+mj-ea"/>
              </a:rPr>
              <a:t>爱丽丝漫游奇境记</a:t>
            </a:r>
            <a:r>
              <a:rPr lang="en-US" altLang="zh-CN" sz="2800" b="1" dirty="0">
                <a:solidFill>
                  <a:schemeClr val="accent1">
                    <a:lumMod val="75000"/>
                  </a:schemeClr>
                </a:solidFill>
                <a:latin typeface="Consolas" panose="020B0609020204030204" pitchFamily="49" charset="0"/>
                <a:ea typeface="+mj-ea"/>
              </a:rPr>
              <a:t>》</a:t>
            </a:r>
            <a:r>
              <a:rPr lang="zh-CN" altLang="en-US" sz="2800" b="1" dirty="0">
                <a:solidFill>
                  <a:schemeClr val="accent1">
                    <a:lumMod val="75000"/>
                  </a:schemeClr>
                </a:solidFill>
                <a:latin typeface="Consolas" panose="020B0609020204030204" pitchFamily="49" charset="0"/>
                <a:ea typeface="+mj-ea"/>
              </a:rPr>
              <a:t>中有这么多单词！</a:t>
            </a:r>
          </a:p>
        </p:txBody>
      </p:sp>
    </p:spTree>
    <p:extLst>
      <p:ext uri="{BB962C8B-B14F-4D97-AF65-F5344CB8AC3E}">
        <p14:creationId xmlns:p14="http://schemas.microsoft.com/office/powerpoint/2010/main" val="317954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10.3.7 </a:t>
            </a:r>
            <a:r>
              <a:rPr lang="zh-CN" altLang="en-US">
                <a:effectLst>
                  <a:outerShdw blurRad="38100" dist="38100" dir="2700000" algn="tl">
                    <a:srgbClr val="000000">
                      <a:alpha val="43137"/>
                    </a:srgbClr>
                  </a:outerShdw>
                </a:effectLst>
              </a:rPr>
              <a:t>使用多个文件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我们还可以多分析几本书，为此创建一个函数：</a:t>
            </a:r>
            <a:endParaRPr lang="en-US" altLang="zh-CN"/>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1293042" y="2527486"/>
            <a:ext cx="9224046" cy="4093428"/>
          </a:xfrm>
          <a:prstGeom prst="rect">
            <a:avLst/>
          </a:prstGeom>
          <a:noFill/>
          <a:ln>
            <a:solidFill>
              <a:schemeClr val="bg2"/>
            </a:solidFill>
          </a:ln>
        </p:spPr>
        <p:txBody>
          <a:bodyPr wrap="square">
            <a:spAutoFit/>
          </a:bodyPr>
          <a:lstStyle/>
          <a:p>
            <a:pPr lvl="0" eaLnBrk="0" fontAlgn="base" hangingPunct="0">
              <a:spcBef>
                <a:spcPct val="0"/>
              </a:spcBef>
              <a:spcAft>
                <a:spcPct val="0"/>
              </a:spcAft>
            </a:pPr>
            <a:r>
              <a:rPr lang="zh-CN" altLang="zh-CN" sz="2000" b="1" dirty="0">
                <a:solidFill>
                  <a:schemeClr val="bg1">
                    <a:lumMod val="65000"/>
                  </a:schemeClr>
                </a:solidFill>
                <a:latin typeface="Consolas" panose="020B0609020204030204" pitchFamily="49" charset="0"/>
                <a:ea typeface="微软雅黑" panose="020B0503020204020204" pitchFamily="34" charset="-122"/>
              </a:rPr>
              <a:t>from pathlib import Path</a:t>
            </a:r>
            <a:br>
              <a:rPr lang="zh-CN" altLang="zh-CN" sz="2000" b="1" dirty="0">
                <a:solidFill>
                  <a:srgbClr val="333333"/>
                </a:solidFill>
                <a:latin typeface="Consolas" panose="020B0609020204030204" pitchFamily="49" charset="0"/>
                <a:ea typeface="微软雅黑" panose="020B0503020204020204" pitchFamily="34" charset="-122"/>
              </a:rPr>
            </a:br>
            <a:br>
              <a:rPr lang="zh-CN" altLang="zh-CN" sz="2000" b="1" dirty="0">
                <a:solidFill>
                  <a:srgbClr val="333333"/>
                </a:solidFill>
                <a:latin typeface="Consolas" panose="020B0609020204030204" pitchFamily="49" charset="0"/>
                <a:ea typeface="微软雅黑" panose="020B0503020204020204" pitchFamily="34" charset="-122"/>
              </a:rPr>
            </a:br>
            <a:r>
              <a:rPr lang="zh-CN" altLang="zh-CN" sz="2000" b="1" dirty="0">
                <a:solidFill>
                  <a:srgbClr val="9E58A3"/>
                </a:solidFill>
                <a:highlight>
                  <a:srgbClr val="FFFAD4"/>
                </a:highlight>
                <a:latin typeface="Consolas" panose="020B0609020204030204" pitchFamily="49" charset="0"/>
                <a:ea typeface="微软雅黑" panose="020B0503020204020204" pitchFamily="34" charset="-122"/>
              </a:rPr>
              <a:t>def </a:t>
            </a:r>
            <a:r>
              <a:rPr lang="zh-CN" altLang="zh-CN" sz="2000" b="1" dirty="0">
                <a:solidFill>
                  <a:srgbClr val="795DA3"/>
                </a:solidFill>
                <a:highlight>
                  <a:srgbClr val="FFFAD4"/>
                </a:highlight>
                <a:latin typeface="Consolas" panose="020B0609020204030204" pitchFamily="49" charset="0"/>
                <a:ea typeface="微软雅黑" panose="020B0503020204020204" pitchFamily="34" charset="-122"/>
              </a:rPr>
              <a:t>count_words</a:t>
            </a:r>
            <a:r>
              <a:rPr lang="zh-CN" altLang="zh-CN" sz="2000" b="1" dirty="0">
                <a:solidFill>
                  <a:srgbClr val="000000"/>
                </a:solidFill>
                <a:highlight>
                  <a:srgbClr val="FFFAD4"/>
                </a:highlight>
                <a:latin typeface="Consolas" panose="020B0609020204030204" pitchFamily="49" charset="0"/>
                <a:ea typeface="微软雅黑" panose="020B0503020204020204" pitchFamily="34" charset="-122"/>
              </a:rPr>
              <a:t>(</a:t>
            </a:r>
            <a:r>
              <a:rPr lang="zh-CN" altLang="zh-CN" sz="2000" b="1" dirty="0">
                <a:solidFill>
                  <a:srgbClr val="0086B3"/>
                </a:solidFill>
                <a:highlight>
                  <a:srgbClr val="FFFAD4"/>
                </a:highlight>
                <a:latin typeface="Consolas" panose="020B0609020204030204" pitchFamily="49" charset="0"/>
                <a:ea typeface="微软雅黑" panose="020B0503020204020204" pitchFamily="34" charset="-122"/>
              </a:rPr>
              <a:t>path</a:t>
            </a:r>
            <a:r>
              <a:rPr lang="zh-CN" altLang="zh-CN" sz="2000" b="1" dirty="0">
                <a:solidFill>
                  <a:srgbClr val="000000"/>
                </a:solidFill>
                <a:highlight>
                  <a:srgbClr val="FFFAD4"/>
                </a:highlight>
                <a:latin typeface="Consolas" panose="020B0609020204030204" pitchFamily="49" charset="0"/>
                <a:ea typeface="微软雅黑" panose="020B0503020204020204" pitchFamily="34" charset="-122"/>
              </a:rPr>
              <a:t>)</a:t>
            </a:r>
            <a:r>
              <a:rPr lang="zh-CN" altLang="zh-CN" sz="2000" b="1" dirty="0">
                <a:solidFill>
                  <a:srgbClr val="A71D5D"/>
                </a:solidFill>
                <a:highlight>
                  <a:srgbClr val="FFFAD4"/>
                </a:highlight>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latin typeface="Consolas" panose="020B0609020204030204" pitchFamily="49" charset="0"/>
                <a:ea typeface="微软雅黑" panose="020B0503020204020204" pitchFamily="34" charset="-122"/>
              </a:rPr>
              <a:t>"""计算一个文件大致包含多少个单词"""</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chemeClr val="bg1">
                    <a:lumMod val="65000"/>
                  </a:schemeClr>
                </a:solidFill>
                <a:latin typeface="Consolas" panose="020B0609020204030204" pitchFamily="49" charset="0"/>
                <a:ea typeface="微软雅黑" panose="020B0503020204020204" pitchFamily="34" charset="-122"/>
              </a:rPr>
              <a:t>try:</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contents = path.read_text(encoding='utf-8')</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except FileNotFoundError:(</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print(f"Sorry, the file {path} does not exist."))</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else:</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 计算文件大致包含多少个单词</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words = contents.split()</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num_words = len(words)</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print(f"The file {path} has about {num_words} words.")</a:t>
            </a:r>
            <a:endParaRPr lang="zh-CN" altLang="zh-CN" sz="2800" b="1" dirty="0">
              <a:solidFill>
                <a:schemeClr val="bg1">
                  <a:lumMod val="65000"/>
                </a:schemeClr>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445798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10.3.7 </a:t>
            </a:r>
            <a:r>
              <a:rPr lang="zh-CN" altLang="en-US">
                <a:effectLst>
                  <a:outerShdw blurRad="38100" dist="38100" dir="2700000" algn="tl">
                    <a:srgbClr val="000000">
                      <a:alpha val="43137"/>
                    </a:srgbClr>
                  </a:outerShdw>
                </a:effectLst>
              </a:rPr>
              <a:t>使用多个文件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t>我们还可以多分析几本书，为此创建一个函数：</a:t>
            </a:r>
            <a:endParaRPr lang="en-US" altLang="zh-CN"/>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1293042" y="2527486"/>
            <a:ext cx="9224046" cy="4093428"/>
          </a:xfrm>
          <a:prstGeom prst="rect">
            <a:avLst/>
          </a:prstGeom>
          <a:noFill/>
          <a:ln>
            <a:solidFill>
              <a:schemeClr val="bg2"/>
            </a:solidFill>
          </a:ln>
        </p:spPr>
        <p:txBody>
          <a:bodyPr wrap="square">
            <a:spAutoFit/>
          </a:bodyPr>
          <a:lstStyle/>
          <a:p>
            <a:pPr lvl="0" eaLnBrk="0" fontAlgn="base" hangingPunct="0">
              <a:spcBef>
                <a:spcPct val="0"/>
              </a:spcBef>
              <a:spcAft>
                <a:spcPct val="0"/>
              </a:spcAft>
            </a:pPr>
            <a:r>
              <a:rPr lang="zh-CN" altLang="zh-CN" sz="2000" b="1" dirty="0">
                <a:solidFill>
                  <a:schemeClr val="bg1">
                    <a:lumMod val="65000"/>
                  </a:schemeClr>
                </a:solidFill>
                <a:latin typeface="Consolas" panose="020B0609020204030204" pitchFamily="49" charset="0"/>
                <a:ea typeface="微软雅黑" panose="020B0503020204020204" pitchFamily="34" charset="-122"/>
              </a:rPr>
              <a:t>from pathlib import Path</a:t>
            </a:r>
            <a:br>
              <a:rPr lang="zh-CN" altLang="zh-CN" sz="2000" b="1" dirty="0">
                <a:solidFill>
                  <a:srgbClr val="333333"/>
                </a:solidFill>
                <a:latin typeface="Consolas" panose="020B0609020204030204" pitchFamily="49" charset="0"/>
                <a:ea typeface="微软雅黑" panose="020B0503020204020204" pitchFamily="34" charset="-122"/>
              </a:rPr>
            </a:br>
            <a:br>
              <a:rPr lang="zh-CN" altLang="zh-CN" sz="2000" b="1" dirty="0">
                <a:solidFill>
                  <a:srgbClr val="333333"/>
                </a:solidFill>
                <a:latin typeface="Consolas" panose="020B0609020204030204" pitchFamily="49" charset="0"/>
                <a:ea typeface="微软雅黑" panose="020B0503020204020204" pitchFamily="34" charset="-122"/>
              </a:rPr>
            </a:br>
            <a:r>
              <a:rPr lang="zh-CN" altLang="zh-CN" sz="2000" b="1" dirty="0">
                <a:solidFill>
                  <a:srgbClr val="9E58A3"/>
                </a:solidFill>
                <a:latin typeface="Consolas" panose="020B0609020204030204" pitchFamily="49" charset="0"/>
                <a:ea typeface="微软雅黑" panose="020B0503020204020204" pitchFamily="34" charset="-122"/>
              </a:rPr>
              <a:t>def </a:t>
            </a:r>
            <a:r>
              <a:rPr lang="zh-CN" altLang="zh-CN" sz="2000" b="1" dirty="0">
                <a:solidFill>
                  <a:srgbClr val="795DA3"/>
                </a:solidFill>
                <a:latin typeface="Consolas" panose="020B0609020204030204" pitchFamily="49" charset="0"/>
                <a:ea typeface="微软雅黑" panose="020B0503020204020204" pitchFamily="34" charset="-122"/>
              </a:rPr>
              <a:t>count_words</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0086B3"/>
                </a:solidFill>
                <a:latin typeface="Consolas" panose="020B0609020204030204" pitchFamily="49" charset="0"/>
                <a:ea typeface="微软雅黑" panose="020B0503020204020204" pitchFamily="34" charset="-122"/>
              </a:rPr>
              <a:t>path</a:t>
            </a:r>
            <a:r>
              <a:rPr lang="zh-CN" altLang="zh-CN" sz="2000" b="1" dirty="0">
                <a:solidFill>
                  <a:srgbClr val="000000"/>
                </a:solidFill>
                <a:latin typeface="Consolas" panose="020B0609020204030204" pitchFamily="49" charset="0"/>
                <a:ea typeface="微软雅黑" panose="020B0503020204020204" pitchFamily="34" charset="-122"/>
              </a:rPr>
              <a:t>)</a:t>
            </a:r>
            <a:r>
              <a:rPr lang="zh-CN" altLang="zh-CN" sz="2000" b="1" dirty="0">
                <a:solidFill>
                  <a:srgbClr val="A71D5D"/>
                </a:solidFill>
                <a:latin typeface="Consolas" panose="020B0609020204030204" pitchFamily="49" charset="0"/>
                <a:ea typeface="微软雅黑" panose="020B0503020204020204" pitchFamily="34" charset="-122"/>
              </a:rPr>
              <a:t>:</a:t>
            </a:r>
            <a:br>
              <a:rPr lang="zh-CN" altLang="zh-CN" sz="2000" b="1" dirty="0">
                <a:solidFill>
                  <a:srgbClr val="A71D5D"/>
                </a:solidFill>
                <a:latin typeface="Consolas" panose="020B0609020204030204" pitchFamily="49" charset="0"/>
                <a:ea typeface="微软雅黑" panose="020B0503020204020204" pitchFamily="34" charset="-122"/>
              </a:rPr>
            </a:br>
            <a:r>
              <a:rPr lang="zh-CN" altLang="zh-CN" sz="2000" b="1" dirty="0">
                <a:solidFill>
                  <a:srgbClr val="A71D5D"/>
                </a:solidFill>
                <a:latin typeface="Consolas" panose="020B0609020204030204" pitchFamily="49" charset="0"/>
                <a:ea typeface="微软雅黑" panose="020B0503020204020204" pitchFamily="34" charset="-122"/>
              </a:rPr>
              <a:t>    </a:t>
            </a:r>
            <a:r>
              <a:rPr lang="zh-CN" altLang="zh-CN" sz="2000" b="1" dirty="0">
                <a:solidFill>
                  <a:srgbClr val="969896"/>
                </a:solidFill>
                <a:highlight>
                  <a:srgbClr val="FFFAD4"/>
                </a:highlight>
                <a:latin typeface="Consolas" panose="020B0609020204030204" pitchFamily="49" charset="0"/>
                <a:ea typeface="微软雅黑" panose="020B0503020204020204" pitchFamily="34" charset="-122"/>
              </a:rPr>
              <a:t>"""计算一个文件大致包含多少个单词"""</a:t>
            </a:r>
            <a:br>
              <a:rPr lang="zh-CN" altLang="zh-CN" sz="2000" b="1" dirty="0">
                <a:solidFill>
                  <a:srgbClr val="969896"/>
                </a:solidFill>
                <a:latin typeface="Consolas" panose="020B0609020204030204" pitchFamily="49" charset="0"/>
                <a:ea typeface="微软雅黑" panose="020B0503020204020204" pitchFamily="34" charset="-122"/>
              </a:rPr>
            </a:br>
            <a:r>
              <a:rPr lang="zh-CN" altLang="zh-CN" sz="2000" b="1" dirty="0">
                <a:solidFill>
                  <a:srgbClr val="969896"/>
                </a:solidFill>
                <a:latin typeface="Consolas" panose="020B0609020204030204" pitchFamily="49" charset="0"/>
                <a:ea typeface="微软雅黑" panose="020B0503020204020204" pitchFamily="34" charset="-122"/>
              </a:rPr>
              <a:t>    </a:t>
            </a:r>
            <a:r>
              <a:rPr lang="zh-CN" altLang="zh-CN" sz="2000" b="1" dirty="0">
                <a:solidFill>
                  <a:schemeClr val="bg1">
                    <a:lumMod val="65000"/>
                  </a:schemeClr>
                </a:solidFill>
                <a:latin typeface="Consolas" panose="020B0609020204030204" pitchFamily="49" charset="0"/>
                <a:ea typeface="微软雅黑" panose="020B0503020204020204" pitchFamily="34" charset="-122"/>
              </a:rPr>
              <a:t>try:</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contents = path.read_text(encoding='utf-8')</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except FileNotFoundError:(</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print(f"Sorry, the file {path} does not exist."))</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else:</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 计算文件大致包含多少个单词</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words = contents.split()</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num_words = len(words)</a:t>
            </a:r>
            <a:br>
              <a:rPr lang="zh-CN" altLang="zh-CN" sz="2000" b="1" dirty="0">
                <a:solidFill>
                  <a:schemeClr val="bg1">
                    <a:lumMod val="65000"/>
                  </a:schemeClr>
                </a:solidFill>
                <a:latin typeface="Consolas" panose="020B0609020204030204" pitchFamily="49" charset="0"/>
                <a:ea typeface="微软雅黑" panose="020B0503020204020204" pitchFamily="34" charset="-122"/>
              </a:rPr>
            </a:br>
            <a:r>
              <a:rPr lang="zh-CN" altLang="zh-CN" sz="2000" b="1" dirty="0">
                <a:solidFill>
                  <a:schemeClr val="bg1">
                    <a:lumMod val="65000"/>
                  </a:schemeClr>
                </a:solidFill>
                <a:latin typeface="Consolas" panose="020B0609020204030204" pitchFamily="49" charset="0"/>
                <a:ea typeface="微软雅黑" panose="020B0503020204020204" pitchFamily="34" charset="-122"/>
              </a:rPr>
              <a:t>        print(f"The file {path} has about {num_words} words.")</a:t>
            </a:r>
            <a:endParaRPr lang="zh-CN" altLang="zh-CN" sz="2800" b="1" dirty="0">
              <a:solidFill>
                <a:schemeClr val="bg1">
                  <a:lumMod val="65000"/>
                </a:schemeClr>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3330177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10.3.7 </a:t>
            </a:r>
            <a:r>
              <a:rPr lang="zh-CN" altLang="en-US">
                <a:effectLst>
                  <a:outerShdw blurRad="38100" dist="38100" dir="2700000" algn="tl">
                    <a:srgbClr val="000000">
                      <a:alpha val="43137"/>
                    </a:srgbClr>
                  </a:outerShdw>
                </a:effectLst>
              </a:rPr>
              <a:t>使用多个文件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现在可以编写一个简短的循环，计算要分析的任何文本包含多少个单词了：</a:t>
            </a: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1094282" y="2837433"/>
            <a:ext cx="10301855" cy="3416320"/>
          </a:xfrm>
          <a:prstGeom prst="rect">
            <a:avLst/>
          </a:prstGeom>
          <a:noFill/>
          <a:ln>
            <a:solidFill>
              <a:schemeClr val="bg2"/>
            </a:solidFill>
          </a:ln>
        </p:spPr>
        <p:txBody>
          <a:bodyPr wrap="square">
            <a:spAutoFit/>
          </a:bodyPr>
          <a:lstStyle/>
          <a:p>
            <a:pPr lvl="0" eaLnBrk="0" fontAlgn="base" hangingPunct="0">
              <a:spcBef>
                <a:spcPct val="0"/>
              </a:spcBef>
              <a:spcAft>
                <a:spcPct val="0"/>
              </a:spcAft>
            </a:pPr>
            <a:r>
              <a:rPr lang="zh-CN" altLang="zh-CN" sz="2400" b="1">
                <a:solidFill>
                  <a:schemeClr val="bg1">
                    <a:lumMod val="65000"/>
                  </a:schemeClr>
                </a:solidFill>
                <a:latin typeface="Consolas" panose="020B0609020204030204" pitchFamily="49" charset="0"/>
                <a:ea typeface="微软雅黑" panose="020B0503020204020204" pitchFamily="34" charset="-122"/>
              </a:rPr>
              <a:t>from pathlib import Path</a:t>
            </a:r>
            <a:br>
              <a:rPr lang="zh-CN" altLang="zh-CN" sz="2400" b="1">
                <a:solidFill>
                  <a:srgbClr val="333333"/>
                </a:solidFill>
                <a:latin typeface="Consolas" panose="020B0609020204030204" pitchFamily="49" charset="0"/>
                <a:ea typeface="微软雅黑" panose="020B0503020204020204" pitchFamily="34" charset="-122"/>
              </a:rPr>
            </a:br>
            <a:br>
              <a:rPr lang="zh-CN" altLang="zh-CN" sz="2400" b="1">
                <a:solidFill>
                  <a:srgbClr val="333333"/>
                </a:solidFill>
                <a:latin typeface="Consolas" panose="020B0609020204030204" pitchFamily="49" charset="0"/>
                <a:ea typeface="微软雅黑" panose="020B0503020204020204" pitchFamily="34" charset="-122"/>
              </a:rPr>
            </a:br>
            <a:r>
              <a:rPr lang="zh-CN" altLang="zh-CN" sz="2400" b="1">
                <a:solidFill>
                  <a:srgbClr val="9E58A3"/>
                </a:solidFill>
                <a:latin typeface="Consolas" panose="020B0609020204030204" pitchFamily="49" charset="0"/>
                <a:ea typeface="微软雅黑" panose="020B0503020204020204" pitchFamily="34" charset="-122"/>
              </a:rPr>
              <a:t>def </a:t>
            </a:r>
            <a:r>
              <a:rPr lang="zh-CN" altLang="zh-CN" sz="2400" b="1">
                <a:solidFill>
                  <a:srgbClr val="795DA3"/>
                </a:solidFill>
                <a:latin typeface="Consolas" panose="020B0609020204030204" pitchFamily="49" charset="0"/>
                <a:ea typeface="微软雅黑" panose="020B0503020204020204" pitchFamily="34" charset="-122"/>
              </a:rPr>
              <a:t>count_words</a:t>
            </a:r>
            <a:r>
              <a:rPr lang="zh-CN" altLang="zh-CN" sz="2400" b="1">
                <a:solidFill>
                  <a:srgbClr val="000000"/>
                </a:solidFill>
                <a:latin typeface="Consolas" panose="020B0609020204030204" pitchFamily="49" charset="0"/>
                <a:ea typeface="微软雅黑" panose="020B0503020204020204" pitchFamily="34" charset="-122"/>
              </a:rPr>
              <a:t>(</a:t>
            </a:r>
            <a:r>
              <a:rPr lang="zh-CN" altLang="zh-CN" sz="2400" b="1">
                <a:solidFill>
                  <a:srgbClr val="0086B3"/>
                </a:solidFill>
                <a:latin typeface="Consolas" panose="020B0609020204030204" pitchFamily="49" charset="0"/>
                <a:ea typeface="微软雅黑" panose="020B0503020204020204" pitchFamily="34" charset="-122"/>
              </a:rPr>
              <a:t>path</a:t>
            </a:r>
            <a:r>
              <a:rPr lang="zh-CN" altLang="zh-CN" sz="2400" b="1">
                <a:solidFill>
                  <a:srgbClr val="000000"/>
                </a:solidFill>
                <a:latin typeface="Consolas" panose="020B0609020204030204" pitchFamily="49" charset="0"/>
                <a:ea typeface="微软雅黑" panose="020B0503020204020204" pitchFamily="34" charset="-122"/>
              </a:rPr>
              <a:t>)</a:t>
            </a:r>
            <a:r>
              <a:rPr lang="zh-CN" altLang="zh-CN" sz="2400" b="1">
                <a:solidFill>
                  <a:srgbClr val="A71D5D"/>
                </a:solidFill>
                <a:latin typeface="Consolas" panose="020B0609020204030204" pitchFamily="49" charset="0"/>
                <a:ea typeface="微软雅黑" panose="020B0503020204020204" pitchFamily="34" charset="-122"/>
              </a:rPr>
              <a:t>:</a:t>
            </a:r>
            <a:br>
              <a:rPr lang="zh-CN" altLang="zh-CN" sz="2400" b="1">
                <a:solidFill>
                  <a:srgbClr val="969896"/>
                </a:solidFill>
                <a:latin typeface="Consolas" panose="020B0609020204030204" pitchFamily="49" charset="0"/>
                <a:ea typeface="微软雅黑" panose="020B0503020204020204" pitchFamily="34" charset="-122"/>
              </a:rPr>
            </a:br>
            <a:r>
              <a:rPr lang="zh-CN" altLang="zh-CN" sz="2400" b="1">
                <a:solidFill>
                  <a:srgbClr val="969896"/>
                </a:solidFill>
                <a:latin typeface="Consolas" panose="020B0609020204030204" pitchFamily="49" charset="0"/>
                <a:ea typeface="微软雅黑" panose="020B0503020204020204" pitchFamily="34" charset="-122"/>
              </a:rPr>
              <a:t>    </a:t>
            </a:r>
            <a:r>
              <a:rPr lang="en-US" altLang="zh-CN" sz="2400" b="1">
                <a:solidFill>
                  <a:schemeClr val="bg1">
                    <a:lumMod val="65000"/>
                  </a:schemeClr>
                </a:solidFill>
                <a:latin typeface="Consolas" panose="020B0609020204030204" pitchFamily="49" charset="0"/>
                <a:ea typeface="Cambria" panose="02040503050406030204" pitchFamily="18" charset="0"/>
              </a:rPr>
              <a:t>--snip--</a:t>
            </a:r>
          </a:p>
          <a:p>
            <a:pPr eaLnBrk="0" fontAlgn="base" hangingPunct="0">
              <a:spcBef>
                <a:spcPct val="0"/>
              </a:spcBef>
              <a:spcAft>
                <a:spcPct val="0"/>
              </a:spcAft>
            </a:pPr>
            <a:r>
              <a:rPr lang="zh-CN" altLang="zh-CN" sz="2400" b="1">
                <a:solidFill>
                  <a:srgbClr val="333333"/>
                </a:solidFill>
                <a:latin typeface="Consolas" panose="020B0609020204030204" pitchFamily="49" charset="0"/>
                <a:ea typeface="微软雅黑" panose="020B0503020204020204" pitchFamily="34" charset="-122"/>
              </a:rPr>
              <a:t>filenames </a:t>
            </a:r>
            <a:r>
              <a:rPr lang="zh-CN" altLang="zh-CN" sz="2400" b="1">
                <a:solidFill>
                  <a:srgbClr val="A71D5D"/>
                </a:solidFill>
                <a:latin typeface="Consolas" panose="020B0609020204030204" pitchFamily="49" charset="0"/>
                <a:ea typeface="微软雅黑" panose="020B0503020204020204" pitchFamily="34" charset="-122"/>
              </a:rPr>
              <a:t>= </a:t>
            </a:r>
            <a:r>
              <a:rPr lang="zh-CN" altLang="zh-CN" sz="2400" b="1">
                <a:solidFill>
                  <a:srgbClr val="000000"/>
                </a:solidFill>
                <a:latin typeface="Consolas" panose="020B0609020204030204" pitchFamily="49" charset="0"/>
                <a:ea typeface="微软雅黑" panose="020B0503020204020204" pitchFamily="34" charset="-122"/>
              </a:rPr>
              <a:t>[</a:t>
            </a:r>
            <a:r>
              <a:rPr lang="zh-CN" altLang="zh-CN" sz="2400" b="1">
                <a:solidFill>
                  <a:srgbClr val="F2612A"/>
                </a:solidFill>
                <a:latin typeface="Consolas" panose="020B0609020204030204" pitchFamily="49" charset="0"/>
                <a:ea typeface="微软雅黑" panose="020B0503020204020204" pitchFamily="34" charset="-122"/>
              </a:rPr>
              <a:t>'alice.txt'</a:t>
            </a:r>
            <a:r>
              <a:rPr lang="zh-CN" altLang="zh-CN" sz="2400" b="1">
                <a:solidFill>
                  <a:srgbClr val="63A35C"/>
                </a:solidFill>
                <a:latin typeface="Consolas" panose="020B0609020204030204" pitchFamily="49" charset="0"/>
                <a:ea typeface="微软雅黑" panose="020B0503020204020204" pitchFamily="34" charset="-122"/>
              </a:rPr>
              <a:t>, </a:t>
            </a:r>
            <a:r>
              <a:rPr lang="zh-CN" altLang="zh-CN" sz="2400" b="1">
                <a:solidFill>
                  <a:srgbClr val="F2612A"/>
                </a:solidFill>
                <a:latin typeface="Consolas" panose="020B0609020204030204" pitchFamily="49" charset="0"/>
                <a:ea typeface="微软雅黑" panose="020B0503020204020204" pitchFamily="34" charset="-122"/>
              </a:rPr>
              <a:t>'siddhartha.txt'</a:t>
            </a:r>
            <a:r>
              <a:rPr lang="zh-CN" altLang="zh-CN" sz="2400" b="1">
                <a:solidFill>
                  <a:srgbClr val="63A35C"/>
                </a:solidFill>
                <a:latin typeface="Consolas" panose="020B0609020204030204" pitchFamily="49" charset="0"/>
                <a:ea typeface="微软雅黑" panose="020B0503020204020204" pitchFamily="34" charset="-122"/>
              </a:rPr>
              <a:t>, </a:t>
            </a:r>
            <a:r>
              <a:rPr lang="zh-CN" altLang="zh-CN" sz="2400" b="1">
                <a:solidFill>
                  <a:srgbClr val="F2612A"/>
                </a:solidFill>
                <a:latin typeface="Consolas" panose="020B0609020204030204" pitchFamily="49" charset="0"/>
                <a:ea typeface="微软雅黑" panose="020B0503020204020204" pitchFamily="34" charset="-122"/>
              </a:rPr>
              <a:t>'moby_dick.txt'</a:t>
            </a:r>
            <a:r>
              <a:rPr lang="zh-CN" altLang="zh-CN" sz="2400" b="1">
                <a:solidFill>
                  <a:srgbClr val="63A35C"/>
                </a:solidFill>
                <a:latin typeface="Consolas" panose="020B0609020204030204" pitchFamily="49" charset="0"/>
                <a:ea typeface="微软雅黑" panose="020B0503020204020204" pitchFamily="34" charset="-122"/>
              </a:rPr>
              <a:t>,</a:t>
            </a:r>
            <a:br>
              <a:rPr lang="zh-CN" altLang="zh-CN" sz="2400" b="1">
                <a:solidFill>
                  <a:srgbClr val="63A35C"/>
                </a:solidFill>
                <a:latin typeface="Consolas" panose="020B0609020204030204" pitchFamily="49" charset="0"/>
                <a:ea typeface="微软雅黑" panose="020B0503020204020204" pitchFamily="34" charset="-122"/>
              </a:rPr>
            </a:br>
            <a:r>
              <a:rPr lang="zh-CN" altLang="zh-CN" sz="2400" b="1">
                <a:solidFill>
                  <a:srgbClr val="F2612A"/>
                </a:solidFill>
                <a:latin typeface="Consolas" panose="020B0609020204030204" pitchFamily="49" charset="0"/>
                <a:ea typeface="微软雅黑" panose="020B0503020204020204" pitchFamily="34" charset="-122"/>
              </a:rPr>
              <a:t>'little_women.txt'</a:t>
            </a:r>
            <a:r>
              <a:rPr lang="zh-CN" altLang="zh-CN" sz="2400" b="1">
                <a:solidFill>
                  <a:srgbClr val="000000"/>
                </a:solidFill>
                <a:latin typeface="Consolas" panose="020B0609020204030204" pitchFamily="49" charset="0"/>
                <a:ea typeface="微软雅黑" panose="020B0503020204020204" pitchFamily="34" charset="-122"/>
              </a:rPr>
              <a:t>]</a:t>
            </a:r>
            <a:br>
              <a:rPr lang="zh-CN" altLang="zh-CN" sz="2400" b="1">
                <a:solidFill>
                  <a:srgbClr val="000000"/>
                </a:solidFill>
                <a:latin typeface="Consolas" panose="020B0609020204030204" pitchFamily="49" charset="0"/>
                <a:ea typeface="微软雅黑" panose="020B0503020204020204" pitchFamily="34" charset="-122"/>
              </a:rPr>
            </a:br>
            <a:r>
              <a:rPr lang="zh-CN" altLang="zh-CN" sz="2400" b="1">
                <a:solidFill>
                  <a:srgbClr val="9E58A3"/>
                </a:solidFill>
                <a:latin typeface="Consolas" panose="020B0609020204030204" pitchFamily="49" charset="0"/>
                <a:ea typeface="微软雅黑" panose="020B0503020204020204" pitchFamily="34" charset="-122"/>
              </a:rPr>
              <a:t>for </a:t>
            </a:r>
            <a:r>
              <a:rPr lang="zh-CN" altLang="zh-CN" sz="2400" b="1">
                <a:solidFill>
                  <a:srgbClr val="333333"/>
                </a:solidFill>
                <a:latin typeface="Consolas" panose="020B0609020204030204" pitchFamily="49" charset="0"/>
                <a:ea typeface="微软雅黑" panose="020B0503020204020204" pitchFamily="34" charset="-122"/>
              </a:rPr>
              <a:t>filename </a:t>
            </a:r>
            <a:r>
              <a:rPr lang="zh-CN" altLang="zh-CN" sz="2400" b="1">
                <a:solidFill>
                  <a:srgbClr val="9E58A3"/>
                </a:solidFill>
                <a:latin typeface="Consolas" panose="020B0609020204030204" pitchFamily="49" charset="0"/>
                <a:ea typeface="微软雅黑" panose="020B0503020204020204" pitchFamily="34" charset="-122"/>
              </a:rPr>
              <a:t>in </a:t>
            </a:r>
            <a:r>
              <a:rPr lang="zh-CN" altLang="zh-CN" sz="2400" b="1">
                <a:solidFill>
                  <a:srgbClr val="333333"/>
                </a:solidFill>
                <a:latin typeface="Consolas" panose="020B0609020204030204" pitchFamily="49" charset="0"/>
                <a:ea typeface="微软雅黑" panose="020B0503020204020204" pitchFamily="34" charset="-122"/>
              </a:rPr>
              <a:t>filenames</a:t>
            </a:r>
            <a:r>
              <a:rPr lang="zh-CN" altLang="zh-CN" sz="2400" b="1">
                <a:solidFill>
                  <a:srgbClr val="A71D5D"/>
                </a:solidFill>
                <a:latin typeface="Consolas" panose="020B0609020204030204" pitchFamily="49" charset="0"/>
                <a:ea typeface="微软雅黑" panose="020B0503020204020204" pitchFamily="34" charset="-122"/>
              </a:rPr>
              <a:t>:</a:t>
            </a:r>
            <a:br>
              <a:rPr lang="zh-CN" altLang="zh-CN" sz="2400" b="1">
                <a:solidFill>
                  <a:srgbClr val="A71D5D"/>
                </a:solidFill>
                <a:latin typeface="Consolas" panose="020B0609020204030204" pitchFamily="49" charset="0"/>
                <a:ea typeface="微软雅黑" panose="020B0503020204020204" pitchFamily="34" charset="-122"/>
              </a:rPr>
            </a:br>
            <a:r>
              <a:rPr lang="zh-CN" altLang="zh-CN" sz="2400" b="1">
                <a:solidFill>
                  <a:srgbClr val="A71D5D"/>
                </a:solidFill>
                <a:latin typeface="Consolas" panose="020B0609020204030204" pitchFamily="49" charset="0"/>
                <a:ea typeface="微软雅黑" panose="020B0503020204020204" pitchFamily="34" charset="-122"/>
              </a:rPr>
              <a:t>    </a:t>
            </a:r>
            <a:r>
              <a:rPr lang="zh-CN" altLang="zh-CN" sz="2400" b="1">
                <a:solidFill>
                  <a:srgbClr val="333333"/>
                </a:solidFill>
                <a:latin typeface="Consolas" panose="020B0609020204030204" pitchFamily="49" charset="0"/>
                <a:ea typeface="微软雅黑" panose="020B0503020204020204" pitchFamily="34" charset="-122"/>
              </a:rPr>
              <a:t>path </a:t>
            </a:r>
            <a:r>
              <a:rPr lang="zh-CN" altLang="zh-CN" sz="2400" b="1">
                <a:solidFill>
                  <a:srgbClr val="A71D5D"/>
                </a:solidFill>
                <a:latin typeface="Consolas" panose="020B0609020204030204" pitchFamily="49" charset="0"/>
                <a:ea typeface="微软雅黑" panose="020B0503020204020204" pitchFamily="34" charset="-122"/>
              </a:rPr>
              <a:t>= </a:t>
            </a:r>
            <a:r>
              <a:rPr lang="zh-CN" altLang="zh-CN" sz="2400" b="1">
                <a:solidFill>
                  <a:srgbClr val="258DFF"/>
                </a:solidFill>
                <a:latin typeface="Consolas" panose="020B0609020204030204" pitchFamily="49" charset="0"/>
                <a:ea typeface="微软雅黑" panose="020B0503020204020204" pitchFamily="34" charset="-122"/>
              </a:rPr>
              <a:t>Path</a:t>
            </a:r>
            <a:r>
              <a:rPr lang="zh-CN" altLang="zh-CN" sz="2400" b="1">
                <a:solidFill>
                  <a:srgbClr val="000000"/>
                </a:solidFill>
                <a:latin typeface="Consolas" panose="020B0609020204030204" pitchFamily="49" charset="0"/>
                <a:ea typeface="微软雅黑" panose="020B0503020204020204" pitchFamily="34" charset="-122"/>
              </a:rPr>
              <a:t>(</a:t>
            </a:r>
            <a:r>
              <a:rPr lang="zh-CN" altLang="zh-CN" sz="2400" b="1">
                <a:solidFill>
                  <a:srgbClr val="333333"/>
                </a:solidFill>
                <a:latin typeface="Consolas" panose="020B0609020204030204" pitchFamily="49" charset="0"/>
                <a:ea typeface="微软雅黑" panose="020B0503020204020204" pitchFamily="34" charset="-122"/>
              </a:rPr>
              <a:t>filename</a:t>
            </a:r>
            <a:r>
              <a:rPr lang="zh-CN" altLang="zh-CN" sz="2400" b="1">
                <a:solidFill>
                  <a:srgbClr val="000000"/>
                </a:solidFill>
                <a:latin typeface="Consolas" panose="020B0609020204030204" pitchFamily="49" charset="0"/>
                <a:ea typeface="微软雅黑" panose="020B0503020204020204" pitchFamily="34" charset="-122"/>
              </a:rPr>
              <a:t>)</a:t>
            </a:r>
            <a:br>
              <a:rPr lang="zh-CN" altLang="zh-CN" sz="2400" b="1">
                <a:solidFill>
                  <a:srgbClr val="000000"/>
                </a:solidFill>
                <a:latin typeface="Consolas" panose="020B0609020204030204" pitchFamily="49" charset="0"/>
                <a:ea typeface="微软雅黑" panose="020B0503020204020204" pitchFamily="34" charset="-122"/>
              </a:rPr>
            </a:br>
            <a:r>
              <a:rPr lang="zh-CN" altLang="zh-CN" sz="2400" b="1">
                <a:solidFill>
                  <a:srgbClr val="000000"/>
                </a:solidFill>
                <a:latin typeface="Consolas" panose="020B0609020204030204" pitchFamily="49" charset="0"/>
                <a:ea typeface="微软雅黑" panose="020B0503020204020204" pitchFamily="34" charset="-122"/>
              </a:rPr>
              <a:t>    </a:t>
            </a:r>
            <a:r>
              <a:rPr lang="zh-CN" altLang="zh-CN" sz="2400" b="1">
                <a:solidFill>
                  <a:srgbClr val="258DFF"/>
                </a:solidFill>
                <a:latin typeface="Consolas" panose="020B0609020204030204" pitchFamily="49" charset="0"/>
                <a:ea typeface="微软雅黑" panose="020B0503020204020204" pitchFamily="34" charset="-122"/>
              </a:rPr>
              <a:t>count_words</a:t>
            </a:r>
            <a:r>
              <a:rPr lang="zh-CN" altLang="zh-CN" sz="2400" b="1">
                <a:solidFill>
                  <a:srgbClr val="000000"/>
                </a:solidFill>
                <a:latin typeface="Consolas" panose="020B0609020204030204" pitchFamily="49" charset="0"/>
                <a:ea typeface="微软雅黑" panose="020B0503020204020204" pitchFamily="34" charset="-122"/>
              </a:rPr>
              <a:t>(</a:t>
            </a:r>
            <a:r>
              <a:rPr lang="zh-CN" altLang="zh-CN" sz="2400" b="1">
                <a:solidFill>
                  <a:srgbClr val="333333"/>
                </a:solidFill>
                <a:latin typeface="Consolas" panose="020B0609020204030204" pitchFamily="49" charset="0"/>
                <a:ea typeface="微软雅黑" panose="020B0503020204020204" pitchFamily="34" charset="-122"/>
              </a:rPr>
              <a:t>path</a:t>
            </a:r>
            <a:r>
              <a:rPr lang="zh-CN" altLang="zh-CN" sz="2400" b="1">
                <a:solidFill>
                  <a:srgbClr val="000000"/>
                </a:solidFill>
                <a:latin typeface="Consolas" panose="020B0609020204030204" pitchFamily="49" charset="0"/>
                <a:ea typeface="微软雅黑" panose="020B0503020204020204" pitchFamily="34" charset="-122"/>
              </a:rPr>
              <a:t>)</a:t>
            </a:r>
            <a:endParaRPr lang="zh-CN" altLang="zh-CN" sz="2400" b="1">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406537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10.3.7 </a:t>
            </a:r>
            <a:r>
              <a:rPr lang="zh-CN" altLang="en-US">
                <a:effectLst>
                  <a:outerShdw blurRad="38100" dist="38100" dir="2700000" algn="tl">
                    <a:srgbClr val="000000">
                      <a:alpha val="43137"/>
                    </a:srgbClr>
                  </a:outerShdw>
                </a:effectLst>
              </a:rPr>
              <a:t>使用多个文件</a:t>
            </a:r>
            <a:endParaRPr lang="en-US" altLang="zh-CN"/>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1094282" y="1870783"/>
            <a:ext cx="10301855" cy="3416320"/>
          </a:xfrm>
          <a:prstGeom prst="rect">
            <a:avLst/>
          </a:prstGeom>
          <a:noFill/>
          <a:ln>
            <a:solidFill>
              <a:schemeClr val="bg2"/>
            </a:solidFill>
          </a:ln>
        </p:spPr>
        <p:txBody>
          <a:bodyPr wrap="square">
            <a:spAutoFit/>
          </a:bodyPr>
          <a:lstStyle/>
          <a:p>
            <a:pPr lvl="0" eaLnBrk="0" fontAlgn="base" hangingPunct="0">
              <a:spcBef>
                <a:spcPct val="0"/>
              </a:spcBef>
              <a:spcAft>
                <a:spcPct val="0"/>
              </a:spcAft>
            </a:pPr>
            <a:r>
              <a:rPr lang="zh-CN" altLang="zh-CN" sz="2400" b="1" dirty="0">
                <a:solidFill>
                  <a:schemeClr val="bg1">
                    <a:lumMod val="65000"/>
                  </a:schemeClr>
                </a:solidFill>
                <a:latin typeface="Consolas" panose="020B0609020204030204" pitchFamily="49" charset="0"/>
                <a:ea typeface="微软雅黑" panose="020B0503020204020204" pitchFamily="34" charset="-122"/>
              </a:rPr>
              <a:t>from pathlib import Path</a:t>
            </a:r>
            <a:br>
              <a:rPr lang="zh-CN" altLang="zh-CN" sz="2400" b="1" dirty="0">
                <a:solidFill>
                  <a:srgbClr val="333333"/>
                </a:solidFill>
                <a:latin typeface="Consolas" panose="020B0609020204030204" pitchFamily="49" charset="0"/>
                <a:ea typeface="微软雅黑" panose="020B0503020204020204" pitchFamily="34" charset="-122"/>
              </a:rPr>
            </a:br>
            <a:br>
              <a:rPr lang="zh-CN" altLang="zh-CN" sz="2400" b="1" dirty="0">
                <a:solidFill>
                  <a:srgbClr val="333333"/>
                </a:solidFill>
                <a:latin typeface="Consolas" panose="020B0609020204030204" pitchFamily="49" charset="0"/>
                <a:ea typeface="微软雅黑" panose="020B0503020204020204" pitchFamily="34" charset="-122"/>
              </a:rPr>
            </a:br>
            <a:r>
              <a:rPr lang="zh-CN" altLang="zh-CN" sz="2400" b="1" dirty="0">
                <a:solidFill>
                  <a:srgbClr val="9E58A3"/>
                </a:solidFill>
                <a:latin typeface="Consolas" panose="020B0609020204030204" pitchFamily="49" charset="0"/>
                <a:ea typeface="微软雅黑" panose="020B0503020204020204" pitchFamily="34" charset="-122"/>
              </a:rPr>
              <a:t>def </a:t>
            </a:r>
            <a:r>
              <a:rPr lang="zh-CN" altLang="zh-CN" sz="2400" b="1" dirty="0">
                <a:solidFill>
                  <a:srgbClr val="795DA3"/>
                </a:solidFill>
                <a:latin typeface="Consolas" panose="020B0609020204030204" pitchFamily="49" charset="0"/>
                <a:ea typeface="微软雅黑" panose="020B0503020204020204" pitchFamily="34" charset="-122"/>
              </a:rPr>
              <a:t>count_words</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0086B3"/>
                </a:solidFill>
                <a:latin typeface="Consolas" panose="020B0609020204030204" pitchFamily="49" charset="0"/>
                <a:ea typeface="微软雅黑" panose="020B0503020204020204" pitchFamily="34" charset="-122"/>
              </a:rPr>
              <a:t>path</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A71D5D"/>
                </a:solidFill>
                <a:latin typeface="Consolas" panose="020B0609020204030204" pitchFamily="49" charset="0"/>
                <a:ea typeface="微软雅黑" panose="020B0503020204020204" pitchFamily="34" charset="-122"/>
              </a:rPr>
              <a:t>:</a:t>
            </a:r>
            <a:br>
              <a:rPr lang="zh-CN" altLang="zh-CN" sz="2400" b="1" dirty="0">
                <a:solidFill>
                  <a:srgbClr val="969896"/>
                </a:solidFill>
                <a:latin typeface="Consolas" panose="020B0609020204030204" pitchFamily="49" charset="0"/>
                <a:ea typeface="微软雅黑" panose="020B0503020204020204" pitchFamily="34" charset="-122"/>
              </a:rPr>
            </a:br>
            <a:r>
              <a:rPr lang="zh-CN" altLang="zh-CN" sz="2400" b="1" dirty="0">
                <a:solidFill>
                  <a:srgbClr val="969896"/>
                </a:solidFill>
                <a:latin typeface="Consolas" panose="020B0609020204030204" pitchFamily="49" charset="0"/>
                <a:ea typeface="微软雅黑" panose="020B0503020204020204" pitchFamily="34" charset="-122"/>
              </a:rPr>
              <a:t>    </a:t>
            </a:r>
            <a:r>
              <a:rPr lang="en-US" altLang="zh-CN" sz="2400" b="1" dirty="0">
                <a:solidFill>
                  <a:schemeClr val="bg1">
                    <a:lumMod val="65000"/>
                  </a:schemeClr>
                </a:solidFill>
                <a:latin typeface="Consolas" panose="020B0609020204030204" pitchFamily="49" charset="0"/>
                <a:ea typeface="Cambria" panose="02040503050406030204" pitchFamily="18" charset="0"/>
              </a:rPr>
              <a:t>--snip--</a:t>
            </a:r>
          </a:p>
          <a:p>
            <a:pPr eaLnBrk="0" fontAlgn="base" hangingPunct="0">
              <a:spcBef>
                <a:spcPct val="0"/>
              </a:spcBef>
              <a:spcAft>
                <a:spcPct val="0"/>
              </a:spcAft>
            </a:pPr>
            <a:r>
              <a:rPr lang="zh-CN" altLang="zh-CN" sz="2400" b="1" dirty="0">
                <a:solidFill>
                  <a:srgbClr val="333333"/>
                </a:solidFill>
                <a:latin typeface="Consolas" panose="020B0609020204030204" pitchFamily="49" charset="0"/>
                <a:ea typeface="微软雅黑" panose="020B0503020204020204" pitchFamily="34" charset="-122"/>
              </a:rPr>
              <a:t>filenames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F2612A"/>
                </a:solidFill>
                <a:latin typeface="Consolas" panose="020B0609020204030204" pitchFamily="49" charset="0"/>
                <a:ea typeface="微软雅黑" panose="020B0503020204020204" pitchFamily="34" charset="-122"/>
              </a:rPr>
              <a:t>'alice.txt'</a:t>
            </a:r>
            <a:r>
              <a:rPr lang="zh-CN" altLang="zh-CN" sz="2400" b="1" dirty="0">
                <a:solidFill>
                  <a:srgbClr val="63A35C"/>
                </a:solidFill>
                <a:latin typeface="Consolas" panose="020B0609020204030204" pitchFamily="49" charset="0"/>
                <a:ea typeface="微软雅黑" panose="020B0503020204020204" pitchFamily="34" charset="-122"/>
              </a:rPr>
              <a:t>, </a:t>
            </a:r>
            <a:r>
              <a:rPr lang="zh-CN" altLang="zh-CN" sz="2400" b="1" dirty="0">
                <a:solidFill>
                  <a:srgbClr val="F2612A"/>
                </a:solidFill>
                <a:latin typeface="Consolas" panose="020B0609020204030204" pitchFamily="49" charset="0"/>
                <a:ea typeface="微软雅黑" panose="020B0503020204020204" pitchFamily="34" charset="-122"/>
              </a:rPr>
              <a:t>'siddhartha.txt'</a:t>
            </a:r>
            <a:r>
              <a:rPr lang="zh-CN" altLang="zh-CN" sz="2400" b="1" dirty="0">
                <a:solidFill>
                  <a:srgbClr val="63A35C"/>
                </a:solidFill>
                <a:latin typeface="Consolas" panose="020B0609020204030204" pitchFamily="49" charset="0"/>
                <a:ea typeface="微软雅黑" panose="020B0503020204020204" pitchFamily="34" charset="-122"/>
              </a:rPr>
              <a:t>, </a:t>
            </a:r>
            <a:r>
              <a:rPr lang="zh-CN" altLang="zh-CN" sz="2400" b="1" dirty="0">
                <a:solidFill>
                  <a:srgbClr val="F2612A"/>
                </a:solidFill>
                <a:latin typeface="Consolas" panose="020B0609020204030204" pitchFamily="49" charset="0"/>
                <a:ea typeface="微软雅黑" panose="020B0503020204020204" pitchFamily="34" charset="-122"/>
              </a:rPr>
              <a:t>'moby_dick.txt'</a:t>
            </a:r>
            <a:r>
              <a:rPr lang="zh-CN" altLang="zh-CN" sz="2400" b="1" dirty="0">
                <a:solidFill>
                  <a:srgbClr val="63A35C"/>
                </a:solidFill>
                <a:latin typeface="Consolas" panose="020B0609020204030204" pitchFamily="49" charset="0"/>
                <a:ea typeface="微软雅黑" panose="020B0503020204020204" pitchFamily="34" charset="-122"/>
              </a:rPr>
              <a:t>,</a:t>
            </a:r>
            <a:br>
              <a:rPr lang="zh-CN" altLang="zh-CN" sz="2400" b="1" dirty="0">
                <a:solidFill>
                  <a:srgbClr val="63A35C"/>
                </a:solidFill>
                <a:latin typeface="Consolas" panose="020B0609020204030204" pitchFamily="49" charset="0"/>
                <a:ea typeface="微软雅黑" panose="020B0503020204020204" pitchFamily="34" charset="-122"/>
              </a:rPr>
            </a:br>
            <a:r>
              <a:rPr lang="zh-CN" altLang="zh-CN" sz="2400" b="1" dirty="0">
                <a:solidFill>
                  <a:srgbClr val="F2612A"/>
                </a:solidFill>
                <a:latin typeface="Consolas" panose="020B0609020204030204" pitchFamily="49" charset="0"/>
                <a:ea typeface="微软雅黑" panose="020B0503020204020204" pitchFamily="34" charset="-122"/>
              </a:rPr>
              <a:t>'little_women.txt'</a:t>
            </a:r>
            <a:r>
              <a:rPr lang="zh-CN" altLang="zh-CN" sz="2400" b="1" dirty="0">
                <a:solidFill>
                  <a:srgbClr val="000000"/>
                </a:solidFill>
                <a:latin typeface="Consolas" panose="020B0609020204030204" pitchFamily="49" charset="0"/>
                <a:ea typeface="微软雅黑" panose="020B0503020204020204" pitchFamily="34" charset="-122"/>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9E58A3"/>
                </a:solidFill>
                <a:latin typeface="Consolas" panose="020B0609020204030204" pitchFamily="49" charset="0"/>
                <a:ea typeface="微软雅黑" panose="020B0503020204020204" pitchFamily="34" charset="-122"/>
              </a:rPr>
              <a:t>for </a:t>
            </a:r>
            <a:r>
              <a:rPr lang="zh-CN" altLang="zh-CN" sz="2400" b="1" dirty="0">
                <a:solidFill>
                  <a:srgbClr val="333333"/>
                </a:solidFill>
                <a:latin typeface="Consolas" panose="020B0609020204030204" pitchFamily="49" charset="0"/>
                <a:ea typeface="微软雅黑" panose="020B0503020204020204" pitchFamily="34" charset="-122"/>
              </a:rPr>
              <a:t>filename </a:t>
            </a:r>
            <a:r>
              <a:rPr lang="zh-CN" altLang="zh-CN" sz="2400" b="1" dirty="0">
                <a:solidFill>
                  <a:srgbClr val="9E58A3"/>
                </a:solidFill>
                <a:latin typeface="Consolas" panose="020B0609020204030204" pitchFamily="49" charset="0"/>
                <a:ea typeface="微软雅黑" panose="020B0503020204020204" pitchFamily="34" charset="-122"/>
              </a:rPr>
              <a:t>in </a:t>
            </a:r>
            <a:r>
              <a:rPr lang="zh-CN" altLang="zh-CN" sz="2400" b="1" dirty="0">
                <a:solidFill>
                  <a:srgbClr val="333333"/>
                </a:solidFill>
                <a:latin typeface="Consolas" panose="020B0609020204030204" pitchFamily="49" charset="0"/>
                <a:ea typeface="微软雅黑" panose="020B0503020204020204" pitchFamily="34" charset="-122"/>
              </a:rPr>
              <a:t>filenames</a:t>
            </a:r>
            <a:r>
              <a:rPr lang="zh-CN" altLang="zh-CN" sz="2400" b="1" dirty="0">
                <a:solidFill>
                  <a:srgbClr val="A71D5D"/>
                </a:solidFill>
                <a:latin typeface="Consolas" panose="020B0609020204030204" pitchFamily="49" charset="0"/>
                <a:ea typeface="微软雅黑" panose="020B0503020204020204" pitchFamily="34" charset="-122"/>
              </a:rPr>
              <a:t>:</a:t>
            </a:r>
            <a:br>
              <a:rPr lang="zh-CN" altLang="zh-CN" sz="2400" b="1" dirty="0">
                <a:solidFill>
                  <a:srgbClr val="A71D5D"/>
                </a:solidFill>
                <a:latin typeface="Consolas" panose="020B0609020204030204" pitchFamily="49" charset="0"/>
                <a:ea typeface="微软雅黑" panose="020B0503020204020204" pitchFamily="34" charset="-122"/>
              </a:rPr>
            </a:b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333333"/>
                </a:solidFill>
                <a:latin typeface="Consolas" panose="020B0609020204030204" pitchFamily="49" charset="0"/>
                <a:ea typeface="微软雅黑" panose="020B0503020204020204" pitchFamily="34" charset="-122"/>
              </a:rPr>
              <a:t>path </a:t>
            </a:r>
            <a:r>
              <a:rPr lang="zh-CN" altLang="zh-CN" sz="2400" b="1" dirty="0">
                <a:solidFill>
                  <a:srgbClr val="A71D5D"/>
                </a:solidFill>
                <a:latin typeface="Consolas" panose="020B0609020204030204" pitchFamily="49" charset="0"/>
                <a:ea typeface="微软雅黑" panose="020B0503020204020204" pitchFamily="34" charset="-122"/>
              </a:rPr>
              <a:t>= </a:t>
            </a:r>
            <a:r>
              <a:rPr lang="zh-CN" altLang="zh-CN" sz="2400" b="1" dirty="0">
                <a:solidFill>
                  <a:srgbClr val="258DFF"/>
                </a:solidFill>
                <a:latin typeface="Consolas" panose="020B0609020204030204" pitchFamily="49" charset="0"/>
                <a:ea typeface="微软雅黑" panose="020B0503020204020204" pitchFamily="34" charset="-122"/>
              </a:rPr>
              <a:t>Path</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filename</a:t>
            </a:r>
            <a:r>
              <a:rPr lang="zh-CN" altLang="zh-CN" sz="2400" b="1" dirty="0">
                <a:solidFill>
                  <a:srgbClr val="000000"/>
                </a:solidFill>
                <a:latin typeface="Consolas" panose="020B0609020204030204" pitchFamily="49" charset="0"/>
                <a:ea typeface="微软雅黑" panose="020B0503020204020204" pitchFamily="34" charset="-122"/>
              </a:rPr>
              <a:t>)</a:t>
            </a:r>
            <a:br>
              <a:rPr lang="zh-CN" altLang="zh-CN" sz="2400" b="1" dirty="0">
                <a:solidFill>
                  <a:srgbClr val="000000"/>
                </a:solidFill>
                <a:latin typeface="Consolas" panose="020B0609020204030204" pitchFamily="49" charset="0"/>
                <a:ea typeface="微软雅黑" panose="020B0503020204020204" pitchFamily="34" charset="-122"/>
              </a:rPr>
            </a:br>
            <a:r>
              <a:rPr lang="zh-CN" altLang="zh-CN" sz="2400" b="1" dirty="0">
                <a:solidFill>
                  <a:srgbClr val="000000"/>
                </a:solidFill>
                <a:latin typeface="Consolas" panose="020B0609020204030204" pitchFamily="49" charset="0"/>
                <a:ea typeface="微软雅黑" panose="020B0503020204020204" pitchFamily="34" charset="-122"/>
              </a:rPr>
              <a:t>    </a:t>
            </a:r>
            <a:r>
              <a:rPr lang="zh-CN" altLang="zh-CN" sz="2400" b="1" dirty="0">
                <a:solidFill>
                  <a:srgbClr val="258DFF"/>
                </a:solidFill>
                <a:latin typeface="Consolas" panose="020B0609020204030204" pitchFamily="49" charset="0"/>
                <a:ea typeface="微软雅黑" panose="020B0503020204020204" pitchFamily="34" charset="-122"/>
              </a:rPr>
              <a:t>count_words</a:t>
            </a:r>
            <a:r>
              <a:rPr lang="zh-CN" altLang="zh-CN" sz="2400" b="1" dirty="0">
                <a:solidFill>
                  <a:srgbClr val="000000"/>
                </a:solidFill>
                <a:latin typeface="Consolas" panose="020B0609020204030204" pitchFamily="49" charset="0"/>
                <a:ea typeface="微软雅黑" panose="020B0503020204020204" pitchFamily="34" charset="-122"/>
              </a:rPr>
              <a:t>(</a:t>
            </a:r>
            <a:r>
              <a:rPr lang="zh-CN" altLang="zh-CN" sz="2400" b="1" dirty="0">
                <a:solidFill>
                  <a:srgbClr val="333333"/>
                </a:solidFill>
                <a:latin typeface="Consolas" panose="020B0609020204030204" pitchFamily="49" charset="0"/>
                <a:ea typeface="微软雅黑" panose="020B0503020204020204" pitchFamily="34" charset="-122"/>
              </a:rPr>
              <a:t>path</a:t>
            </a:r>
            <a:r>
              <a:rPr lang="zh-CN" altLang="zh-CN" sz="2400" b="1" dirty="0">
                <a:solidFill>
                  <a:srgbClr val="000000"/>
                </a:solidFill>
                <a:latin typeface="Consolas" panose="020B0609020204030204" pitchFamily="49" charset="0"/>
                <a:ea typeface="微软雅黑" panose="020B0503020204020204" pitchFamily="34" charset="-122"/>
              </a:rPr>
              <a:t>)</a:t>
            </a:r>
            <a:endParaRPr lang="zh-CN" altLang="zh-CN" sz="2400" b="1" dirty="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573D53C8-07B2-89FB-0168-14A96E18E868}"/>
              </a:ext>
            </a:extLst>
          </p:cNvPr>
          <p:cNvSpPr txBox="1"/>
          <p:nvPr/>
        </p:nvSpPr>
        <p:spPr>
          <a:xfrm>
            <a:off x="2164944" y="5551472"/>
            <a:ext cx="7862112" cy="954107"/>
          </a:xfrm>
          <a:prstGeom prst="rect">
            <a:avLst/>
          </a:prstGeom>
          <a:noFill/>
        </p:spPr>
        <p:txBody>
          <a:bodyPr wrap="square">
            <a:spAutoFit/>
          </a:bodyPr>
          <a:lstStyle/>
          <a:p>
            <a:pPr lvl="0">
              <a:defRPr/>
            </a:pPr>
            <a:r>
              <a:rPr lang="zh-CN" altLang="en-US" sz="2800" dirty="0">
                <a:latin typeface="微软雅黑" panose="020B0503020204020204" pitchFamily="34" charset="-122"/>
                <a:ea typeface="微软雅黑" panose="020B0503020204020204" pitchFamily="34" charset="-122"/>
              </a:rPr>
              <a:t>文件名都是简单字符串，我们在循环中将它们转换为 </a:t>
            </a:r>
            <a:r>
              <a:rPr lang="en-US" altLang="zh-CN" sz="2800" dirty="0">
                <a:latin typeface="Consolas" panose="020B0609020204030204" pitchFamily="49" charset="0"/>
                <a:ea typeface="微软雅黑" panose="020B0503020204020204" pitchFamily="34" charset="-122"/>
              </a:rPr>
              <a:t>Path</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对象，再调用 </a:t>
            </a:r>
            <a:r>
              <a:rPr lang="zh-CN" altLang="zh-CN" sz="2800" b="1" dirty="0">
                <a:solidFill>
                  <a:srgbClr val="795DA3"/>
                </a:solidFill>
                <a:latin typeface="Consolas" panose="020B0609020204030204" pitchFamily="49" charset="0"/>
                <a:ea typeface="微软雅黑" panose="020B0503020204020204" pitchFamily="34" charset="-122"/>
              </a:rPr>
              <a:t>count_words</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函数</a:t>
            </a:r>
            <a:r>
              <a:rPr lang="zh-CN" altLang="en-US" sz="28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999174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10.3.7 </a:t>
            </a:r>
            <a:r>
              <a:rPr lang="zh-CN" altLang="en-US">
                <a:effectLst>
                  <a:outerShdw blurRad="38100" dist="38100" dir="2700000" algn="tl">
                    <a:srgbClr val="000000">
                      <a:alpha val="43137"/>
                    </a:srgbClr>
                  </a:outerShdw>
                </a:effectLst>
              </a:rPr>
              <a:t>使用多个文件</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当我们把列出的文本文件放入目录（但故意不将文件 </a:t>
            </a:r>
            <a:r>
              <a:rPr lang="en-US" altLang="zh-CN" dirty="0"/>
              <a:t>siddhartha.txt </a:t>
            </a:r>
            <a:r>
              <a:rPr lang="zh-CN" altLang="en-US" dirty="0"/>
              <a:t>放入目录，这丝毫不影响这个程序处理其他文件）后，运行的结果如下：</a:t>
            </a:r>
          </a:p>
          <a:p>
            <a:pPr marL="0" indent="0">
              <a:buNone/>
            </a:pPr>
            <a:endParaRPr lang="en-US" altLang="zh-CN" dirty="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677BC021-CEC9-AFEB-7915-C179AA6893E1}"/>
              </a:ext>
            </a:extLst>
          </p:cNvPr>
          <p:cNvSpPr txBox="1"/>
          <p:nvPr/>
        </p:nvSpPr>
        <p:spPr>
          <a:xfrm>
            <a:off x="1492517" y="3463483"/>
            <a:ext cx="9206965" cy="1938992"/>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p>
          <a:p>
            <a:r>
              <a:rPr lang="en-US" altLang="zh-CN" sz="2400">
                <a:solidFill>
                  <a:srgbClr val="333333"/>
                </a:solidFill>
                <a:latin typeface="Consolas" panose="020B0609020204030204" pitchFamily="49" charset="0"/>
              </a:rPr>
              <a:t>The file alice.txt has about 29594 words.</a:t>
            </a:r>
          </a:p>
          <a:p>
            <a:r>
              <a:rPr lang="en-US" altLang="zh-CN" sz="2400">
                <a:solidFill>
                  <a:srgbClr val="333333"/>
                </a:solidFill>
                <a:latin typeface="Consolas" panose="020B0609020204030204" pitchFamily="49" charset="0"/>
              </a:rPr>
              <a:t>Sorry, the file siddhartha.txt does not exist.</a:t>
            </a:r>
          </a:p>
          <a:p>
            <a:r>
              <a:rPr lang="en-US" altLang="zh-CN" sz="2400">
                <a:solidFill>
                  <a:srgbClr val="333333"/>
                </a:solidFill>
                <a:latin typeface="Consolas" panose="020B0609020204030204" pitchFamily="49" charset="0"/>
              </a:rPr>
              <a:t>The file moby_dick.txt has about 215864 words.</a:t>
            </a:r>
          </a:p>
          <a:p>
            <a:r>
              <a:rPr lang="en-US" altLang="zh-CN" sz="2400">
                <a:solidFill>
                  <a:srgbClr val="333333"/>
                </a:solidFill>
                <a:latin typeface="Consolas" panose="020B0609020204030204" pitchFamily="49" charset="0"/>
              </a:rPr>
              <a:t>The file little_women.txt has about 189142 words.</a:t>
            </a:r>
          </a:p>
        </p:txBody>
      </p:sp>
    </p:spTree>
    <p:extLst>
      <p:ext uri="{BB962C8B-B14F-4D97-AF65-F5344CB8AC3E}">
        <p14:creationId xmlns:p14="http://schemas.microsoft.com/office/powerpoint/2010/main" val="3478151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10.3.7 </a:t>
            </a:r>
            <a:r>
              <a:rPr lang="zh-CN" altLang="en-US">
                <a:effectLst>
                  <a:outerShdw blurRad="38100" dist="38100" dir="2700000" algn="tl">
                    <a:srgbClr val="000000">
                      <a:alpha val="43137"/>
                    </a:srgbClr>
                  </a:outerShdw>
                </a:effectLst>
              </a:rPr>
              <a:t>使用多个文件</a:t>
            </a:r>
            <a:endParaRPr lang="en-US" altLang="zh-CN"/>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677BC021-CEC9-AFEB-7915-C179AA6893E1}"/>
              </a:ext>
            </a:extLst>
          </p:cNvPr>
          <p:cNvSpPr txBox="1"/>
          <p:nvPr/>
        </p:nvSpPr>
        <p:spPr>
          <a:xfrm>
            <a:off x="1492517" y="2026568"/>
            <a:ext cx="9206965" cy="1938992"/>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p>
          <a:p>
            <a:r>
              <a:rPr lang="en-US" altLang="zh-CN" sz="2400" dirty="0">
                <a:solidFill>
                  <a:srgbClr val="333333"/>
                </a:solidFill>
                <a:latin typeface="Consolas" panose="020B0609020204030204" pitchFamily="49" charset="0"/>
              </a:rPr>
              <a:t>The file alice.txt has about 29594 words.</a:t>
            </a:r>
          </a:p>
          <a:p>
            <a:r>
              <a:rPr lang="en-US" altLang="zh-CN" sz="2400" dirty="0">
                <a:solidFill>
                  <a:srgbClr val="333333"/>
                </a:solidFill>
                <a:latin typeface="Consolas" panose="020B0609020204030204" pitchFamily="49" charset="0"/>
              </a:rPr>
              <a:t>Sorry, the file siddhartha.txt does not exist.</a:t>
            </a:r>
          </a:p>
          <a:p>
            <a:r>
              <a:rPr lang="en-US" altLang="zh-CN" sz="2400" dirty="0">
                <a:solidFill>
                  <a:srgbClr val="333333"/>
                </a:solidFill>
                <a:latin typeface="Consolas" panose="020B0609020204030204" pitchFamily="49" charset="0"/>
              </a:rPr>
              <a:t>The file moby_dick.txt has about 215864 words.</a:t>
            </a:r>
          </a:p>
          <a:p>
            <a:r>
              <a:rPr lang="en-US" altLang="zh-CN" sz="2400" dirty="0">
                <a:solidFill>
                  <a:srgbClr val="333333"/>
                </a:solidFill>
                <a:latin typeface="Consolas" panose="020B0609020204030204" pitchFamily="49" charset="0"/>
              </a:rPr>
              <a:t>The file little_women.txt has about 189142 words.</a:t>
            </a:r>
          </a:p>
        </p:txBody>
      </p:sp>
      <p:sp>
        <p:nvSpPr>
          <p:cNvPr id="5" name="箭头: 右 4">
            <a:extLst>
              <a:ext uri="{FF2B5EF4-FFF2-40B4-BE49-F238E27FC236}">
                <a16:creationId xmlns:a16="http://schemas.microsoft.com/office/drawing/2014/main" id="{03B5CDF2-798E-5399-1E89-33E0065E786C}"/>
              </a:ext>
            </a:extLst>
          </p:cNvPr>
          <p:cNvSpPr/>
          <p:nvPr/>
        </p:nvSpPr>
        <p:spPr>
          <a:xfrm>
            <a:off x="1018903" y="2837433"/>
            <a:ext cx="352697" cy="3629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75374DF-A568-3BAF-AC8F-052134A71D00}"/>
              </a:ext>
            </a:extLst>
          </p:cNvPr>
          <p:cNvSpPr txBox="1"/>
          <p:nvPr/>
        </p:nvSpPr>
        <p:spPr>
          <a:xfrm>
            <a:off x="1492517" y="4519989"/>
            <a:ext cx="9493346" cy="954107"/>
          </a:xfrm>
          <a:prstGeom prst="rect">
            <a:avLst/>
          </a:prstGeom>
          <a:noFill/>
        </p:spPr>
        <p:txBody>
          <a:bodyPr wrap="square">
            <a:spAutoFit/>
          </a:bodyPr>
          <a:lstStyle/>
          <a:p>
            <a:pPr algn="l"/>
            <a:r>
              <a:rPr lang="zh-CN" altLang="en-US" sz="2800" dirty="0">
                <a:latin typeface="Consolas" panose="020B0609020204030204" pitchFamily="49" charset="0"/>
                <a:ea typeface="微软雅黑" panose="020B0503020204020204" pitchFamily="34" charset="-122"/>
              </a:rPr>
              <a:t>程序如期完成了运行，并友好提示了 </a:t>
            </a:r>
            <a:r>
              <a:rPr lang="en-US" altLang="zh-CN" sz="2800" dirty="0">
                <a:solidFill>
                  <a:srgbClr val="333333"/>
                </a:solidFill>
                <a:latin typeface="Consolas" panose="020B0609020204030204" pitchFamily="49" charset="0"/>
                <a:ea typeface="微软雅黑" panose="020B0503020204020204" pitchFamily="34" charset="-122"/>
              </a:rPr>
              <a:t>siddhartha.txt </a:t>
            </a:r>
            <a:r>
              <a:rPr lang="zh-CN" altLang="en-US" sz="2800" dirty="0">
                <a:solidFill>
                  <a:srgbClr val="333333"/>
                </a:solidFill>
                <a:latin typeface="Consolas" panose="020B0609020204030204" pitchFamily="49" charset="0"/>
                <a:ea typeface="微软雅黑" panose="020B0503020204020204" pitchFamily="34" charset="-122"/>
              </a:rPr>
              <a:t>文件不存在。</a:t>
            </a:r>
            <a:endParaRPr lang="en-US" altLang="zh-CN" sz="2800" dirty="0">
              <a:solidFill>
                <a:srgbClr val="333333"/>
              </a:solidFill>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7571614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10.3.7 </a:t>
            </a:r>
            <a:r>
              <a:rPr lang="zh-CN" altLang="en-US">
                <a:effectLst>
                  <a:outerShdw blurRad="38100" dist="38100" dir="2700000" algn="tl">
                    <a:srgbClr val="000000">
                      <a:alpha val="43137"/>
                    </a:srgbClr>
                  </a:outerShdw>
                </a:effectLst>
              </a:rPr>
              <a:t>使用多个文件</a:t>
            </a:r>
            <a:endParaRPr lang="en-US" altLang="zh-CN"/>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677BC021-CEC9-AFEB-7915-C179AA6893E1}"/>
              </a:ext>
            </a:extLst>
          </p:cNvPr>
          <p:cNvSpPr txBox="1"/>
          <p:nvPr/>
        </p:nvSpPr>
        <p:spPr>
          <a:xfrm>
            <a:off x="1492517" y="2026568"/>
            <a:ext cx="9206965" cy="1938992"/>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p>
          <a:p>
            <a:r>
              <a:rPr lang="en-US" altLang="zh-CN" sz="2400" dirty="0">
                <a:solidFill>
                  <a:srgbClr val="333333"/>
                </a:solidFill>
                <a:latin typeface="Consolas" panose="020B0609020204030204" pitchFamily="49" charset="0"/>
              </a:rPr>
              <a:t>The file alice.txt has about 29594 words.</a:t>
            </a:r>
          </a:p>
          <a:p>
            <a:r>
              <a:rPr lang="en-US" altLang="zh-CN" sz="2400" dirty="0">
                <a:solidFill>
                  <a:srgbClr val="333333"/>
                </a:solidFill>
                <a:latin typeface="Consolas" panose="020B0609020204030204" pitchFamily="49" charset="0"/>
              </a:rPr>
              <a:t>Sorry, the file siddhartha.txt does not exist.</a:t>
            </a:r>
          </a:p>
          <a:p>
            <a:r>
              <a:rPr lang="en-US" altLang="zh-CN" sz="2400" dirty="0">
                <a:solidFill>
                  <a:srgbClr val="333333"/>
                </a:solidFill>
                <a:latin typeface="Consolas" panose="020B0609020204030204" pitchFamily="49" charset="0"/>
              </a:rPr>
              <a:t>The file moby_dick.txt has about 215864 words.</a:t>
            </a:r>
          </a:p>
          <a:p>
            <a:r>
              <a:rPr lang="en-US" altLang="zh-CN" sz="2400" dirty="0">
                <a:solidFill>
                  <a:srgbClr val="333333"/>
                </a:solidFill>
                <a:latin typeface="Consolas" panose="020B0609020204030204" pitchFamily="49" charset="0"/>
              </a:rPr>
              <a:t>The file little_women.txt has about 189142 words.</a:t>
            </a:r>
          </a:p>
        </p:txBody>
      </p:sp>
      <p:sp>
        <p:nvSpPr>
          <p:cNvPr id="5" name="箭头: 右 4">
            <a:extLst>
              <a:ext uri="{FF2B5EF4-FFF2-40B4-BE49-F238E27FC236}">
                <a16:creationId xmlns:a16="http://schemas.microsoft.com/office/drawing/2014/main" id="{03B5CDF2-798E-5399-1E89-33E0065E786C}"/>
              </a:ext>
            </a:extLst>
          </p:cNvPr>
          <p:cNvSpPr/>
          <p:nvPr/>
        </p:nvSpPr>
        <p:spPr>
          <a:xfrm>
            <a:off x="1018903" y="2837433"/>
            <a:ext cx="352697" cy="3629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75374DF-A568-3BAF-AC8F-052134A71D00}"/>
              </a:ext>
            </a:extLst>
          </p:cNvPr>
          <p:cNvSpPr txBox="1"/>
          <p:nvPr/>
        </p:nvSpPr>
        <p:spPr>
          <a:xfrm>
            <a:off x="1492517" y="4432979"/>
            <a:ext cx="9493346" cy="954107"/>
          </a:xfrm>
          <a:prstGeom prst="rect">
            <a:avLst/>
          </a:prstGeom>
          <a:noFill/>
        </p:spPr>
        <p:txBody>
          <a:bodyPr wrap="square">
            <a:spAutoFit/>
          </a:bodyPr>
          <a:lstStyle/>
          <a:p>
            <a:pPr algn="l"/>
            <a:r>
              <a:rPr lang="zh-CN" altLang="en-US" sz="2800" dirty="0">
                <a:latin typeface="Consolas" panose="020B0609020204030204" pitchFamily="49" charset="0"/>
                <a:ea typeface="微软雅黑" panose="020B0503020204020204" pitchFamily="34" charset="-122"/>
              </a:rPr>
              <a:t>如果不捕获因找不到文件而引发的 </a:t>
            </a:r>
            <a:r>
              <a:rPr lang="en-US" altLang="zh-CN" sz="2800" dirty="0" err="1">
                <a:latin typeface="Consolas" panose="020B0609020204030204" pitchFamily="49" charset="0"/>
                <a:ea typeface="微软雅黑" panose="020B0503020204020204" pitchFamily="34" charset="-122"/>
              </a:rPr>
              <a:t>FileNotFoundError</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异常，用户将看到让一般人困惑的完整 </a:t>
            </a:r>
            <a:r>
              <a:rPr lang="en-US" altLang="zh-CN" sz="2800" dirty="0">
                <a:latin typeface="Consolas" panose="020B0609020204030204" pitchFamily="49" charset="0"/>
                <a:ea typeface="微软雅黑" panose="020B0503020204020204" pitchFamily="34" charset="-122"/>
              </a:rPr>
              <a:t>traceback</a:t>
            </a:r>
          </a:p>
        </p:txBody>
      </p:sp>
    </p:spTree>
    <p:extLst>
      <p:ext uri="{BB962C8B-B14F-4D97-AF65-F5344CB8AC3E}">
        <p14:creationId xmlns:p14="http://schemas.microsoft.com/office/powerpoint/2010/main" val="1732823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10.1.1 </a:t>
            </a:r>
            <a:r>
              <a:rPr lang="zh-CN" altLang="en-US">
                <a:effectLst>
                  <a:outerShdw blurRad="38100" dist="38100" dir="2700000" algn="tl">
                    <a:srgbClr val="000000">
                      <a:alpha val="43137"/>
                    </a:srgbClr>
                  </a:outerShdw>
                </a:effectLst>
              </a:rPr>
              <a:t>读取文件的全部内容</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a:solidFill>
                  <a:schemeClr val="bg1">
                    <a:lumMod val="65000"/>
                  </a:schemeClr>
                </a:solidFill>
              </a:rPr>
              <a:t>打开我们的主程序文件，写入下面的代码，它将读取文本文件的内容到</a:t>
            </a:r>
            <a:r>
              <a:rPr lang="zh-CN" altLang="en-US" u="sng">
                <a:solidFill>
                  <a:schemeClr val="bg1">
                    <a:lumMod val="65000"/>
                  </a:schemeClr>
                </a:solidFill>
              </a:rPr>
              <a:t>内存</a:t>
            </a:r>
            <a:r>
              <a:rPr lang="zh-CN" altLang="en-US">
                <a:solidFill>
                  <a:schemeClr val="bg1">
                    <a:lumMod val="65000"/>
                  </a:schemeClr>
                </a:solidFill>
              </a:rPr>
              <a:t>，再将其内容显示到屏幕上：</a:t>
            </a:r>
            <a:endParaRPr lang="en-US" altLang="zh-CN">
              <a:solidFill>
                <a:schemeClr val="bg1">
                  <a:lumMod val="65000"/>
                </a:schemeClr>
              </a:solidFill>
            </a:endParaRPr>
          </a:p>
        </p:txBody>
      </p:sp>
      <p:sp>
        <p:nvSpPr>
          <p:cNvPr id="7" name="文本框 6">
            <a:extLst>
              <a:ext uri="{FF2B5EF4-FFF2-40B4-BE49-F238E27FC236}">
                <a16:creationId xmlns:a16="http://schemas.microsoft.com/office/drawing/2014/main" id="{DEAC74ED-0E63-DFF5-FA48-FB893E559B7C}"/>
              </a:ext>
            </a:extLst>
          </p:cNvPr>
          <p:cNvSpPr txBox="1"/>
          <p:nvPr/>
        </p:nvSpPr>
        <p:spPr>
          <a:xfrm>
            <a:off x="6301557" y="2943224"/>
            <a:ext cx="5052243" cy="2246769"/>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file_reader.py</a:t>
            </a:r>
            <a:endParaRPr lang="en-US" altLang="zh-CN" sz="2000">
              <a:solidFill>
                <a:schemeClr val="bg1">
                  <a:lumMod val="65000"/>
                </a:schemeClr>
              </a:solidFill>
              <a:highlight>
                <a:srgbClr val="FFFAD4"/>
              </a:highlight>
              <a:latin typeface="Consolas" panose="020B0609020204030204" pitchFamily="49" charset="0"/>
            </a:endParaRPr>
          </a:p>
          <a:p>
            <a:r>
              <a:rPr lang="en-US" altLang="zh-CN" sz="2400" b="1">
                <a:solidFill>
                  <a:schemeClr val="bg1">
                    <a:lumMod val="65000"/>
                  </a:schemeClr>
                </a:solidFill>
                <a:latin typeface="Consolas" panose="020B0609020204030204" pitchFamily="49" charset="0"/>
              </a:rPr>
              <a:t>from pathlib import Path</a:t>
            </a:r>
            <a:br>
              <a:rPr lang="en-US" altLang="zh-CN" sz="2400" b="1">
                <a:solidFill>
                  <a:srgbClr val="333333"/>
                </a:solidFill>
                <a:latin typeface="Consolas" panose="020B0609020204030204" pitchFamily="49" charset="0"/>
              </a:rPr>
            </a:br>
            <a:br>
              <a:rPr lang="en-US" altLang="zh-CN" sz="2400" b="1">
                <a:solidFill>
                  <a:schemeClr val="bg1">
                    <a:lumMod val="65000"/>
                  </a:schemeClr>
                </a:solidFill>
                <a:latin typeface="Consolas" panose="020B0609020204030204" pitchFamily="49" charset="0"/>
              </a:rPr>
            </a:br>
            <a:r>
              <a:rPr lang="en-US" altLang="zh-CN" sz="2400" b="1" err="1">
                <a:solidFill>
                  <a:schemeClr val="bg1">
                    <a:lumMod val="65000"/>
                  </a:schemeClr>
                </a:solidFill>
                <a:latin typeface="Consolas" panose="020B0609020204030204" pitchFamily="49" charset="0"/>
              </a:rPr>
              <a:t>path</a:t>
            </a:r>
            <a:r>
              <a:rPr lang="en-US" altLang="zh-CN" sz="2400" b="1">
                <a:solidFill>
                  <a:schemeClr val="bg1">
                    <a:lumMod val="65000"/>
                  </a:schemeClr>
                </a:solidFill>
                <a:latin typeface="Consolas" panose="020B0609020204030204" pitchFamily="49" charset="0"/>
              </a:rPr>
              <a:t> = Path('pi_digits.txt')</a:t>
            </a:r>
            <a:br>
              <a:rPr lang="en-US" altLang="zh-CN" sz="2400" b="1">
                <a:solidFill>
                  <a:schemeClr val="bg1">
                    <a:lumMod val="65000"/>
                  </a:schemeClr>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read_text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chemeClr val="bg1">
                    <a:lumMod val="65000"/>
                  </a:schemeClr>
                </a:solidFill>
                <a:latin typeface="Consolas" panose="020B0609020204030204" pitchFamily="49" charset="0"/>
              </a:rPr>
              <a:t>print(contents)</a:t>
            </a:r>
          </a:p>
        </p:txBody>
      </p:sp>
      <p:sp>
        <p:nvSpPr>
          <p:cNvPr id="5" name="内容占位符 6">
            <a:extLst>
              <a:ext uri="{FF2B5EF4-FFF2-40B4-BE49-F238E27FC236}">
                <a16:creationId xmlns:a16="http://schemas.microsoft.com/office/drawing/2014/main" id="{364EFD44-4BAB-4ADF-DEAD-922A8C28C455}"/>
              </a:ext>
            </a:extLst>
          </p:cNvPr>
          <p:cNvSpPr txBox="1">
            <a:spLocks/>
          </p:cNvSpPr>
          <p:nvPr/>
        </p:nvSpPr>
        <p:spPr>
          <a:xfrm>
            <a:off x="838200" y="2890809"/>
            <a:ext cx="4605087" cy="32990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a:latin typeface="Consolas" panose="020B0609020204030204" pitchFamily="49" charset="0"/>
                <a:ea typeface="微软雅黑" panose="020B0503020204020204" pitchFamily="34" charset="-122"/>
              </a:rPr>
              <a:t>有了 </a:t>
            </a:r>
            <a:r>
              <a:rPr lang="en-US" altLang="zh-CN" b="1">
                <a:latin typeface="Consolas" panose="020B0609020204030204" pitchFamily="49" charset="0"/>
                <a:ea typeface="微软雅黑" panose="020B0503020204020204" pitchFamily="34" charset="-122"/>
              </a:rPr>
              <a:t>Path</a:t>
            </a:r>
            <a:r>
              <a:rPr lang="en-US" altLang="zh-CN">
                <a:latin typeface="Consolas" panose="020B0609020204030204" pitchFamily="49" charset="0"/>
                <a:ea typeface="微软雅黑" panose="020B0503020204020204" pitchFamily="34" charset="-122"/>
              </a:rPr>
              <a:t> </a:t>
            </a:r>
            <a:r>
              <a:rPr lang="zh-CN" altLang="en-US">
                <a:latin typeface="Consolas" panose="020B0609020204030204" pitchFamily="49" charset="0"/>
                <a:ea typeface="微软雅黑" panose="020B0503020204020204" pitchFamily="34" charset="-122"/>
              </a:rPr>
              <a:t>对象后，可以使用 </a:t>
            </a:r>
            <a:r>
              <a:rPr lang="en-US" altLang="zh-CN" b="1" err="1">
                <a:solidFill>
                  <a:srgbClr val="258DFF"/>
                </a:solidFill>
                <a:latin typeface="Consolas" panose="020B0609020204030204" pitchFamily="49" charset="0"/>
              </a:rPr>
              <a:t>read_text</a:t>
            </a:r>
            <a:r>
              <a:rPr lang="en-US" altLang="zh-CN" b="1">
                <a:solidFill>
                  <a:srgbClr val="3F9101"/>
                </a:solidFill>
                <a:latin typeface="Consolas" panose="020B0609020204030204" pitchFamily="49" charset="0"/>
              </a:rPr>
              <a:t>()</a:t>
            </a:r>
            <a:r>
              <a:rPr lang="en-US" altLang="zh-CN">
                <a:latin typeface="Consolas" panose="020B0609020204030204" pitchFamily="49" charset="0"/>
                <a:ea typeface="微软雅黑" panose="020B0503020204020204" pitchFamily="34" charset="-122"/>
              </a:rPr>
              <a:t> </a:t>
            </a:r>
            <a:r>
              <a:rPr lang="zh-CN" altLang="en-US">
                <a:latin typeface="Consolas" panose="020B0609020204030204" pitchFamily="49" charset="0"/>
                <a:ea typeface="微软雅黑" panose="020B0503020204020204" pitchFamily="34" charset="-122"/>
              </a:rPr>
              <a:t>方法来读取指定路径对应文件的全部内容，我们将内容赋值给了 </a:t>
            </a:r>
            <a:r>
              <a:rPr lang="en-US" altLang="zh-CN">
                <a:latin typeface="Consolas" panose="020B0609020204030204" pitchFamily="49" charset="0"/>
                <a:ea typeface="微软雅黑" panose="020B0503020204020204" pitchFamily="34" charset="-122"/>
              </a:rPr>
              <a:t>contents </a:t>
            </a:r>
            <a:r>
              <a:rPr lang="zh-CN" altLang="en-US">
                <a:latin typeface="Consolas" panose="020B0609020204030204" pitchFamily="49" charset="0"/>
                <a:ea typeface="微软雅黑" panose="020B0503020204020204" pitchFamily="34" charset="-122"/>
              </a:rPr>
              <a:t>变量</a:t>
            </a:r>
          </a:p>
        </p:txBody>
      </p:sp>
      <p:sp>
        <p:nvSpPr>
          <p:cNvPr id="6" name="箭头: 右 5">
            <a:extLst>
              <a:ext uri="{FF2B5EF4-FFF2-40B4-BE49-F238E27FC236}">
                <a16:creationId xmlns:a16="http://schemas.microsoft.com/office/drawing/2014/main" id="{8E4CDE2C-1EC9-F75F-FC49-13AE48C3CBF4}"/>
              </a:ext>
            </a:extLst>
          </p:cNvPr>
          <p:cNvSpPr/>
          <p:nvPr/>
        </p:nvSpPr>
        <p:spPr>
          <a:xfrm>
            <a:off x="5690714" y="4395263"/>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Tree>
    <p:extLst>
      <p:ext uri="{BB962C8B-B14F-4D97-AF65-F5344CB8AC3E}">
        <p14:creationId xmlns:p14="http://schemas.microsoft.com/office/powerpoint/2010/main" val="50071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Char"/>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10.3.7 </a:t>
            </a:r>
            <a:r>
              <a:rPr lang="zh-CN" altLang="en-US">
                <a:effectLst>
                  <a:outerShdw blurRad="38100" dist="38100" dir="2700000" algn="tl">
                    <a:srgbClr val="000000">
                      <a:alpha val="43137"/>
                    </a:srgbClr>
                  </a:outerShdw>
                </a:effectLst>
              </a:rPr>
              <a:t>使用多个文件</a:t>
            </a:r>
            <a:endParaRPr lang="en-US" altLang="zh-CN"/>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677BC021-CEC9-AFEB-7915-C179AA6893E1}"/>
              </a:ext>
            </a:extLst>
          </p:cNvPr>
          <p:cNvSpPr txBox="1"/>
          <p:nvPr/>
        </p:nvSpPr>
        <p:spPr>
          <a:xfrm>
            <a:off x="1492517" y="2026568"/>
            <a:ext cx="9206965" cy="1938992"/>
          </a:xfrm>
          <a:prstGeom prst="rect">
            <a:avLst/>
          </a:prstGeom>
          <a:noFill/>
          <a:ln>
            <a:solidFill>
              <a:schemeClr val="bg2"/>
            </a:solidFill>
          </a:ln>
        </p:spPr>
        <p:txBody>
          <a:bodyPr wrap="square">
            <a:spAutoFit/>
          </a:bodyPr>
          <a:lstStyle/>
          <a:p>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p>
          <a:p>
            <a:r>
              <a:rPr lang="en-US" altLang="zh-CN" sz="2400" dirty="0">
                <a:solidFill>
                  <a:srgbClr val="333333"/>
                </a:solidFill>
                <a:latin typeface="Consolas" panose="020B0609020204030204" pitchFamily="49" charset="0"/>
              </a:rPr>
              <a:t>The file alice.txt has about 29594 words.</a:t>
            </a:r>
          </a:p>
          <a:p>
            <a:r>
              <a:rPr lang="en-US" altLang="zh-CN" sz="2400" dirty="0">
                <a:solidFill>
                  <a:srgbClr val="333333"/>
                </a:solidFill>
                <a:latin typeface="Consolas" panose="020B0609020204030204" pitchFamily="49" charset="0"/>
              </a:rPr>
              <a:t>Sorry, the file siddhartha.txt does not exist.</a:t>
            </a:r>
          </a:p>
          <a:p>
            <a:r>
              <a:rPr lang="en-US" altLang="zh-CN" sz="2400" dirty="0">
                <a:solidFill>
                  <a:srgbClr val="333333"/>
                </a:solidFill>
                <a:latin typeface="Consolas" panose="020B0609020204030204" pitchFamily="49" charset="0"/>
              </a:rPr>
              <a:t>The file moby_dick.txt has about 215864 words.</a:t>
            </a:r>
          </a:p>
          <a:p>
            <a:r>
              <a:rPr lang="en-US" altLang="zh-CN" sz="2400" dirty="0">
                <a:solidFill>
                  <a:srgbClr val="333333"/>
                </a:solidFill>
                <a:latin typeface="Consolas" panose="020B0609020204030204" pitchFamily="49" charset="0"/>
              </a:rPr>
              <a:t>The file little_women.txt has about 189142 words.</a:t>
            </a:r>
          </a:p>
        </p:txBody>
      </p:sp>
      <p:sp>
        <p:nvSpPr>
          <p:cNvPr id="5" name="箭头: 右 4">
            <a:extLst>
              <a:ext uri="{FF2B5EF4-FFF2-40B4-BE49-F238E27FC236}">
                <a16:creationId xmlns:a16="http://schemas.microsoft.com/office/drawing/2014/main" id="{03B5CDF2-798E-5399-1E89-33E0065E786C}"/>
              </a:ext>
            </a:extLst>
          </p:cNvPr>
          <p:cNvSpPr/>
          <p:nvPr/>
        </p:nvSpPr>
        <p:spPr>
          <a:xfrm>
            <a:off x="1018903" y="2837433"/>
            <a:ext cx="352697" cy="3629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75374DF-A568-3BAF-AC8F-052134A71D00}"/>
              </a:ext>
            </a:extLst>
          </p:cNvPr>
          <p:cNvSpPr txBox="1"/>
          <p:nvPr/>
        </p:nvSpPr>
        <p:spPr>
          <a:xfrm>
            <a:off x="1492517" y="4432979"/>
            <a:ext cx="9493346" cy="1815882"/>
          </a:xfrm>
          <a:prstGeom prst="rect">
            <a:avLst/>
          </a:prstGeom>
          <a:noFill/>
        </p:spPr>
        <p:txBody>
          <a:bodyPr wrap="square">
            <a:spAutoFit/>
          </a:bodyPr>
          <a:lstStyle/>
          <a:p>
            <a:pPr algn="l"/>
            <a:r>
              <a:rPr lang="zh-CN" altLang="en-US" sz="2800" dirty="0">
                <a:latin typeface="Consolas" panose="020B0609020204030204" pitchFamily="49" charset="0"/>
                <a:ea typeface="微软雅黑" panose="020B0503020204020204" pitchFamily="34" charset="-122"/>
              </a:rPr>
              <a:t>如果不捕获因找不到文件而引发的 </a:t>
            </a:r>
            <a:r>
              <a:rPr lang="en-US" altLang="zh-CN" sz="2800" dirty="0" err="1">
                <a:latin typeface="Consolas" panose="020B0609020204030204" pitchFamily="49" charset="0"/>
                <a:ea typeface="微软雅黑" panose="020B0503020204020204" pitchFamily="34" charset="-122"/>
              </a:rPr>
              <a:t>FileNotFoundError</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异常，用户将看到让一般人困惑的完整 </a:t>
            </a:r>
            <a:r>
              <a:rPr lang="en-US" altLang="zh-CN" sz="2800" dirty="0">
                <a:latin typeface="Consolas" panose="020B0609020204030204" pitchFamily="49" charset="0"/>
                <a:ea typeface="微软雅黑" panose="020B0503020204020204" pitchFamily="34" charset="-122"/>
              </a:rPr>
              <a:t>traceback</a:t>
            </a:r>
            <a:r>
              <a:rPr lang="zh-CN" altLang="en-US" sz="2800" dirty="0">
                <a:latin typeface="Consolas" panose="020B0609020204030204" pitchFamily="49" charset="0"/>
                <a:ea typeface="微软雅黑" panose="020B0503020204020204" pitchFamily="34" charset="-122"/>
              </a:rPr>
              <a:t>，</a:t>
            </a:r>
            <a:endParaRPr lang="en-US" altLang="zh-CN" sz="2800" dirty="0">
              <a:latin typeface="Consolas" panose="020B0609020204030204" pitchFamily="49" charset="0"/>
              <a:ea typeface="微软雅黑" panose="020B0503020204020204" pitchFamily="34" charset="-122"/>
            </a:endParaRPr>
          </a:p>
          <a:p>
            <a:pPr algn="l"/>
            <a:r>
              <a:rPr lang="zh-CN" altLang="en-US" sz="2800" dirty="0">
                <a:latin typeface="Consolas" panose="020B0609020204030204" pitchFamily="49" charset="0"/>
                <a:ea typeface="微软雅黑" panose="020B0503020204020204" pitchFamily="34" charset="-122"/>
              </a:rPr>
              <a:t>且程序也将在尝试分析 </a:t>
            </a:r>
            <a:r>
              <a:rPr lang="en-US" altLang="zh-CN" sz="2800" dirty="0">
                <a:latin typeface="Consolas" panose="020B0609020204030204" pitchFamily="49" charset="0"/>
                <a:ea typeface="微软雅黑" panose="020B0503020204020204" pitchFamily="34" charset="-122"/>
              </a:rPr>
              <a:t>Siddhartha </a:t>
            </a:r>
            <a:r>
              <a:rPr lang="zh-CN" altLang="en-US" sz="2800" dirty="0">
                <a:latin typeface="Consolas" panose="020B0609020204030204" pitchFamily="49" charset="0"/>
                <a:ea typeface="微软雅黑" panose="020B0503020204020204" pitchFamily="34" charset="-122"/>
              </a:rPr>
              <a:t>后停止运行</a:t>
            </a:r>
            <a:r>
              <a:rPr lang="en-US" altLang="zh-CN" sz="2800" dirty="0">
                <a:latin typeface="Consolas" panose="020B0609020204030204" pitchFamily="49" charset="0"/>
                <a:ea typeface="微软雅黑" panose="020B0503020204020204" pitchFamily="34" charset="-122"/>
              </a:rPr>
              <a:t>——</a:t>
            </a:r>
            <a:r>
              <a:rPr lang="zh-CN" altLang="en-US" sz="2800" dirty="0">
                <a:latin typeface="Consolas" panose="020B0609020204030204" pitchFamily="49" charset="0"/>
                <a:ea typeface="微软雅黑" panose="020B0503020204020204" pitchFamily="34" charset="-122"/>
              </a:rPr>
              <a:t>根本不会继续分析 </a:t>
            </a:r>
            <a:r>
              <a:rPr lang="en-US" altLang="zh-CN" sz="2800" dirty="0">
                <a:latin typeface="Consolas" panose="020B0609020204030204" pitchFamily="49" charset="0"/>
                <a:ea typeface="微软雅黑" panose="020B0503020204020204" pitchFamily="34" charset="-122"/>
              </a:rPr>
              <a:t>Moby Dick </a:t>
            </a:r>
            <a:r>
              <a:rPr lang="zh-CN" altLang="en-US" sz="2800" dirty="0">
                <a:latin typeface="Consolas" panose="020B0609020204030204" pitchFamily="49" charset="0"/>
                <a:ea typeface="微软雅黑" panose="020B0503020204020204" pitchFamily="34" charset="-122"/>
              </a:rPr>
              <a:t>和 </a:t>
            </a:r>
            <a:r>
              <a:rPr lang="en-US" altLang="zh-CN" sz="2800" dirty="0">
                <a:latin typeface="Consolas" panose="020B0609020204030204" pitchFamily="49" charset="0"/>
                <a:ea typeface="微软雅黑" panose="020B0503020204020204" pitchFamily="34" charset="-122"/>
              </a:rPr>
              <a:t>Little Women</a:t>
            </a:r>
            <a:r>
              <a:rPr lang="zh-CN" altLang="en-US" sz="2800" dirty="0">
                <a:latin typeface="Consolas" panose="020B0609020204030204" pitchFamily="49" charset="0"/>
                <a:ea typeface="微软雅黑" panose="020B0503020204020204" pitchFamily="34" charset="-122"/>
              </a:rPr>
              <a:t>。</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762676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10.3.7 </a:t>
            </a:r>
            <a:r>
              <a:rPr lang="zh-CN" altLang="en-US">
                <a:effectLst>
                  <a:outerShdw blurRad="38100" dist="38100" dir="2700000" algn="tl">
                    <a:srgbClr val="000000">
                      <a:alpha val="43137"/>
                    </a:srgbClr>
                  </a:outerShdw>
                </a:effectLst>
              </a:rPr>
              <a:t>使用多个文件</a:t>
            </a:r>
            <a:endParaRPr lang="en-US" altLang="zh-CN"/>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4" name="文本框 3">
            <a:extLst>
              <a:ext uri="{FF2B5EF4-FFF2-40B4-BE49-F238E27FC236}">
                <a16:creationId xmlns:a16="http://schemas.microsoft.com/office/drawing/2014/main" id="{677BC021-CEC9-AFEB-7915-C179AA6893E1}"/>
              </a:ext>
            </a:extLst>
          </p:cNvPr>
          <p:cNvSpPr txBox="1"/>
          <p:nvPr/>
        </p:nvSpPr>
        <p:spPr>
          <a:xfrm>
            <a:off x="1492517" y="2026568"/>
            <a:ext cx="9206965" cy="1938992"/>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p>
          <a:p>
            <a:r>
              <a:rPr lang="en-US" altLang="zh-CN" sz="2400">
                <a:solidFill>
                  <a:srgbClr val="333333"/>
                </a:solidFill>
                <a:latin typeface="Consolas" panose="020B0609020204030204" pitchFamily="49" charset="0"/>
              </a:rPr>
              <a:t>The file alice.txt has about 29594 words.</a:t>
            </a:r>
          </a:p>
          <a:p>
            <a:r>
              <a:rPr lang="en-US" altLang="zh-CN" sz="2400">
                <a:solidFill>
                  <a:srgbClr val="333333"/>
                </a:solidFill>
                <a:latin typeface="Consolas" panose="020B0609020204030204" pitchFamily="49" charset="0"/>
              </a:rPr>
              <a:t>Sorry, the file siddhartha.txt does not exist.</a:t>
            </a:r>
          </a:p>
          <a:p>
            <a:r>
              <a:rPr lang="en-US" altLang="zh-CN" sz="2400">
                <a:solidFill>
                  <a:srgbClr val="333333"/>
                </a:solidFill>
                <a:latin typeface="Consolas" panose="020B0609020204030204" pitchFamily="49" charset="0"/>
              </a:rPr>
              <a:t>The file moby_dick.txt has about 215864 words.</a:t>
            </a:r>
          </a:p>
          <a:p>
            <a:r>
              <a:rPr lang="en-US" altLang="zh-CN" sz="2400">
                <a:solidFill>
                  <a:srgbClr val="333333"/>
                </a:solidFill>
                <a:latin typeface="Consolas" panose="020B0609020204030204" pitchFamily="49" charset="0"/>
              </a:rPr>
              <a:t>The file little_women.txt has about 189142 words.</a:t>
            </a:r>
          </a:p>
        </p:txBody>
      </p:sp>
      <p:sp>
        <p:nvSpPr>
          <p:cNvPr id="5" name="箭头: 右 4">
            <a:extLst>
              <a:ext uri="{FF2B5EF4-FFF2-40B4-BE49-F238E27FC236}">
                <a16:creationId xmlns:a16="http://schemas.microsoft.com/office/drawing/2014/main" id="{03B5CDF2-798E-5399-1E89-33E0065E786C}"/>
              </a:ext>
            </a:extLst>
          </p:cNvPr>
          <p:cNvSpPr/>
          <p:nvPr/>
        </p:nvSpPr>
        <p:spPr>
          <a:xfrm>
            <a:off x="1018903" y="2837433"/>
            <a:ext cx="352697" cy="3629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175374DF-A568-3BAF-AC8F-052134A71D00}"/>
              </a:ext>
            </a:extLst>
          </p:cNvPr>
          <p:cNvSpPr txBox="1"/>
          <p:nvPr/>
        </p:nvSpPr>
        <p:spPr>
          <a:xfrm>
            <a:off x="1492517" y="4275313"/>
            <a:ext cx="9206964" cy="1815882"/>
          </a:xfrm>
          <a:prstGeom prst="rect">
            <a:avLst/>
          </a:prstGeom>
          <a:noFill/>
        </p:spPr>
        <p:txBody>
          <a:bodyPr wrap="square">
            <a:spAutoFit/>
          </a:bodyPr>
          <a:lstStyle/>
          <a:p>
            <a:pPr algn="l"/>
            <a:r>
              <a:rPr lang="zh-CN" altLang="en-US" sz="2800" dirty="0">
                <a:latin typeface="Consolas" panose="020B0609020204030204" pitchFamily="49" charset="0"/>
                <a:ea typeface="微软雅黑" panose="020B0503020204020204" pitchFamily="34" charset="-122"/>
              </a:rPr>
              <a:t>可以看到在这个示例中，使用 </a:t>
            </a:r>
            <a:r>
              <a:rPr lang="en-US" altLang="zh-CN" sz="2800" dirty="0">
                <a:solidFill>
                  <a:srgbClr val="9E58A3"/>
                </a:solidFill>
                <a:latin typeface="Consolas" panose="020B0609020204030204" pitchFamily="49" charset="0"/>
              </a:rPr>
              <a:t>try-except</a:t>
            </a:r>
            <a:r>
              <a:rPr lang="en-US" altLang="zh-CN" sz="2800" dirty="0">
                <a:latin typeface="Consolas" panose="020B0609020204030204" pitchFamily="49" charset="0"/>
                <a:ea typeface="微软雅黑" panose="020B0503020204020204" pitchFamily="34" charset="-122"/>
              </a:rPr>
              <a:t> </a:t>
            </a:r>
            <a:r>
              <a:rPr lang="zh-CN" altLang="en-US" sz="2800" dirty="0">
                <a:latin typeface="Consolas" panose="020B0609020204030204" pitchFamily="49" charset="0"/>
                <a:ea typeface="微软雅黑" panose="020B0503020204020204" pitchFamily="34" charset="-122"/>
              </a:rPr>
              <a:t>代码块有两个</a:t>
            </a:r>
            <a:r>
              <a:rPr lang="zh-CN" altLang="en-US" sz="2800" dirty="0">
                <a:solidFill>
                  <a:schemeClr val="accent6">
                    <a:lumMod val="75000"/>
                  </a:schemeClr>
                </a:solidFill>
                <a:latin typeface="Consolas" panose="020B0609020204030204" pitchFamily="49" charset="0"/>
                <a:ea typeface="微软雅黑" panose="020B0503020204020204" pitchFamily="34" charset="-122"/>
              </a:rPr>
              <a:t>重要的优点</a:t>
            </a:r>
            <a:r>
              <a:rPr lang="zh-CN" altLang="en-US" sz="2800" dirty="0">
                <a:latin typeface="Consolas" panose="020B0609020204030204" pitchFamily="49" charset="0"/>
                <a:ea typeface="微软雅黑" panose="020B0503020204020204" pitchFamily="34" charset="-122"/>
              </a:rPr>
              <a:t>：</a:t>
            </a:r>
            <a:endParaRPr lang="en-US" altLang="zh-CN" sz="2800" dirty="0">
              <a:latin typeface="Consolas" panose="020B0609020204030204" pitchFamily="49" charset="0"/>
              <a:ea typeface="微软雅黑" panose="020B0503020204020204" pitchFamily="34" charset="-122"/>
            </a:endParaRPr>
          </a:p>
          <a:p>
            <a:pPr marL="457200" indent="-457200" algn="l">
              <a:buFont typeface="Arial" panose="020B0604020202020204" pitchFamily="34" charset="0"/>
              <a:buChar char="•"/>
            </a:pPr>
            <a:r>
              <a:rPr lang="zh-CN" altLang="en-US" sz="2800" dirty="0">
                <a:latin typeface="Consolas" panose="020B0609020204030204" pitchFamily="49" charset="0"/>
                <a:ea typeface="微软雅黑" panose="020B0503020204020204" pitchFamily="34" charset="-122"/>
              </a:rPr>
              <a:t>一是避免用户看到易让人困惑的 </a:t>
            </a:r>
            <a:r>
              <a:rPr lang="en-US" altLang="zh-CN" sz="2800" dirty="0">
                <a:latin typeface="Consolas" panose="020B0609020204030204" pitchFamily="49" charset="0"/>
                <a:ea typeface="微软雅黑" panose="020B0503020204020204" pitchFamily="34" charset="-122"/>
              </a:rPr>
              <a:t>traceback</a:t>
            </a:r>
          </a:p>
          <a:p>
            <a:pPr marL="457200" indent="-457200" algn="l">
              <a:buFont typeface="Arial" panose="020B0604020202020204" pitchFamily="34" charset="0"/>
              <a:buChar char="•"/>
            </a:pPr>
            <a:r>
              <a:rPr lang="zh-CN" altLang="en-US" sz="2800" dirty="0">
                <a:latin typeface="Consolas" panose="020B0609020204030204" pitchFamily="49" charset="0"/>
                <a:ea typeface="微软雅黑" panose="020B0503020204020204" pitchFamily="34" charset="-122"/>
              </a:rPr>
              <a:t>二是让程序可以继续分析能够找到的其他文件</a:t>
            </a:r>
            <a:endParaRPr lang="en-US" altLang="zh-CN" sz="2800" dirty="0">
              <a:latin typeface="Consolas" panose="020B0609020204030204" pitchFamily="49" charset="0"/>
              <a:ea typeface="微软雅黑" panose="020B0503020204020204" pitchFamily="34" charset="-122"/>
            </a:endParaRPr>
          </a:p>
        </p:txBody>
      </p:sp>
    </p:spTree>
    <p:extLst>
      <p:ext uri="{BB962C8B-B14F-4D97-AF65-F5344CB8AC3E}">
        <p14:creationId xmlns:p14="http://schemas.microsoft.com/office/powerpoint/2010/main" val="795205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left)">
                                      <p:cBhvr>
                                        <p:cTn id="7" dur="500"/>
                                        <p:tgtEl>
                                          <p:spTgt spid="6">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wipe(left)">
                                      <p:cBhvr>
                                        <p:cTn id="1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10.3.8 </a:t>
            </a:r>
            <a:r>
              <a:rPr lang="zh-CN" altLang="en-US">
                <a:effectLst>
                  <a:outerShdw blurRad="38100" dist="38100" dir="2700000" algn="tl">
                    <a:srgbClr val="000000">
                      <a:alpha val="43137"/>
                    </a:srgbClr>
                  </a:outerShdw>
                </a:effectLst>
              </a:rPr>
              <a:t>静默失败</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在异常发生后，可以通过 </a:t>
            </a:r>
            <a:r>
              <a:rPr lang="en-US" altLang="zh-CN" dirty="0"/>
              <a:t>pass </a:t>
            </a:r>
            <a:r>
              <a:rPr lang="zh-CN" altLang="en-US" dirty="0"/>
              <a:t>关键字来表示什么都不做，这样既不会给出 </a:t>
            </a:r>
            <a:r>
              <a:rPr lang="en-US" altLang="zh-CN" dirty="0"/>
              <a:t>traceback</a:t>
            </a:r>
            <a:r>
              <a:rPr lang="zh-CN" altLang="en-US" dirty="0"/>
              <a:t>，也不会给出友好的错误提示：</a:t>
            </a:r>
            <a:endParaRPr lang="en-US" altLang="zh-CN" dirty="0"/>
          </a:p>
        </p:txBody>
      </p:sp>
      <p:sp>
        <p:nvSpPr>
          <p:cNvPr id="5" name="箭头: 右 4">
            <a:extLst>
              <a:ext uri="{FF2B5EF4-FFF2-40B4-BE49-F238E27FC236}">
                <a16:creationId xmlns:a16="http://schemas.microsoft.com/office/drawing/2014/main" id="{94D856D0-752A-7661-DE7E-6B95144F67FC}"/>
              </a:ext>
            </a:extLst>
          </p:cNvPr>
          <p:cNvSpPr/>
          <p:nvPr/>
        </p:nvSpPr>
        <p:spPr>
          <a:xfrm>
            <a:off x="432448" y="4402745"/>
            <a:ext cx="363415" cy="2901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 name="内容占位符 6">
            <a:extLst>
              <a:ext uri="{FF2B5EF4-FFF2-40B4-BE49-F238E27FC236}">
                <a16:creationId xmlns:a16="http://schemas.microsoft.com/office/drawing/2014/main" id="{805192C2-51F5-7437-9475-18CF9CDCA7B9}"/>
              </a:ext>
            </a:extLst>
          </p:cNvPr>
          <p:cNvSpPr txBox="1">
            <a:spLocks/>
          </p:cNvSpPr>
          <p:nvPr/>
        </p:nvSpPr>
        <p:spPr>
          <a:xfrm>
            <a:off x="8202462" y="2837433"/>
            <a:ext cx="3699025" cy="319109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sz="2400">
              <a:latin typeface="Consolas" panose="020B0609020204030204" pitchFamily="49" charset="0"/>
              <a:ea typeface="微软雅黑" panose="020B0503020204020204" pitchFamily="34" charset="-122"/>
            </a:endParaRPr>
          </a:p>
        </p:txBody>
      </p:sp>
      <p:sp>
        <p:nvSpPr>
          <p:cNvPr id="6" name="文本框 5">
            <a:extLst>
              <a:ext uri="{FF2B5EF4-FFF2-40B4-BE49-F238E27FC236}">
                <a16:creationId xmlns:a16="http://schemas.microsoft.com/office/drawing/2014/main" id="{34AFC372-405C-F2AB-364E-38D330D93CB5}"/>
              </a:ext>
            </a:extLst>
          </p:cNvPr>
          <p:cNvSpPr txBox="1"/>
          <p:nvPr/>
        </p:nvSpPr>
        <p:spPr>
          <a:xfrm>
            <a:off x="848060" y="2837433"/>
            <a:ext cx="9206965" cy="2677656"/>
          </a:xfrm>
          <a:prstGeom prst="rect">
            <a:avLst/>
          </a:prstGeom>
          <a:noFill/>
          <a:ln>
            <a:solidFill>
              <a:schemeClr val="bg2"/>
            </a:solidFill>
          </a:ln>
        </p:spPr>
        <p:txBody>
          <a:bodyPr wrap="square">
            <a:spAutoFit/>
          </a:bodyPr>
          <a:lstStyle/>
          <a:p>
            <a:r>
              <a:rPr lang="en-US" altLang="zh-CN" sz="2400" b="1">
                <a:solidFill>
                  <a:schemeClr val="bg1">
                    <a:lumMod val="65000"/>
                  </a:schemeClr>
                </a:solidFill>
                <a:latin typeface="Consolas" panose="020B0609020204030204" pitchFamily="49" charset="0"/>
              </a:rPr>
              <a:t>...</a:t>
            </a:r>
          </a:p>
          <a:p>
            <a:r>
              <a:rPr lang="en-US" altLang="zh-CN" sz="2400" b="1">
                <a:solidFill>
                  <a:srgbClr val="9E58A3"/>
                </a:solidFill>
                <a:latin typeface="Consolas" panose="020B0609020204030204" pitchFamily="49" charset="0"/>
              </a:rPr>
              <a:t>try</a:t>
            </a:r>
            <a:r>
              <a:rPr lang="en-US" altLang="zh-CN" sz="2400" b="1">
                <a:solidFill>
                  <a:srgbClr val="A71D5D"/>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F9101"/>
                </a:solidFill>
                <a:latin typeface="Consolas" panose="020B0609020204030204" pitchFamily="49" charset="0"/>
              </a:rPr>
              <a:t>    </a:t>
            </a: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read_text</a:t>
            </a:r>
            <a:r>
              <a:rPr lang="en-US" altLang="zh-CN" sz="2400" b="1">
                <a:solidFill>
                  <a:srgbClr val="3F9101"/>
                </a:solidFill>
                <a:latin typeface="Consolas" panose="020B0609020204030204" pitchFamily="49" charset="0"/>
              </a:rPr>
              <a:t>(</a:t>
            </a:r>
            <a:r>
              <a:rPr lang="en-US" altLang="zh-CN" sz="2400" b="1">
                <a:solidFill>
                  <a:srgbClr val="660099"/>
                </a:solidFill>
                <a:latin typeface="Consolas" panose="020B0609020204030204" pitchFamily="49" charset="0"/>
              </a:rPr>
              <a:t>encoding</a:t>
            </a:r>
            <a:r>
              <a:rPr lang="en-US" altLang="zh-CN" sz="2400" b="1">
                <a:solidFill>
                  <a:srgbClr val="A71D5D"/>
                </a:solidFill>
                <a:latin typeface="Consolas" panose="020B0609020204030204" pitchFamily="49" charset="0"/>
              </a:rPr>
              <a:t>=</a:t>
            </a:r>
            <a:r>
              <a:rPr lang="en-US" altLang="zh-CN" sz="2400" b="1">
                <a:solidFill>
                  <a:srgbClr val="F2612A"/>
                </a:solidFill>
                <a:latin typeface="Consolas" panose="020B0609020204030204" pitchFamily="49" charset="0"/>
              </a:rPr>
              <a:t>'utf-8'</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9E58A3"/>
                </a:solidFill>
                <a:latin typeface="Consolas" panose="020B0609020204030204" pitchFamily="49" charset="0"/>
              </a:rPr>
              <a:t>except </a:t>
            </a:r>
            <a:r>
              <a:rPr lang="en-US" altLang="zh-CN" sz="2400" b="1" err="1">
                <a:solidFill>
                  <a:srgbClr val="0200BD"/>
                </a:solidFill>
                <a:latin typeface="Consolas" panose="020B0609020204030204" pitchFamily="49" charset="0"/>
              </a:rPr>
              <a:t>FileNotFoundError</a:t>
            </a:r>
            <a:r>
              <a:rPr lang="en-US" altLang="zh-CN" sz="2400" b="1">
                <a:solidFill>
                  <a:srgbClr val="A71D5D"/>
                </a:solidFill>
                <a:latin typeface="Consolas" panose="020B0609020204030204" pitchFamily="49" charset="0"/>
              </a:rPr>
              <a:t>:</a:t>
            </a:r>
            <a:br>
              <a:rPr lang="en-US" altLang="zh-CN" sz="2400" b="1">
                <a:solidFill>
                  <a:srgbClr val="A71D5D"/>
                </a:solidFill>
                <a:latin typeface="Consolas" panose="020B0609020204030204" pitchFamily="49" charset="0"/>
              </a:rPr>
            </a:br>
            <a:r>
              <a:rPr lang="en-US" altLang="zh-CN" sz="2400" b="1">
                <a:solidFill>
                  <a:srgbClr val="A71D5D"/>
                </a:solidFill>
                <a:latin typeface="Consolas" panose="020B0609020204030204" pitchFamily="49" charset="0"/>
              </a:rPr>
              <a:t>    </a:t>
            </a:r>
            <a:r>
              <a:rPr lang="en-US" altLang="zh-CN" sz="2400" b="1">
                <a:solidFill>
                  <a:srgbClr val="9E58A3"/>
                </a:solidFill>
                <a:latin typeface="Consolas" panose="020B0609020204030204" pitchFamily="49" charset="0"/>
              </a:rPr>
              <a:t>pass</a:t>
            </a:r>
          </a:p>
          <a:p>
            <a:br>
              <a:rPr lang="en-US" altLang="zh-CN" sz="2400" b="1">
                <a:solidFill>
                  <a:srgbClr val="333333"/>
                </a:solidFill>
                <a:latin typeface="Consolas" panose="020B0609020204030204" pitchFamily="49" charset="0"/>
              </a:rPr>
            </a:b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"Done."</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
        <p:nvSpPr>
          <p:cNvPr id="4" name="文本框 3">
            <a:extLst>
              <a:ext uri="{FF2B5EF4-FFF2-40B4-BE49-F238E27FC236}">
                <a16:creationId xmlns:a16="http://schemas.microsoft.com/office/drawing/2014/main" id="{2B02CBDE-6A79-FC1F-EA00-0AF32202D20E}"/>
              </a:ext>
            </a:extLst>
          </p:cNvPr>
          <p:cNvSpPr txBox="1"/>
          <p:nvPr/>
        </p:nvSpPr>
        <p:spPr>
          <a:xfrm>
            <a:off x="848060" y="5735337"/>
            <a:ext cx="9206965" cy="830997"/>
          </a:xfrm>
          <a:prstGeom prst="rect">
            <a:avLst/>
          </a:prstGeom>
          <a:noFill/>
          <a:ln>
            <a:solidFill>
              <a:schemeClr val="bg2"/>
            </a:solidFill>
          </a:ln>
        </p:spPr>
        <p:txBody>
          <a:bodyPr wrap="square">
            <a:spAutoFit/>
          </a:bodyPr>
          <a:lstStyle/>
          <a:p>
            <a:r>
              <a:rPr lang="zh-CN" altLang="en-US" sz="2400" b="1">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400">
                <a:solidFill>
                  <a:srgbClr val="333333"/>
                </a:solidFill>
                <a:latin typeface="Consolas" panose="020B0609020204030204" pitchFamily="49" charset="0"/>
              </a:rPr>
              <a:t>Done.</a:t>
            </a:r>
          </a:p>
        </p:txBody>
      </p:sp>
    </p:spTree>
    <p:extLst>
      <p:ext uri="{BB962C8B-B14F-4D97-AF65-F5344CB8AC3E}">
        <p14:creationId xmlns:p14="http://schemas.microsoft.com/office/powerpoint/2010/main" val="381700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4"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10.3.9 </a:t>
            </a:r>
            <a:r>
              <a:rPr lang="zh-CN" altLang="en-US">
                <a:effectLst>
                  <a:outerShdw blurRad="38100" dist="38100" dir="2700000" algn="tl">
                    <a:srgbClr val="000000">
                      <a:alpha val="43137"/>
                    </a:srgbClr>
                  </a:outerShdw>
                </a:effectLst>
              </a:rPr>
              <a:t>决定报告哪些错误</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该在什么情况下向用户报告错误？又该在什么情况下静默失败呢？</a:t>
            </a:r>
            <a:endParaRPr lang="en-US" altLang="zh-CN" dirty="0"/>
          </a:p>
          <a:p>
            <a:pPr marL="0" indent="0">
              <a:buNone/>
            </a:pPr>
            <a:r>
              <a:rPr lang="zh-CN" altLang="en-US" dirty="0"/>
              <a:t>如果用户</a:t>
            </a:r>
            <a:r>
              <a:rPr lang="zh-CN" altLang="en-US" u="sng" dirty="0"/>
              <a:t>知道要分析哪些文件</a:t>
            </a:r>
            <a:r>
              <a:rPr lang="zh-CN" altLang="en-US" dirty="0"/>
              <a:t>，他们可能希望在有文件（因不存在而）未被分析时，能够收到一条提醒消息。</a:t>
            </a:r>
            <a:endParaRPr lang="en-US" altLang="zh-CN" dirty="0"/>
          </a:p>
          <a:p>
            <a:pPr marL="0" indent="0">
              <a:buNone/>
            </a:pPr>
            <a:r>
              <a:rPr lang="zh-CN" altLang="en-US" dirty="0"/>
              <a:t>如果用户</a:t>
            </a:r>
            <a:r>
              <a:rPr lang="zh-CN" altLang="en-US" u="sng" dirty="0"/>
              <a:t>只想看到结果</a:t>
            </a:r>
            <a:r>
              <a:rPr lang="zh-CN" altLang="en-US" dirty="0"/>
              <a:t>，并不知道要分析哪些文件，可能就无须在有些文件不存在时告知他们。</a:t>
            </a:r>
            <a:endParaRPr lang="en-US" altLang="zh-CN" dirty="0"/>
          </a:p>
          <a:p>
            <a:pPr marL="0" indent="0">
              <a:buNone/>
            </a:pPr>
            <a:r>
              <a:rPr lang="zh-CN" altLang="en-US" dirty="0"/>
              <a:t>向用户显示他们不想看到的信息，可能会</a:t>
            </a:r>
            <a:r>
              <a:rPr lang="zh-CN" altLang="en-US" dirty="0">
                <a:solidFill>
                  <a:schemeClr val="accent2">
                    <a:lumMod val="75000"/>
                  </a:schemeClr>
                </a:solidFill>
              </a:rPr>
              <a:t>降低可用性和易用性</a:t>
            </a:r>
            <a:r>
              <a:rPr lang="zh-CN" altLang="en-US" dirty="0"/>
              <a:t>。</a:t>
            </a:r>
            <a:endParaRPr lang="en-US" altLang="zh-CN" dirty="0"/>
          </a:p>
          <a:p>
            <a:pPr marL="0" indent="0">
              <a:buNone/>
            </a:pPr>
            <a:endParaRPr lang="en-US" altLang="zh-CN" dirty="0"/>
          </a:p>
          <a:p>
            <a:pPr marL="0" indent="0">
              <a:buNone/>
            </a:pPr>
            <a:r>
              <a:rPr lang="en-US" altLang="zh-CN" dirty="0"/>
              <a:t>Python </a:t>
            </a:r>
            <a:r>
              <a:rPr lang="zh-CN" altLang="en-US" dirty="0"/>
              <a:t>的错误处理结构让你能够细致地控制与用户共享错误信息的程度，要共享多少信息，完全由你决定。</a:t>
            </a:r>
            <a:endParaRPr lang="en-US" altLang="zh-CN" dirty="0"/>
          </a:p>
        </p:txBody>
      </p:sp>
    </p:spTree>
    <p:extLst>
      <p:ext uri="{BB962C8B-B14F-4D97-AF65-F5344CB8AC3E}">
        <p14:creationId xmlns:p14="http://schemas.microsoft.com/office/powerpoint/2010/main" val="1735591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 </a:t>
            </a:r>
            <a:r>
              <a:rPr lang="zh-CN" altLang="en-US">
                <a:effectLst>
                  <a:outerShdw blurRad="38100" dist="38100" dir="2700000" algn="tl">
                    <a:srgbClr val="000000">
                      <a:alpha val="43137"/>
                    </a:srgbClr>
                  </a:outerShdw>
                </a:effectLst>
              </a:rPr>
              <a:t>存储数据</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很多程序要求用户输入某种信息，比如让用户存储游戏首选项或提供要可视化的数据，运行时一般会将数据保存在某个数据结构中。</a:t>
            </a:r>
            <a:endParaRPr lang="en-US" altLang="zh-CN" dirty="0"/>
          </a:p>
          <a:p>
            <a:pPr marL="0" indent="0">
              <a:buNone/>
            </a:pPr>
            <a:r>
              <a:rPr lang="zh-CN" altLang="en-US" dirty="0"/>
              <a:t>不过当用户关闭程序时，我们又如何</a:t>
            </a:r>
            <a:r>
              <a:rPr lang="zh-CN" altLang="en-US" b="1" dirty="0"/>
              <a:t>保存</a:t>
            </a:r>
            <a:r>
              <a:rPr lang="zh-CN" altLang="en-US" dirty="0"/>
              <a:t>他们提供的</a:t>
            </a:r>
            <a:r>
              <a:rPr lang="zh-CN" altLang="en-US" b="1" dirty="0"/>
              <a:t>信息</a:t>
            </a:r>
            <a:r>
              <a:rPr lang="zh-CN" altLang="en-US" dirty="0"/>
              <a:t>？</a:t>
            </a:r>
            <a:endParaRPr lang="en-US" altLang="zh-CN" dirty="0"/>
          </a:p>
          <a:p>
            <a:pPr marL="0" indent="0">
              <a:buNone/>
            </a:pPr>
            <a:endParaRPr lang="en-US" altLang="zh-CN" dirty="0"/>
          </a:p>
          <a:p>
            <a:pPr marL="0" indent="0">
              <a:buNone/>
            </a:pPr>
            <a:r>
              <a:rPr lang="zh-CN" altLang="en-US" dirty="0"/>
              <a:t>一种简单的方式是使用模块 </a:t>
            </a:r>
            <a:r>
              <a:rPr lang="en-US" altLang="zh-CN" dirty="0" err="1"/>
              <a:t>json</a:t>
            </a:r>
            <a:r>
              <a:rPr lang="zh-CN" altLang="en-US" dirty="0"/>
              <a:t>，它提供了存储数据的相关函数。</a:t>
            </a:r>
          </a:p>
        </p:txBody>
      </p:sp>
    </p:spTree>
    <p:extLst>
      <p:ext uri="{BB962C8B-B14F-4D97-AF65-F5344CB8AC3E}">
        <p14:creationId xmlns:p14="http://schemas.microsoft.com/office/powerpoint/2010/main" val="3613863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 </a:t>
            </a:r>
            <a:r>
              <a:rPr lang="zh-CN" altLang="en-US">
                <a:effectLst>
                  <a:outerShdw blurRad="38100" dist="38100" dir="2700000" algn="tl">
                    <a:srgbClr val="000000">
                      <a:alpha val="43137"/>
                    </a:srgbClr>
                  </a:outerShdw>
                </a:effectLst>
              </a:rPr>
              <a:t>存储数据</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模块 </a:t>
            </a:r>
            <a:r>
              <a:rPr lang="en-US" altLang="zh-CN" dirty="0" err="1"/>
              <a:t>json</a:t>
            </a:r>
            <a:r>
              <a:rPr lang="en-US" altLang="zh-CN" dirty="0"/>
              <a:t> </a:t>
            </a:r>
            <a:r>
              <a:rPr lang="zh-CN" altLang="en-US" dirty="0"/>
              <a:t>让你能很容易地将 </a:t>
            </a:r>
            <a:r>
              <a:rPr lang="en-US" altLang="zh-CN" dirty="0"/>
              <a:t>Python </a:t>
            </a:r>
            <a:r>
              <a:rPr lang="zh-CN" altLang="en-US" dirty="0"/>
              <a:t>数据结构</a:t>
            </a:r>
            <a:r>
              <a:rPr lang="zh-CN" altLang="en-US" b="1" dirty="0"/>
              <a:t>转换</a:t>
            </a:r>
            <a:r>
              <a:rPr lang="zh-CN" altLang="en-US" dirty="0"/>
              <a:t>为 </a:t>
            </a:r>
            <a:r>
              <a:rPr lang="en-US" altLang="zh-CN" dirty="0">
                <a:solidFill>
                  <a:schemeClr val="accent1">
                    <a:lumMod val="75000"/>
                  </a:schemeClr>
                </a:solidFill>
              </a:rPr>
              <a:t>JSON </a:t>
            </a:r>
            <a:r>
              <a:rPr lang="zh-CN" altLang="en-US" dirty="0">
                <a:solidFill>
                  <a:schemeClr val="accent1">
                    <a:lumMod val="75000"/>
                  </a:schemeClr>
                </a:solidFill>
              </a:rPr>
              <a:t>格式的字符串</a:t>
            </a:r>
            <a:r>
              <a:rPr lang="zh-CN" altLang="en-US" dirty="0"/>
              <a:t>，并在程序再次运行时从文件中加载数据。</a:t>
            </a:r>
            <a:endParaRPr lang="en-US" altLang="zh-CN" dirty="0"/>
          </a:p>
          <a:p>
            <a:pPr marL="0" indent="0">
              <a:buNone/>
            </a:pPr>
            <a:r>
              <a:rPr lang="zh-CN" altLang="en-US" dirty="0"/>
              <a:t>你还可以使用 </a:t>
            </a:r>
            <a:r>
              <a:rPr lang="en-US" altLang="zh-CN" dirty="0"/>
              <a:t>JSON </a:t>
            </a:r>
            <a:r>
              <a:rPr lang="zh-CN" altLang="en-US" dirty="0"/>
              <a:t>在 </a:t>
            </a:r>
            <a:r>
              <a:rPr lang="en-US" altLang="zh-CN" dirty="0"/>
              <a:t>Python </a:t>
            </a:r>
            <a:r>
              <a:rPr lang="zh-CN" altLang="en-US" dirty="0"/>
              <a:t>程序之间</a:t>
            </a:r>
            <a:r>
              <a:rPr lang="zh-CN" altLang="en-US" dirty="0">
                <a:solidFill>
                  <a:schemeClr val="accent1">
                    <a:lumMod val="75000"/>
                  </a:schemeClr>
                </a:solidFill>
              </a:rPr>
              <a:t>共享数据</a:t>
            </a:r>
            <a:r>
              <a:rPr lang="zh-CN" altLang="en-US" dirty="0"/>
              <a:t>。</a:t>
            </a:r>
            <a:endParaRPr lang="en-US" altLang="zh-CN" dirty="0"/>
          </a:p>
          <a:p>
            <a:pPr marL="0" indent="0">
              <a:buNone/>
            </a:pPr>
            <a:r>
              <a:rPr lang="zh-CN" altLang="en-US" dirty="0"/>
              <a:t>更重要的是，</a:t>
            </a:r>
            <a:r>
              <a:rPr lang="en-US" altLang="zh-CN" dirty="0"/>
              <a:t>JSON </a:t>
            </a:r>
            <a:r>
              <a:rPr lang="zh-CN" altLang="en-US" dirty="0"/>
              <a:t>数据格式并不是 </a:t>
            </a:r>
            <a:r>
              <a:rPr lang="en-US" altLang="zh-CN" dirty="0"/>
              <a:t>Python </a:t>
            </a:r>
            <a:r>
              <a:rPr lang="zh-CN" altLang="en-US" dirty="0"/>
              <a:t>专用的，这让你能够将以 </a:t>
            </a:r>
            <a:r>
              <a:rPr lang="en-US" altLang="zh-CN" dirty="0"/>
              <a:t>JSON </a:t>
            </a:r>
            <a:r>
              <a:rPr lang="zh-CN" altLang="en-US" dirty="0"/>
              <a:t>格式存储的数据</a:t>
            </a:r>
            <a:r>
              <a:rPr lang="zh-CN" altLang="en-US" dirty="0">
                <a:solidFill>
                  <a:schemeClr val="accent1">
                    <a:lumMod val="75000"/>
                  </a:schemeClr>
                </a:solidFill>
              </a:rPr>
              <a:t>与使用其他编程语言的人共享</a:t>
            </a:r>
            <a:r>
              <a:rPr lang="zh-CN" altLang="en-US" dirty="0"/>
              <a:t>。</a:t>
            </a:r>
            <a:endParaRPr lang="en-US" altLang="zh-CN" dirty="0"/>
          </a:p>
          <a:p>
            <a:pPr marL="0" indent="0">
              <a:buNone/>
            </a:pPr>
            <a:r>
              <a:rPr lang="zh-CN" altLang="en-US" dirty="0"/>
              <a:t>这是一种轻量级数据格式，不仅很有用，也易于学习。</a:t>
            </a:r>
            <a:endParaRPr lang="en-US" altLang="zh-CN" dirty="0"/>
          </a:p>
          <a:p>
            <a:pPr marL="0" indent="0">
              <a:buNone/>
            </a:pPr>
            <a:endParaRPr lang="en-US" altLang="zh-CN" dirty="0"/>
          </a:p>
          <a:p>
            <a:pPr marL="0" indent="0">
              <a:buNone/>
            </a:pPr>
            <a:r>
              <a:rPr lang="zh-CN" altLang="en-US" dirty="0"/>
              <a:t>下面先编写一个存储一组数的简短程序，再编写一个将这些数读取到内存中的程序。</a:t>
            </a:r>
            <a:endParaRPr lang="en-US" altLang="zh-CN" dirty="0"/>
          </a:p>
        </p:txBody>
      </p:sp>
    </p:spTree>
    <p:extLst>
      <p:ext uri="{BB962C8B-B14F-4D97-AF65-F5344CB8AC3E}">
        <p14:creationId xmlns:p14="http://schemas.microsoft.com/office/powerpoint/2010/main" val="952330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10.4.1 </a:t>
            </a:r>
            <a:r>
              <a:rPr lang="zh-CN" altLang="en-US">
                <a:effectLst>
                  <a:outerShdw blurRad="38100" dist="38100" dir="2700000" algn="tl">
                    <a:srgbClr val="000000">
                      <a:alpha val="43137"/>
                    </a:srgbClr>
                  </a:outerShdw>
                </a:effectLst>
              </a:rPr>
              <a:t>使用 </a:t>
            </a:r>
            <a:r>
              <a:rPr lang="en-US" altLang="zh-CN" err="1">
                <a:effectLst>
                  <a:outerShdw blurRad="38100" dist="38100" dir="2700000" algn="tl">
                    <a:srgbClr val="000000">
                      <a:alpha val="43137"/>
                    </a:srgbClr>
                  </a:outerShdw>
                </a:effectLst>
                <a:latin typeface="+mj-lt"/>
              </a:rPr>
              <a:t>json</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库</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第一个程序将使用 </a:t>
            </a:r>
            <a:r>
              <a:rPr lang="en-US" altLang="zh-CN" dirty="0" err="1"/>
              <a:t>json.dumps</a:t>
            </a:r>
            <a:r>
              <a:rPr lang="en-US" altLang="zh-CN" dirty="0"/>
              <a:t>() </a:t>
            </a:r>
            <a:r>
              <a:rPr lang="zh-CN" altLang="en-US" dirty="0"/>
              <a:t>来存储这组数</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879455" y="3061638"/>
            <a:ext cx="5413899"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number_writer.py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json</a:t>
            </a:r>
            <a:endParaRPr lang="en-US" altLang="zh-CN" sz="2400" b="1" dirty="0">
              <a:solidFill>
                <a:srgbClr val="333333"/>
              </a:solidFill>
              <a:latin typeface="Consolas" panose="020B0609020204030204" pitchFamily="49" charset="0"/>
            </a:endParaRPr>
          </a:p>
          <a:p>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numbers </a:t>
            </a:r>
            <a:r>
              <a:rPr lang="en-US" altLang="zh-CN" sz="2400" b="1" dirty="0">
                <a:solidFill>
                  <a:srgbClr val="A71D5D"/>
                </a:solidFill>
                <a:latin typeface="Consolas" panose="020B0609020204030204" pitchFamily="49" charset="0"/>
              </a:rPr>
              <a:t>= </a:t>
            </a:r>
            <a:r>
              <a:rPr lang="en-US" altLang="zh-CN" sz="2400" b="1" dirty="0">
                <a:solidFill>
                  <a:srgbClr val="3F9101"/>
                </a:solidFill>
                <a:latin typeface="Consolas" panose="020B0609020204030204" pitchFamily="49" charset="0"/>
              </a:rPr>
              <a:t>[</a:t>
            </a:r>
            <a:r>
              <a:rPr lang="en-US" altLang="zh-CN" sz="2400" b="1" dirty="0">
                <a:solidFill>
                  <a:srgbClr val="2E6446"/>
                </a:solidFill>
                <a:latin typeface="Consolas" panose="020B0609020204030204" pitchFamily="49" charset="0"/>
              </a:rPr>
              <a:t>2</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3</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5</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7</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11</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13</a:t>
            </a:r>
            <a:r>
              <a:rPr lang="en-US" altLang="zh-CN" sz="2400" b="1" dirty="0">
                <a:solidFill>
                  <a:srgbClr val="3F9101"/>
                </a:solidFill>
                <a:latin typeface="Consolas" panose="020B0609020204030204" pitchFamily="49" charset="0"/>
              </a:rPr>
              <a:t>]</a:t>
            </a:r>
          </a:p>
          <a:p>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numbers.json</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json</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dumps</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numbers</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66489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10.4.1 </a:t>
            </a:r>
            <a:r>
              <a:rPr lang="zh-CN" altLang="en-US">
                <a:effectLst>
                  <a:outerShdw blurRad="38100" dist="38100" dir="2700000" algn="tl">
                    <a:srgbClr val="000000">
                      <a:alpha val="43137"/>
                    </a:srgbClr>
                  </a:outerShdw>
                </a:effectLst>
              </a:rPr>
              <a:t>使用 </a:t>
            </a:r>
            <a:r>
              <a:rPr lang="en-US" altLang="zh-CN" err="1">
                <a:effectLst>
                  <a:outerShdw blurRad="38100" dist="38100" dir="2700000" algn="tl">
                    <a:srgbClr val="000000">
                      <a:alpha val="43137"/>
                    </a:srgbClr>
                  </a:outerShdw>
                </a:effectLst>
                <a:latin typeface="+mj-lt"/>
              </a:rPr>
              <a:t>json</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库</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第一个程序将使用 </a:t>
            </a:r>
            <a:r>
              <a:rPr lang="en-US" altLang="zh-CN" dirty="0" err="1"/>
              <a:t>json.dumps</a:t>
            </a:r>
            <a:r>
              <a:rPr lang="en-US" altLang="zh-CN" dirty="0"/>
              <a:t>() </a:t>
            </a:r>
            <a:r>
              <a:rPr lang="zh-CN" altLang="en-US" dirty="0"/>
              <a:t>来存储这组数，运行后将生成指定的 </a:t>
            </a:r>
            <a:r>
              <a:rPr lang="en-US" altLang="zh-CN" dirty="0" err="1"/>
              <a:t>numbers.json</a:t>
            </a:r>
            <a:r>
              <a:rPr lang="en-US" altLang="zh-CN" dirty="0"/>
              <a:t> </a:t>
            </a:r>
            <a:r>
              <a:rPr lang="zh-CN" altLang="en-US" dirty="0"/>
              <a:t>文件，文件保存在本地</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879455" y="3061638"/>
            <a:ext cx="5413899"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number_writer.py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json</a:t>
            </a:r>
            <a:endParaRPr lang="en-US" altLang="zh-CN" sz="2400" b="1" dirty="0">
              <a:solidFill>
                <a:srgbClr val="333333"/>
              </a:solidFill>
              <a:latin typeface="Consolas" panose="020B0609020204030204" pitchFamily="49" charset="0"/>
            </a:endParaRPr>
          </a:p>
          <a:p>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numbers </a:t>
            </a:r>
            <a:r>
              <a:rPr lang="en-US" altLang="zh-CN" sz="2400" b="1" dirty="0">
                <a:solidFill>
                  <a:srgbClr val="A71D5D"/>
                </a:solidFill>
                <a:latin typeface="Consolas" panose="020B0609020204030204" pitchFamily="49" charset="0"/>
              </a:rPr>
              <a:t>= </a:t>
            </a:r>
            <a:r>
              <a:rPr lang="en-US" altLang="zh-CN" sz="2400" b="1" dirty="0">
                <a:solidFill>
                  <a:srgbClr val="3F9101"/>
                </a:solidFill>
                <a:latin typeface="Consolas" panose="020B0609020204030204" pitchFamily="49" charset="0"/>
              </a:rPr>
              <a:t>[</a:t>
            </a:r>
            <a:r>
              <a:rPr lang="en-US" altLang="zh-CN" sz="2400" b="1" dirty="0">
                <a:solidFill>
                  <a:srgbClr val="2E6446"/>
                </a:solidFill>
                <a:latin typeface="Consolas" panose="020B0609020204030204" pitchFamily="49" charset="0"/>
              </a:rPr>
              <a:t>2</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3</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5</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7</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11</a:t>
            </a:r>
            <a:r>
              <a:rPr lang="en-US" altLang="zh-CN" sz="2400" b="1" dirty="0">
                <a:solidFill>
                  <a:srgbClr val="63A35C"/>
                </a:solidFill>
                <a:latin typeface="Consolas" panose="020B0609020204030204" pitchFamily="49" charset="0"/>
              </a:rPr>
              <a:t>, </a:t>
            </a:r>
            <a:r>
              <a:rPr lang="en-US" altLang="zh-CN" sz="2400" b="1" dirty="0">
                <a:solidFill>
                  <a:srgbClr val="2E6446"/>
                </a:solidFill>
                <a:latin typeface="Consolas" panose="020B0609020204030204" pitchFamily="49" charset="0"/>
              </a:rPr>
              <a:t>13</a:t>
            </a:r>
            <a:r>
              <a:rPr lang="en-US" altLang="zh-CN" sz="2400" b="1" dirty="0">
                <a:solidFill>
                  <a:srgbClr val="3F9101"/>
                </a:solidFill>
                <a:latin typeface="Consolas" panose="020B0609020204030204" pitchFamily="49" charset="0"/>
              </a:rPr>
              <a:t>]</a:t>
            </a:r>
          </a:p>
          <a:p>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numbers.json</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json</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dumps</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numbers</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write_text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F3D17D3-8F3D-11F5-5B25-9AACA886D8F6}"/>
              </a:ext>
            </a:extLst>
          </p:cNvPr>
          <p:cNvSpPr txBox="1"/>
          <p:nvPr/>
        </p:nvSpPr>
        <p:spPr>
          <a:xfrm>
            <a:off x="7012879" y="4385077"/>
            <a:ext cx="3621396" cy="707886"/>
          </a:xfrm>
          <a:prstGeom prst="rect">
            <a:avLst/>
          </a:prstGeom>
          <a:noFill/>
          <a:ln>
            <a:solidFill>
              <a:schemeClr val="bg2"/>
            </a:solidFill>
          </a:ln>
        </p:spPr>
        <p:txBody>
          <a:bodyPr wrap="square">
            <a:spAutoFit/>
          </a:bodyPr>
          <a:lstStyle/>
          <a:p>
            <a:pPr lvl="0"/>
            <a:r>
              <a:rPr lang="en-US" altLang="zh-CN" sz="2000" err="1">
                <a:solidFill>
                  <a:srgbClr val="333333"/>
                </a:solidFill>
                <a:highlight>
                  <a:srgbClr val="FFFAD4"/>
                </a:highlight>
                <a:latin typeface="Consolas" panose="020B0609020204030204" pitchFamily="49" charset="0"/>
              </a:rPr>
              <a:t>numbers.json</a:t>
            </a:r>
            <a:endParaRPr lang="en-US" altLang="zh-CN" sz="2000">
              <a:solidFill>
                <a:srgbClr val="333333"/>
              </a:solidFill>
              <a:highlight>
                <a:srgbClr val="FFFAD4"/>
              </a:highlight>
              <a:latin typeface="Consolas" panose="020B0609020204030204" pitchFamily="49" charset="0"/>
            </a:endParaRPr>
          </a:p>
          <a:p>
            <a:r>
              <a:rPr lang="en-US" altLang="zh-CN" sz="2000">
                <a:solidFill>
                  <a:srgbClr val="333333"/>
                </a:solidFill>
                <a:latin typeface="Consolas" panose="020B0609020204030204" pitchFamily="49" charset="0"/>
              </a:rPr>
              <a:t>[2, 3, 5, 7, 11, 13]</a:t>
            </a:r>
          </a:p>
        </p:txBody>
      </p:sp>
    </p:spTree>
    <p:extLst>
      <p:ext uri="{BB962C8B-B14F-4D97-AF65-F5344CB8AC3E}">
        <p14:creationId xmlns:p14="http://schemas.microsoft.com/office/powerpoint/2010/main" val="245696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10.4.1 </a:t>
            </a:r>
            <a:r>
              <a:rPr lang="zh-CN" altLang="en-US">
                <a:effectLst>
                  <a:outerShdw blurRad="38100" dist="38100" dir="2700000" algn="tl">
                    <a:srgbClr val="000000">
                      <a:alpha val="43137"/>
                    </a:srgbClr>
                  </a:outerShdw>
                </a:effectLst>
              </a:rPr>
              <a:t>使用 </a:t>
            </a:r>
            <a:r>
              <a:rPr lang="en-US" altLang="zh-CN" err="1">
                <a:effectLst>
                  <a:outerShdw blurRad="38100" dist="38100" dir="2700000" algn="tl">
                    <a:srgbClr val="000000">
                      <a:alpha val="43137"/>
                    </a:srgbClr>
                  </a:outerShdw>
                </a:effectLst>
                <a:latin typeface="+mj-lt"/>
              </a:rPr>
              <a:t>json</a:t>
            </a:r>
            <a:r>
              <a:rPr lang="en-US" altLang="zh-CN">
                <a:effectLst>
                  <a:outerShdw blurRad="38100" dist="38100" dir="2700000" algn="tl">
                    <a:srgbClr val="000000">
                      <a:alpha val="43137"/>
                    </a:srgbClr>
                  </a:outerShdw>
                </a:effectLst>
              </a:rPr>
              <a:t> </a:t>
            </a:r>
            <a:r>
              <a:rPr lang="zh-CN" altLang="en-US">
                <a:effectLst>
                  <a:outerShdw blurRad="38100" dist="38100" dir="2700000" algn="tl">
                    <a:srgbClr val="000000">
                      <a:alpha val="43137"/>
                    </a:srgbClr>
                  </a:outerShdw>
                </a:effectLst>
              </a:rPr>
              <a:t>库</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第二个程序将读取刚才的本地文件，随后使用 </a:t>
            </a:r>
            <a:r>
              <a:rPr lang="en-US" altLang="zh-CN" dirty="0" err="1"/>
              <a:t>json.loads</a:t>
            </a:r>
            <a:r>
              <a:rPr lang="en-US" altLang="zh-CN" dirty="0"/>
              <a:t> </a:t>
            </a:r>
            <a:r>
              <a:rPr lang="zh-CN" altLang="en-US" dirty="0"/>
              <a:t>函数来读取它们</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879455" y="3061638"/>
            <a:ext cx="5413899" cy="3354765"/>
          </a:xfrm>
          <a:prstGeom prst="rect">
            <a:avLst/>
          </a:prstGeom>
          <a:noFill/>
          <a:ln>
            <a:solidFill>
              <a:schemeClr val="bg2"/>
            </a:solidFill>
          </a:ln>
        </p:spPr>
        <p:txBody>
          <a:bodyPr wrap="square">
            <a:spAutoFit/>
          </a:bodyPr>
          <a:lstStyle/>
          <a:p>
            <a:r>
              <a:rPr lang="en-US" altLang="zh-CN" sz="2000" dirty="0">
                <a:solidFill>
                  <a:srgbClr val="333333"/>
                </a:solidFill>
                <a:highlight>
                  <a:srgbClr val="FFFAD4"/>
                </a:highlight>
                <a:latin typeface="Consolas" panose="020B0609020204030204" pitchFamily="49" charset="0"/>
              </a:rPr>
              <a:t>number_reader.py</a:t>
            </a:r>
          </a:p>
          <a:p>
            <a:r>
              <a:rPr lang="en-US" altLang="zh-CN" sz="2400" b="1" dirty="0">
                <a:solidFill>
                  <a:srgbClr val="9E58A3"/>
                </a:solidFill>
                <a:latin typeface="Consolas" panose="020B0609020204030204" pitchFamily="49" charset="0"/>
              </a:rPr>
              <a:t>from </a:t>
            </a:r>
            <a:r>
              <a:rPr lang="en-US" altLang="zh-CN" sz="2400" b="1" dirty="0" err="1">
                <a:solidFill>
                  <a:srgbClr val="333333"/>
                </a:solidFill>
                <a:latin typeface="Consolas" panose="020B0609020204030204" pitchFamily="49" charset="0"/>
              </a:rPr>
              <a:t>pathlib</a:t>
            </a:r>
            <a:r>
              <a:rPr lang="en-US" altLang="zh-CN" sz="2400" b="1" dirty="0">
                <a:solidFill>
                  <a:srgbClr val="333333"/>
                </a:solidFill>
                <a:latin typeface="Consolas" panose="020B0609020204030204" pitchFamily="49" charset="0"/>
              </a:rPr>
              <a:t> </a:t>
            </a:r>
            <a:r>
              <a:rPr lang="en-US" altLang="zh-CN" sz="2400" b="1" dirty="0">
                <a:solidFill>
                  <a:srgbClr val="9E58A3"/>
                </a:solidFill>
                <a:latin typeface="Consolas" panose="020B0609020204030204" pitchFamily="49" charset="0"/>
              </a:rPr>
              <a:t>import </a:t>
            </a:r>
            <a:r>
              <a:rPr lang="en-US" altLang="zh-CN" sz="2400" b="1" dirty="0">
                <a:solidFill>
                  <a:srgbClr val="333333"/>
                </a:solidFill>
                <a:latin typeface="Consolas" panose="020B0609020204030204" pitchFamily="49" charset="0"/>
              </a:rPr>
              <a:t>Path</a:t>
            </a:r>
            <a:br>
              <a:rPr lang="en-US" altLang="zh-CN" sz="2400" b="1" dirty="0">
                <a:solidFill>
                  <a:srgbClr val="333333"/>
                </a:solidFill>
                <a:latin typeface="Consolas" panose="020B0609020204030204" pitchFamily="49" charset="0"/>
              </a:rPr>
            </a:br>
            <a:r>
              <a:rPr lang="en-US" altLang="zh-CN" sz="2400" b="1" dirty="0">
                <a:solidFill>
                  <a:srgbClr val="9E58A3"/>
                </a:solidFill>
                <a:latin typeface="Consolas" panose="020B0609020204030204" pitchFamily="49" charset="0"/>
              </a:rPr>
              <a:t>import </a:t>
            </a:r>
            <a:r>
              <a:rPr lang="en-US" altLang="zh-CN" sz="2400" b="1" dirty="0" err="1">
                <a:solidFill>
                  <a:srgbClr val="333333"/>
                </a:solidFill>
                <a:latin typeface="Consolas" panose="020B0609020204030204" pitchFamily="49" charset="0"/>
              </a:rPr>
              <a:t>json</a:t>
            </a:r>
            <a:br>
              <a:rPr lang="en-US" altLang="zh-CN" sz="2400" b="1" dirty="0">
                <a:solidFill>
                  <a:srgbClr val="333333"/>
                </a:solidFill>
                <a:latin typeface="Consolas" panose="020B0609020204030204" pitchFamily="49" charset="0"/>
              </a:rPr>
            </a:br>
            <a:br>
              <a:rPr lang="en-US" altLang="zh-CN" sz="2400" b="1" dirty="0">
                <a:solidFill>
                  <a:srgbClr val="333333"/>
                </a:solidFill>
                <a:latin typeface="Consolas" panose="020B0609020204030204" pitchFamily="49" charset="0"/>
              </a:rPr>
            </a:br>
            <a:r>
              <a:rPr lang="en-US" altLang="zh-CN" sz="2400" b="1" dirty="0">
                <a:solidFill>
                  <a:srgbClr val="333333"/>
                </a:solidFill>
                <a:latin typeface="Consolas" panose="020B0609020204030204" pitchFamily="49" charset="0"/>
              </a:rPr>
              <a:t>path </a:t>
            </a:r>
            <a:r>
              <a:rPr lang="en-US" altLang="zh-CN" sz="2400" b="1" dirty="0">
                <a:solidFill>
                  <a:srgbClr val="A71D5D"/>
                </a:solidFill>
                <a:latin typeface="Consolas" panose="020B0609020204030204" pitchFamily="49" charset="0"/>
              </a:rPr>
              <a:t>= </a:t>
            </a:r>
            <a:r>
              <a:rPr lang="en-US" altLang="zh-CN" sz="2400" b="1" dirty="0">
                <a:solidFill>
                  <a:srgbClr val="258DFF"/>
                </a:solidFill>
                <a:latin typeface="Consolas" panose="020B0609020204030204" pitchFamily="49" charset="0"/>
              </a:rPr>
              <a:t>Path</a:t>
            </a:r>
            <a:r>
              <a:rPr lang="en-US" altLang="zh-CN" sz="2400" b="1" dirty="0">
                <a:solidFill>
                  <a:srgbClr val="3F9101"/>
                </a:solidFill>
                <a:latin typeface="Consolas" panose="020B0609020204030204" pitchFamily="49" charset="0"/>
              </a:rPr>
              <a:t>(</a:t>
            </a:r>
            <a:r>
              <a:rPr lang="en-US" altLang="zh-CN" sz="2400" b="1" dirty="0">
                <a:solidFill>
                  <a:srgbClr val="F2612A"/>
                </a:solidFill>
                <a:latin typeface="Consolas" panose="020B0609020204030204" pitchFamily="49" charset="0"/>
              </a:rPr>
              <a:t>'</a:t>
            </a:r>
            <a:r>
              <a:rPr lang="en-US" altLang="zh-CN" sz="2400" b="1" dirty="0" err="1">
                <a:solidFill>
                  <a:srgbClr val="F2612A"/>
                </a:solidFill>
                <a:latin typeface="Consolas" panose="020B0609020204030204" pitchFamily="49" charset="0"/>
              </a:rPr>
              <a:t>numbers.json</a:t>
            </a:r>
            <a:r>
              <a:rPr lang="en-US" altLang="zh-CN" sz="2400" b="1" dirty="0">
                <a:solidFill>
                  <a:srgbClr val="F2612A"/>
                </a:solidFill>
                <a:latin typeface="Consolas" panose="020B0609020204030204" pitchFamily="49" charset="0"/>
              </a:rPr>
              <a: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contents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path</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read_text</a:t>
            </a:r>
            <a:r>
              <a:rPr lang="en-US" altLang="zh-CN" sz="2400" b="1" dirty="0">
                <a:solidFill>
                  <a:srgbClr val="3F9101"/>
                </a:solidFill>
                <a:latin typeface="Consolas" panose="020B0609020204030204" pitchFamily="49" charset="0"/>
              </a:rPr>
              <a:t>()</a:t>
            </a:r>
            <a:br>
              <a:rPr lang="en-US" altLang="zh-CN" sz="2400" b="1" dirty="0">
                <a:solidFill>
                  <a:srgbClr val="3F9101"/>
                </a:solidFill>
                <a:latin typeface="Consolas" panose="020B0609020204030204" pitchFamily="49" charset="0"/>
              </a:rPr>
            </a:br>
            <a:r>
              <a:rPr lang="en-US" altLang="zh-CN" sz="2400" b="1" dirty="0">
                <a:solidFill>
                  <a:srgbClr val="333333"/>
                </a:solidFill>
                <a:latin typeface="Consolas" panose="020B0609020204030204" pitchFamily="49" charset="0"/>
              </a:rPr>
              <a:t>numbers </a:t>
            </a:r>
            <a:r>
              <a:rPr lang="en-US" altLang="zh-CN" sz="2400" b="1" dirty="0">
                <a:solidFill>
                  <a:srgbClr val="A71D5D"/>
                </a:solidFill>
                <a:latin typeface="Consolas" panose="020B0609020204030204" pitchFamily="49" charset="0"/>
              </a:rPr>
              <a:t>= </a:t>
            </a:r>
            <a:r>
              <a:rPr lang="en-US" altLang="zh-CN" sz="2400" b="1" dirty="0" err="1">
                <a:solidFill>
                  <a:srgbClr val="333333"/>
                </a:solidFill>
                <a:latin typeface="Consolas" panose="020B0609020204030204" pitchFamily="49" charset="0"/>
              </a:rPr>
              <a:t>json</a:t>
            </a:r>
            <a:r>
              <a:rPr lang="en-US" altLang="zh-CN" sz="2400" b="1" dirty="0" err="1">
                <a:solidFill>
                  <a:srgbClr val="000000"/>
                </a:solidFill>
                <a:latin typeface="Consolas" panose="020B0609020204030204" pitchFamily="49" charset="0"/>
              </a:rPr>
              <a:t>.</a:t>
            </a:r>
            <a:r>
              <a:rPr lang="en-US" altLang="zh-CN" sz="2400" b="1" dirty="0" err="1">
                <a:solidFill>
                  <a:srgbClr val="258DFF"/>
                </a:solidFill>
                <a:latin typeface="Consolas" panose="020B0609020204030204" pitchFamily="49" charset="0"/>
              </a:rPr>
              <a:t>loads</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contents</a:t>
            </a:r>
            <a:r>
              <a:rPr lang="en-US" altLang="zh-CN" sz="2400" b="1" dirty="0">
                <a:solidFill>
                  <a:srgbClr val="3F9101"/>
                </a:solidFill>
                <a:latin typeface="Consolas" panose="020B0609020204030204" pitchFamily="49" charset="0"/>
              </a:rPr>
              <a:t>)</a:t>
            </a:r>
          </a:p>
          <a:p>
            <a:br>
              <a:rPr lang="en-US" altLang="zh-CN" sz="2400" b="1" dirty="0">
                <a:solidFill>
                  <a:srgbClr val="3F9101"/>
                </a:solidFill>
                <a:latin typeface="Consolas" panose="020B0609020204030204" pitchFamily="49" charset="0"/>
              </a:rPr>
            </a:br>
            <a:r>
              <a:rPr lang="en-US" altLang="zh-CN" sz="2400" b="1" dirty="0">
                <a:solidFill>
                  <a:srgbClr val="0200BD"/>
                </a:solidFill>
                <a:latin typeface="Consolas" panose="020B0609020204030204" pitchFamily="49" charset="0"/>
              </a:rPr>
              <a:t>print</a:t>
            </a:r>
            <a:r>
              <a:rPr lang="en-US" altLang="zh-CN" sz="2400" b="1" dirty="0">
                <a:solidFill>
                  <a:srgbClr val="3F9101"/>
                </a:solidFill>
                <a:latin typeface="Consolas" panose="020B0609020204030204" pitchFamily="49" charset="0"/>
              </a:rPr>
              <a:t>(</a:t>
            </a:r>
            <a:r>
              <a:rPr lang="en-US" altLang="zh-CN" sz="2400" b="1" dirty="0">
                <a:solidFill>
                  <a:srgbClr val="333333"/>
                </a:solidFill>
                <a:latin typeface="Consolas" panose="020B0609020204030204" pitchFamily="49" charset="0"/>
              </a:rPr>
              <a:t>numbers</a:t>
            </a:r>
            <a:r>
              <a:rPr lang="en-US" altLang="zh-CN" sz="2400" b="1" dirty="0">
                <a:solidFill>
                  <a:srgbClr val="3F9101"/>
                </a:solidFill>
                <a:latin typeface="Consolas" panose="020B0609020204030204" pitchFamily="49" charset="0"/>
              </a:rPr>
              <a:t>)</a:t>
            </a:r>
            <a:endParaRPr lang="en-US" altLang="zh-CN" sz="2400" b="1" dirty="0">
              <a:solidFill>
                <a:srgbClr val="333333"/>
              </a:solidFill>
              <a:latin typeface="Consolas" panose="020B0609020204030204" pitchFamily="49" charset="0"/>
            </a:endParaRPr>
          </a:p>
        </p:txBody>
      </p:sp>
      <p:sp>
        <p:nvSpPr>
          <p:cNvPr id="6" name="文本框 5">
            <a:extLst>
              <a:ext uri="{FF2B5EF4-FFF2-40B4-BE49-F238E27FC236}">
                <a16:creationId xmlns:a16="http://schemas.microsoft.com/office/drawing/2014/main" id="{BF3D17D3-8F3D-11F5-5B25-9AACA886D8F6}"/>
              </a:ext>
            </a:extLst>
          </p:cNvPr>
          <p:cNvSpPr txBox="1"/>
          <p:nvPr/>
        </p:nvSpPr>
        <p:spPr>
          <a:xfrm>
            <a:off x="7012879" y="4385077"/>
            <a:ext cx="3621396" cy="769441"/>
          </a:xfrm>
          <a:prstGeom prst="rect">
            <a:avLst/>
          </a:prstGeom>
          <a:noFill/>
          <a:ln>
            <a:solidFill>
              <a:schemeClr val="bg2"/>
            </a:solidFill>
          </a:ln>
        </p:spPr>
        <p:txBody>
          <a:bodyPr wrap="square">
            <a:spAutoFit/>
          </a:bodyPr>
          <a:lstStyle/>
          <a:p>
            <a:pPr lvl="0"/>
            <a:r>
              <a:rPr lang="zh-CN" altLang="en-US" sz="2400" b="1" dirty="0">
                <a:solidFill>
                  <a:srgbClr val="333333"/>
                </a:solidFill>
                <a:highlight>
                  <a:srgbClr val="C0C0C0"/>
                </a:highlight>
                <a:latin typeface="微软雅黑" panose="020B0503020204020204" pitchFamily="34" charset="-122"/>
                <a:ea typeface="微软雅黑" panose="020B0503020204020204" pitchFamily="34" charset="-122"/>
              </a:rPr>
              <a:t>运行结果</a:t>
            </a:r>
            <a:endParaRPr lang="en-US" altLang="zh-CN" sz="2400" b="1" dirty="0">
              <a:solidFill>
                <a:srgbClr val="333333"/>
              </a:solidFill>
              <a:highlight>
                <a:srgbClr val="C0C0C0"/>
              </a:highlight>
              <a:latin typeface="微软雅黑" panose="020B0503020204020204" pitchFamily="34" charset="-122"/>
              <a:ea typeface="微软雅黑" panose="020B0503020204020204" pitchFamily="34" charset="-122"/>
            </a:endParaRPr>
          </a:p>
          <a:p>
            <a:r>
              <a:rPr lang="en-US" altLang="zh-CN" sz="2000" dirty="0">
                <a:solidFill>
                  <a:srgbClr val="333333"/>
                </a:solidFill>
                <a:latin typeface="Consolas" panose="020B0609020204030204" pitchFamily="49" charset="0"/>
              </a:rPr>
              <a:t>[2, 3, 5, 7, 11, 13]</a:t>
            </a:r>
          </a:p>
        </p:txBody>
      </p:sp>
    </p:spTree>
    <p:extLst>
      <p:ext uri="{BB962C8B-B14F-4D97-AF65-F5344CB8AC3E}">
        <p14:creationId xmlns:p14="http://schemas.microsoft.com/office/powerpoint/2010/main" val="2891297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D162F0-2175-84E9-2387-55F669162449}"/>
              </a:ext>
            </a:extLst>
          </p:cNvPr>
          <p:cNvSpPr>
            <a:spLocks noGrp="1"/>
          </p:cNvSpPr>
          <p:nvPr>
            <p:ph type="title"/>
          </p:nvPr>
        </p:nvSpPr>
        <p:spPr/>
        <p:txBody>
          <a:bodyPr>
            <a:normAutofit/>
          </a:bodyPr>
          <a:lstStyle/>
          <a:p>
            <a:r>
              <a:rPr lang="en-US" altLang="zh-CN">
                <a:effectLst>
                  <a:outerShdw blurRad="38100" dist="38100" dir="2700000" algn="tl">
                    <a:srgbClr val="000000">
                      <a:alpha val="43137"/>
                    </a:srgbClr>
                  </a:outerShdw>
                </a:effectLst>
              </a:rPr>
              <a:t>10.4.2 </a:t>
            </a:r>
            <a:r>
              <a:rPr lang="zh-CN" altLang="en-US">
                <a:effectLst>
                  <a:outerShdw blurRad="38100" dist="38100" dir="2700000" algn="tl">
                    <a:srgbClr val="000000">
                      <a:alpha val="43137"/>
                    </a:srgbClr>
                  </a:outerShdw>
                </a:effectLst>
              </a:rPr>
              <a:t>保存和读取用户生成的数据</a:t>
            </a:r>
            <a:endParaRPr lang="en-US" altLang="zh-CN"/>
          </a:p>
        </p:txBody>
      </p:sp>
      <p:sp>
        <p:nvSpPr>
          <p:cNvPr id="3" name="内容占位符 2">
            <a:extLst>
              <a:ext uri="{FF2B5EF4-FFF2-40B4-BE49-F238E27FC236}">
                <a16:creationId xmlns:a16="http://schemas.microsoft.com/office/drawing/2014/main" id="{0E2FC508-1AFD-A957-52F2-FA1DEF2A9D27}"/>
              </a:ext>
            </a:extLst>
          </p:cNvPr>
          <p:cNvSpPr>
            <a:spLocks noGrp="1"/>
          </p:cNvSpPr>
          <p:nvPr>
            <p:ph idx="1"/>
          </p:nvPr>
        </p:nvSpPr>
        <p:spPr/>
        <p:txBody>
          <a:bodyPr>
            <a:normAutofit/>
          </a:bodyPr>
          <a:lstStyle/>
          <a:p>
            <a:pPr marL="0" indent="0">
              <a:buNone/>
            </a:pPr>
            <a:r>
              <a:rPr lang="zh-CN" altLang="en-US" dirty="0"/>
              <a:t>下面来看一个这样的例子：提示用户在首次运行程序时输入自己的名字，并且在他再次运行程序时仍然记得他。</a:t>
            </a:r>
            <a:endParaRPr lang="en-US" altLang="zh-CN" dirty="0"/>
          </a:p>
        </p:txBody>
      </p:sp>
      <p:sp>
        <p:nvSpPr>
          <p:cNvPr id="4" name="文本框 3">
            <a:extLst>
              <a:ext uri="{FF2B5EF4-FFF2-40B4-BE49-F238E27FC236}">
                <a16:creationId xmlns:a16="http://schemas.microsoft.com/office/drawing/2014/main" id="{D89566DE-C19A-9DDD-EA24-070F85BCF3DE}"/>
              </a:ext>
            </a:extLst>
          </p:cNvPr>
          <p:cNvSpPr txBox="1"/>
          <p:nvPr/>
        </p:nvSpPr>
        <p:spPr>
          <a:xfrm>
            <a:off x="985033" y="3165403"/>
            <a:ext cx="10221933" cy="3354765"/>
          </a:xfrm>
          <a:prstGeom prst="rect">
            <a:avLst/>
          </a:prstGeom>
          <a:noFill/>
          <a:ln>
            <a:solidFill>
              <a:schemeClr val="bg2"/>
            </a:solidFill>
          </a:ln>
        </p:spPr>
        <p:txBody>
          <a:bodyPr wrap="square">
            <a:spAutoFit/>
          </a:bodyPr>
          <a:lstStyle/>
          <a:p>
            <a:r>
              <a:rPr lang="en-US" altLang="zh-CN" sz="2000">
                <a:solidFill>
                  <a:srgbClr val="333333"/>
                </a:solidFill>
                <a:highlight>
                  <a:srgbClr val="FFFAD4"/>
                </a:highlight>
                <a:latin typeface="Consolas" panose="020B0609020204030204" pitchFamily="49" charset="0"/>
              </a:rPr>
              <a:t>remember_me.py</a:t>
            </a:r>
          </a:p>
          <a:p>
            <a:r>
              <a:rPr lang="en-US" altLang="zh-CN" sz="2400" b="1">
                <a:solidFill>
                  <a:srgbClr val="9E58A3"/>
                </a:solidFill>
                <a:latin typeface="Consolas" panose="020B0609020204030204" pitchFamily="49" charset="0"/>
              </a:rPr>
              <a:t>from </a:t>
            </a:r>
            <a:r>
              <a:rPr lang="en-US" altLang="zh-CN" sz="2400" b="1" err="1">
                <a:solidFill>
                  <a:srgbClr val="333333"/>
                </a:solidFill>
                <a:latin typeface="Consolas" panose="020B0609020204030204" pitchFamily="49" charset="0"/>
              </a:rPr>
              <a:t>pathlib</a:t>
            </a:r>
            <a:r>
              <a:rPr lang="en-US" altLang="zh-CN" sz="2400" b="1">
                <a:solidFill>
                  <a:srgbClr val="333333"/>
                </a:solidFill>
                <a:latin typeface="Consolas" panose="020B0609020204030204" pitchFamily="49" charset="0"/>
              </a:rPr>
              <a:t> </a:t>
            </a:r>
            <a:r>
              <a:rPr lang="en-US" altLang="zh-CN" sz="2400" b="1">
                <a:solidFill>
                  <a:srgbClr val="9E58A3"/>
                </a:solidFill>
                <a:latin typeface="Consolas" panose="020B0609020204030204" pitchFamily="49" charset="0"/>
              </a:rPr>
              <a:t>import </a:t>
            </a:r>
            <a:r>
              <a:rPr lang="en-US" altLang="zh-CN" sz="2400" b="1">
                <a:solidFill>
                  <a:srgbClr val="333333"/>
                </a:solidFill>
                <a:latin typeface="Consolas" panose="020B0609020204030204" pitchFamily="49" charset="0"/>
              </a:rPr>
              <a:t>Path</a:t>
            </a:r>
            <a:br>
              <a:rPr lang="en-US" altLang="zh-CN" sz="2400" b="1">
                <a:solidFill>
                  <a:srgbClr val="333333"/>
                </a:solidFill>
                <a:latin typeface="Consolas" panose="020B0609020204030204" pitchFamily="49" charset="0"/>
              </a:rPr>
            </a:br>
            <a:r>
              <a:rPr lang="en-US" altLang="zh-CN" sz="2400" b="1">
                <a:solidFill>
                  <a:srgbClr val="9E58A3"/>
                </a:solidFill>
                <a:latin typeface="Consolas" panose="020B0609020204030204" pitchFamily="49" charset="0"/>
              </a:rPr>
              <a:t>import </a:t>
            </a:r>
            <a:r>
              <a:rPr lang="en-US" altLang="zh-CN" sz="2400" b="1" err="1">
                <a:solidFill>
                  <a:srgbClr val="333333"/>
                </a:solidFill>
                <a:latin typeface="Consolas" panose="020B0609020204030204" pitchFamily="49" charset="0"/>
              </a:rPr>
              <a:t>json</a:t>
            </a:r>
            <a:endParaRPr lang="en-US" altLang="zh-CN" sz="2400" b="1">
              <a:solidFill>
                <a:srgbClr val="333333"/>
              </a:solidFill>
              <a:latin typeface="Consolas" panose="020B0609020204030204" pitchFamily="49" charset="0"/>
            </a:endParaRPr>
          </a:p>
          <a:p>
            <a:br>
              <a:rPr lang="en-US" altLang="zh-CN" sz="2400" b="1">
                <a:solidFill>
                  <a:srgbClr val="333333"/>
                </a:solidFill>
                <a:latin typeface="Consolas" panose="020B0609020204030204" pitchFamily="49" charset="0"/>
              </a:rPr>
            </a:br>
            <a:r>
              <a:rPr lang="en-US" altLang="zh-CN" sz="2400" b="1">
                <a:solidFill>
                  <a:srgbClr val="333333"/>
                </a:solidFill>
                <a:latin typeface="Consolas" panose="020B0609020204030204" pitchFamily="49" charset="0"/>
              </a:rPr>
              <a:t>username </a:t>
            </a:r>
            <a:r>
              <a:rPr lang="en-US" altLang="zh-CN" sz="2400" b="1">
                <a:solidFill>
                  <a:srgbClr val="A71D5D"/>
                </a:solidFill>
                <a:latin typeface="Consolas" panose="020B0609020204030204" pitchFamily="49" charset="0"/>
              </a:rPr>
              <a:t>= </a:t>
            </a:r>
            <a:r>
              <a:rPr lang="en-US" altLang="zh-CN" sz="2400" b="1">
                <a:solidFill>
                  <a:srgbClr val="0200BD"/>
                </a:solidFill>
                <a:latin typeface="Consolas" panose="020B0609020204030204" pitchFamily="49" charset="0"/>
              </a:rPr>
              <a:t>input</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"What is your name? "</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path </a:t>
            </a:r>
            <a:r>
              <a:rPr lang="en-US" altLang="zh-CN" sz="2400" b="1">
                <a:solidFill>
                  <a:srgbClr val="A71D5D"/>
                </a:solidFill>
                <a:latin typeface="Consolas" panose="020B0609020204030204" pitchFamily="49" charset="0"/>
              </a:rPr>
              <a:t>= </a:t>
            </a:r>
            <a:r>
              <a:rPr lang="en-US" altLang="zh-CN" sz="2400" b="1">
                <a:solidFill>
                  <a:srgbClr val="258DFF"/>
                </a:solidFill>
                <a:latin typeface="Consolas" panose="020B0609020204030204" pitchFamily="49" charset="0"/>
              </a:rPr>
              <a:t>Path</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a:t>
            </a:r>
            <a:r>
              <a:rPr lang="en-US" altLang="zh-CN" sz="2400" b="1" err="1">
                <a:solidFill>
                  <a:srgbClr val="F2612A"/>
                </a:solidFill>
                <a:latin typeface="Consolas" panose="020B0609020204030204" pitchFamily="49" charset="0"/>
              </a:rPr>
              <a:t>username.json</a:t>
            </a:r>
            <a:r>
              <a:rPr lang="en-US" altLang="zh-CN" sz="2400" b="1">
                <a:solidFill>
                  <a:srgbClr val="F2612A"/>
                </a:solidFill>
                <a:latin typeface="Consolas" panose="020B0609020204030204" pitchFamily="49" charset="0"/>
              </a:rPr>
              <a:t>'</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333333"/>
                </a:solidFill>
                <a:latin typeface="Consolas" panose="020B0609020204030204" pitchFamily="49" charset="0"/>
              </a:rPr>
              <a:t>contents </a:t>
            </a:r>
            <a:r>
              <a:rPr lang="en-US" altLang="zh-CN" sz="2400" b="1">
                <a:solidFill>
                  <a:srgbClr val="A71D5D"/>
                </a:solidFill>
                <a:latin typeface="Consolas" panose="020B0609020204030204" pitchFamily="49" charset="0"/>
              </a:rPr>
              <a:t>= </a:t>
            </a:r>
            <a:r>
              <a:rPr lang="en-US" altLang="zh-CN" sz="2400" b="1" err="1">
                <a:solidFill>
                  <a:srgbClr val="333333"/>
                </a:solidFill>
                <a:latin typeface="Consolas" panose="020B0609020204030204" pitchFamily="49" charset="0"/>
              </a:rPr>
              <a:t>json</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dumps</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username</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err="1">
                <a:solidFill>
                  <a:srgbClr val="333333"/>
                </a:solidFill>
                <a:latin typeface="Consolas" panose="020B0609020204030204" pitchFamily="49" charset="0"/>
              </a:rPr>
              <a:t>path</a:t>
            </a:r>
            <a:r>
              <a:rPr lang="en-US" altLang="zh-CN" sz="2400" b="1" err="1">
                <a:solidFill>
                  <a:srgbClr val="000000"/>
                </a:solidFill>
                <a:latin typeface="Consolas" panose="020B0609020204030204" pitchFamily="49" charset="0"/>
              </a:rPr>
              <a:t>.</a:t>
            </a:r>
            <a:r>
              <a:rPr lang="en-US" altLang="zh-CN" sz="2400" b="1" err="1">
                <a:solidFill>
                  <a:srgbClr val="258DFF"/>
                </a:solidFill>
                <a:latin typeface="Consolas" panose="020B0609020204030204" pitchFamily="49" charset="0"/>
              </a:rPr>
              <a:t>write_text</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contents</a:t>
            </a:r>
            <a:r>
              <a:rPr lang="en-US" altLang="zh-CN" sz="2400" b="1">
                <a:solidFill>
                  <a:srgbClr val="3F9101"/>
                </a:solidFill>
                <a:latin typeface="Consolas" panose="020B0609020204030204" pitchFamily="49" charset="0"/>
              </a:rPr>
              <a:t>)</a:t>
            </a:r>
            <a:br>
              <a:rPr lang="en-US" altLang="zh-CN" sz="2400" b="1">
                <a:solidFill>
                  <a:srgbClr val="3F9101"/>
                </a:solidFill>
                <a:latin typeface="Consolas" panose="020B0609020204030204" pitchFamily="49" charset="0"/>
              </a:rPr>
            </a:br>
            <a:r>
              <a:rPr lang="en-US" altLang="zh-CN" sz="2400" b="1">
                <a:solidFill>
                  <a:srgbClr val="0200BD"/>
                </a:solidFill>
                <a:latin typeface="Consolas" panose="020B0609020204030204" pitchFamily="49" charset="0"/>
              </a:rPr>
              <a:t>print</a:t>
            </a:r>
            <a:r>
              <a:rPr lang="en-US" altLang="zh-CN" sz="2400" b="1">
                <a:solidFill>
                  <a:srgbClr val="3F9101"/>
                </a:solidFill>
                <a:latin typeface="Consolas" panose="020B0609020204030204" pitchFamily="49" charset="0"/>
              </a:rPr>
              <a:t>(</a:t>
            </a:r>
            <a:r>
              <a:rPr lang="en-US" altLang="zh-CN" sz="2400" b="1" err="1">
                <a:solidFill>
                  <a:srgbClr val="F2612A"/>
                </a:solidFill>
                <a:latin typeface="Consolas" panose="020B0609020204030204" pitchFamily="49" charset="0"/>
              </a:rPr>
              <a:t>f"We'll</a:t>
            </a:r>
            <a:r>
              <a:rPr lang="en-US" altLang="zh-CN" sz="2400" b="1">
                <a:solidFill>
                  <a:srgbClr val="F2612A"/>
                </a:solidFill>
                <a:latin typeface="Consolas" panose="020B0609020204030204" pitchFamily="49" charset="0"/>
              </a:rPr>
              <a:t> remember you when you come back, </a:t>
            </a:r>
            <a:r>
              <a:rPr lang="en-US" altLang="zh-CN" sz="2400" b="1">
                <a:solidFill>
                  <a:srgbClr val="3F9101"/>
                </a:solidFill>
                <a:latin typeface="Consolas" panose="020B0609020204030204" pitchFamily="49" charset="0"/>
              </a:rPr>
              <a:t>{</a:t>
            </a:r>
            <a:r>
              <a:rPr lang="en-US" altLang="zh-CN" sz="2400" b="1">
                <a:solidFill>
                  <a:srgbClr val="333333"/>
                </a:solidFill>
                <a:latin typeface="Consolas" panose="020B0609020204030204" pitchFamily="49" charset="0"/>
              </a:rPr>
              <a:t>username</a:t>
            </a:r>
            <a:r>
              <a:rPr lang="en-US" altLang="zh-CN" sz="2400" b="1">
                <a:solidFill>
                  <a:srgbClr val="3F9101"/>
                </a:solidFill>
                <a:latin typeface="Consolas" panose="020B0609020204030204" pitchFamily="49" charset="0"/>
              </a:rPr>
              <a:t>}</a:t>
            </a:r>
            <a:r>
              <a:rPr lang="en-US" altLang="zh-CN" sz="2400" b="1">
                <a:solidFill>
                  <a:srgbClr val="F2612A"/>
                </a:solidFill>
                <a:latin typeface="Consolas" panose="020B0609020204030204" pitchFamily="49" charset="0"/>
              </a:rPr>
              <a:t>!"</a:t>
            </a:r>
            <a:r>
              <a:rPr lang="en-US" altLang="zh-CN" sz="2400" b="1">
                <a:solidFill>
                  <a:srgbClr val="3F9101"/>
                </a:solidFill>
                <a:latin typeface="Consolas" panose="020B0609020204030204" pitchFamily="49" charset="0"/>
              </a:rPr>
              <a:t>)</a:t>
            </a:r>
            <a:endParaRPr lang="en-US" altLang="zh-CN" sz="2400" b="1">
              <a:solidFill>
                <a:srgbClr val="333333"/>
              </a:solidFill>
              <a:latin typeface="Consolas" panose="020B0609020204030204" pitchFamily="49" charset="0"/>
            </a:endParaRPr>
          </a:p>
        </p:txBody>
      </p:sp>
    </p:spTree>
    <p:extLst>
      <p:ext uri="{BB962C8B-B14F-4D97-AF65-F5344CB8AC3E}">
        <p14:creationId xmlns:p14="http://schemas.microsoft.com/office/powerpoint/2010/main" val="71147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8097</TotalTime>
  <Words>12420</Words>
  <Application>Microsoft Office PowerPoint</Application>
  <PresentationFormat>宽屏</PresentationFormat>
  <Paragraphs>993</Paragraphs>
  <Slides>118</Slides>
  <Notes>115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118</vt:i4>
      </vt:variant>
    </vt:vector>
  </HeadingPairs>
  <TitlesOfParts>
    <vt:vector size="132" baseType="lpstr">
      <vt:lpstr>FZKTJW--GB1-0</vt:lpstr>
      <vt:lpstr>FZSSJW--GB1-0</vt:lpstr>
      <vt:lpstr>TheSansMonoCondensed-</vt:lpstr>
      <vt:lpstr>TimesNewRoman</vt:lpstr>
      <vt:lpstr>等线</vt:lpstr>
      <vt:lpstr>华文琥珀</vt:lpstr>
      <vt:lpstr>宋体</vt:lpstr>
      <vt:lpstr>微软雅黑</vt:lpstr>
      <vt:lpstr>Arial</vt:lpstr>
      <vt:lpstr>Arial Black</vt:lpstr>
      <vt:lpstr>Consolas</vt:lpstr>
      <vt:lpstr>Verdana</vt:lpstr>
      <vt:lpstr>Wingdings</vt:lpstr>
      <vt:lpstr>3_Office 主题​​</vt:lpstr>
      <vt:lpstr>Python 编程：从入门到实践 （第三版）</vt:lpstr>
      <vt:lpstr>关于本讲义</vt:lpstr>
      <vt:lpstr>第 10 章 文件和异常</vt:lpstr>
      <vt:lpstr>10.1 读取文件</vt:lpstr>
      <vt:lpstr>10.1 读取文件</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10.1.1 读取文件的全部内容</vt:lpstr>
      <vt:lpstr>10.1.2 文件路径</vt:lpstr>
      <vt:lpstr>10.1.2 文件路径：相对路径</vt:lpstr>
      <vt:lpstr>10.1.2 文件路径：相对路径</vt:lpstr>
      <vt:lpstr>10.1.2 文件路径：相对路径</vt:lpstr>
      <vt:lpstr>10.1.2 文件路径：相对路径</vt:lpstr>
      <vt:lpstr>10.1.2 文件路径：相对路径</vt:lpstr>
      <vt:lpstr>10.1.2 文件路径：相对路径</vt:lpstr>
      <vt:lpstr>10.1.2 文件路径：绝对路径</vt:lpstr>
      <vt:lpstr>10.1.2 文件路径：绝对路径</vt:lpstr>
      <vt:lpstr>10.1.2 文件路径：绝对路径</vt:lpstr>
      <vt:lpstr>10.1.2 文件路径：绝对路径</vt:lpstr>
      <vt:lpstr>10.1.2 文件路径：绝对路径</vt:lpstr>
      <vt:lpstr>10.1.2 文件路径：避免误会</vt:lpstr>
      <vt:lpstr>10.1.2 文件路径：避免误会</vt:lpstr>
      <vt:lpstr>10.1.2 文件路径：避免误会</vt:lpstr>
      <vt:lpstr>10.1.2 文件路径：避免误会</vt:lpstr>
      <vt:lpstr>10.1.3 访问文件中的各行</vt:lpstr>
      <vt:lpstr>10.1.3 访问文件中的各行</vt:lpstr>
      <vt:lpstr>10.1.3 访问文件中的各行</vt:lpstr>
      <vt:lpstr>10.1.3 访问文件中的各行</vt:lpstr>
      <vt:lpstr>10.1.4 使用文件的内容</vt:lpstr>
      <vt:lpstr>10.1.4 使用文件的内容</vt:lpstr>
      <vt:lpstr>10.1.4 使用文件的内容</vt:lpstr>
      <vt:lpstr>10.1.4 使用文件的内容</vt:lpstr>
      <vt:lpstr>10.1.4 使用文件的内容</vt:lpstr>
      <vt:lpstr>10.1.5 包含100 万位的大型文件</vt:lpstr>
      <vt:lpstr>10.1.5 包含100 万位的大型文件</vt:lpstr>
      <vt:lpstr>10.1.5 包含100 万位的大型文件</vt:lpstr>
      <vt:lpstr>10.1.6 圆周率值中包含你的生日吗</vt:lpstr>
      <vt:lpstr>10.2.1 写入一行</vt:lpstr>
      <vt:lpstr>10.2.1 写入一行</vt:lpstr>
      <vt:lpstr>10.2.2 写入多行</vt:lpstr>
      <vt:lpstr>10.2.2 写入多行</vt:lpstr>
      <vt:lpstr>10.2.2 写入多行</vt:lpstr>
      <vt:lpstr>10.2.2 写入多行</vt:lpstr>
      <vt:lpstr>10.3 异常</vt:lpstr>
      <vt:lpstr>10.3 异常</vt:lpstr>
      <vt:lpstr>10.3 异常</vt:lpstr>
      <vt:lpstr>10.3 异常</vt:lpstr>
      <vt:lpstr>10.3.1 “除零错误”异常</vt:lpstr>
      <vt:lpstr>10.3.2 使用 try-except 代码块</vt:lpstr>
      <vt:lpstr>10.3.2 使用 try-except 代码块</vt:lpstr>
      <vt:lpstr>10.3.2 使用 try-except 代码块</vt:lpstr>
      <vt:lpstr>10.3.2 使用 try-except 代码块</vt:lpstr>
      <vt:lpstr>10.3.3 异常导致的崩溃</vt:lpstr>
      <vt:lpstr>10.3.3 异常导致的崩溃</vt:lpstr>
      <vt:lpstr>10.3.3 异常导致的崩溃</vt:lpstr>
      <vt:lpstr>10.3.3 异常导致的崩溃</vt:lpstr>
      <vt:lpstr>10.3.3 异常导致的崩溃</vt:lpstr>
      <vt:lpstr>10.3.4 异常的 else 代码块</vt:lpstr>
      <vt:lpstr>10.3.4 else 代码块</vt:lpstr>
      <vt:lpstr>10.3.4 else 代码块</vt:lpstr>
      <vt:lpstr>10.3.4 else 代码块</vt:lpstr>
      <vt:lpstr>10.3.4 else 代码块</vt:lpstr>
      <vt:lpstr>10.3.5 处理 FileNotFoundError 异常</vt:lpstr>
      <vt:lpstr>10.3.5 处理 FileNotFoundError 异常</vt:lpstr>
      <vt:lpstr>10.3.5 处理 FileNotFoundError 异常</vt:lpstr>
      <vt:lpstr>10.3.5 处理 FileNotFoundError 异常</vt:lpstr>
      <vt:lpstr>10.3.5 处理 FileNotFoundError 异常</vt:lpstr>
      <vt:lpstr>10.3.5 处理 FileNotFoundError 异常</vt:lpstr>
      <vt:lpstr>10.3.5 处理 FileNotFoundError 异常</vt:lpstr>
      <vt:lpstr>10.3.5 处理 FileNotFoundError 异常</vt:lpstr>
      <vt:lpstr>10.3.5 处理 FileNotFoundError 异常</vt:lpstr>
      <vt:lpstr>10.3.5 处理 FileNotFoundError 异常</vt:lpstr>
      <vt:lpstr>10.3.6 分析文本</vt:lpstr>
      <vt:lpstr>10.3.6 分析文本</vt:lpstr>
      <vt:lpstr>10.3.6 分析文本</vt:lpstr>
      <vt:lpstr>10.3.6 分析文本</vt:lpstr>
      <vt:lpstr>10.3.7 使用多个文件</vt:lpstr>
      <vt:lpstr>10.3.7 使用多个文件</vt:lpstr>
      <vt:lpstr>10.3.7 使用多个文件</vt:lpstr>
      <vt:lpstr>10.3.7 使用多个文件</vt:lpstr>
      <vt:lpstr>10.3.7 使用多个文件</vt:lpstr>
      <vt:lpstr>10.3.7 使用多个文件</vt:lpstr>
      <vt:lpstr>10.3.7 使用多个文件</vt:lpstr>
      <vt:lpstr>10.3.7 使用多个文件</vt:lpstr>
      <vt:lpstr>10.3.7 使用多个文件</vt:lpstr>
      <vt:lpstr>10.3.8 静默失败</vt:lpstr>
      <vt:lpstr>10.3.9 决定报告哪些错误</vt:lpstr>
      <vt:lpstr>10.4 存储数据</vt:lpstr>
      <vt:lpstr>10.4 存储数据</vt:lpstr>
      <vt:lpstr>10.4.1 使用 json 库</vt:lpstr>
      <vt:lpstr>10.4.1 使用 json 库</vt:lpstr>
      <vt:lpstr>10.4.1 使用 json 库</vt:lpstr>
      <vt:lpstr>10.4.2 保存和读取用户生成的数据</vt:lpstr>
      <vt:lpstr>10.4.2 保存和读取用户生成的数据</vt:lpstr>
      <vt:lpstr>10.4.2 保存和读取用户生成的数据</vt:lpstr>
      <vt:lpstr>10.4.2 保存和读取用户生成的数据</vt:lpstr>
      <vt:lpstr>10.4.2 保存和读取用户生成的数据</vt:lpstr>
      <vt:lpstr>10.4.3 重构</vt:lpstr>
      <vt:lpstr>10.4.3 重构</vt:lpstr>
      <vt:lpstr>10.4.3 重构</vt:lpstr>
      <vt:lpstr>10.4.3 重构</vt:lpstr>
      <vt:lpstr>10.4.3 重构</vt:lpstr>
      <vt:lpstr>10.4.3 重构</vt:lpstr>
      <vt:lpstr>10.4.3 重构</vt:lpstr>
      <vt:lpstr>10.4.3 重构</vt:lpstr>
      <vt:lpstr>10.4.3 重构</vt:lpstr>
      <vt:lpstr>10.4.3 重构</vt:lpstr>
      <vt:lpstr>10.4.3 重构</vt:lpstr>
      <vt:lpstr>10.4.3 重构</vt:lpstr>
      <vt:lpstr>10.4.3 重构</vt:lpstr>
      <vt:lpstr>10.5 小结</vt:lpstr>
      <vt:lpstr>课后拓展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Scruel Tao</dc:creator>
  <cp:lastModifiedBy>Scruel Tao</cp:lastModifiedBy>
  <cp:revision>4</cp:revision>
  <dcterms:created xsi:type="dcterms:W3CDTF">2023-04-03T03:10:02Z</dcterms:created>
  <dcterms:modified xsi:type="dcterms:W3CDTF">2025-06-05T19:37:27Z</dcterms:modified>
</cp:coreProperties>
</file>