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368" r:id="rId2"/>
    <p:sldId id="366" r:id="rId3"/>
    <p:sldId id="257" r:id="rId4"/>
    <p:sldId id="381" r:id="rId5"/>
    <p:sldId id="377" r:id="rId6"/>
    <p:sldId id="382" r:id="rId7"/>
    <p:sldId id="379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78" r:id="rId19"/>
    <p:sldId id="393" r:id="rId20"/>
    <p:sldId id="394" r:id="rId21"/>
    <p:sldId id="380" r:id="rId22"/>
    <p:sldId id="395" r:id="rId23"/>
    <p:sldId id="396" r:id="rId24"/>
    <p:sldId id="397" r:id="rId25"/>
    <p:sldId id="398" r:id="rId26"/>
    <p:sldId id="282" r:id="rId27"/>
    <p:sldId id="39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3A1D6ABC-E778-4DB1-9EB7-D67198ABF6F5}"/>
    <pc:docChg chg="undo custSel addSld delSld modSld modMainMaster">
      <pc:chgData name="Scruel Tao" userId="5ea5c98d59b44d4b" providerId="LiveId" clId="{3A1D6ABC-E778-4DB1-9EB7-D67198ABF6F5}" dt="2023-05-16T03:59:12.622" v="107" actId="478"/>
      <pc:docMkLst>
        <pc:docMk/>
      </pc:docMkLst>
      <pc:sldChg chg="modSp add del mod">
        <pc:chgData name="Scruel Tao" userId="5ea5c98d59b44d4b" providerId="LiveId" clId="{3A1D6ABC-E778-4DB1-9EB7-D67198ABF6F5}" dt="2023-05-04T18:25:52.276" v="105" actId="20577"/>
        <pc:sldMkLst>
          <pc:docMk/>
          <pc:sldMk cId="1112998187" sldId="257"/>
        </pc:sldMkLst>
        <pc:spChg chg="mod">
          <ac:chgData name="Scruel Tao" userId="5ea5c98d59b44d4b" providerId="LiveId" clId="{3A1D6ABC-E778-4DB1-9EB7-D67198ABF6F5}" dt="2023-05-04T18:25:52.276" v="105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A1D6ABC-E778-4DB1-9EB7-D67198ABF6F5}" dt="2023-05-04T01:22:16.978" v="94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">
        <pc:chgData name="Scruel Tao" userId="5ea5c98d59b44d4b" providerId="LiveId" clId="{3A1D6ABC-E778-4DB1-9EB7-D67198ABF6F5}" dt="2023-05-16T03:59:06.231" v="106" actId="478"/>
        <pc:sldMkLst>
          <pc:docMk/>
          <pc:sldMk cId="0" sldId="260"/>
        </pc:sldMkLst>
        <pc:spChg chg="del">
          <ac:chgData name="Scruel Tao" userId="5ea5c98d59b44d4b" providerId="LiveId" clId="{3A1D6ABC-E778-4DB1-9EB7-D67198ABF6F5}" dt="2023-05-16T03:59:06.231" v="10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A1D6ABC-E778-4DB1-9EB7-D67198ABF6F5}" dt="2023-05-03T00:11:35.943" v="68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A1D6ABC-E778-4DB1-9EB7-D67198ABF6F5}" dt="2023-05-03T00:11:36.178" v="69"/>
          <ac:spMkLst>
            <pc:docMk/>
            <pc:sldMk cId="0" sldId="260"/>
            <ac:spMk id="4" creationId="{C8D8A3AF-A568-FD46-61C8-B9A8DB918237}"/>
          </ac:spMkLst>
        </pc:spChg>
        <pc:spChg chg="mod">
          <ac:chgData name="Scruel Tao" userId="5ea5c98d59b44d4b" providerId="LiveId" clId="{3A1D6ABC-E778-4DB1-9EB7-D67198ABF6F5}" dt="2023-04-29T18:29:54.560" v="61"/>
          <ac:spMkLst>
            <pc:docMk/>
            <pc:sldMk cId="0" sldId="260"/>
            <ac:spMk id="1227783" creationId="{F7B3941E-B689-22D6-F18C-358E4BAEDF5F}"/>
          </ac:spMkLst>
        </pc:spChg>
      </pc:sldChg>
      <pc:sldChg chg="modSp add del mod modAnim">
        <pc:chgData name="Scruel Tao" userId="5ea5c98d59b44d4b" providerId="LiveId" clId="{3A1D6ABC-E778-4DB1-9EB7-D67198ABF6F5}" dt="2023-04-29T18:26:58.287" v="57" actId="113"/>
        <pc:sldMkLst>
          <pc:docMk/>
          <pc:sldMk cId="3519437269" sldId="279"/>
        </pc:sldMkLst>
        <pc:spChg chg="mod">
          <ac:chgData name="Scruel Tao" userId="5ea5c98d59b44d4b" providerId="LiveId" clId="{3A1D6ABC-E778-4DB1-9EB7-D67198ABF6F5}" dt="2023-04-26T03:03:06.265" v="40" actId="2711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3A1D6ABC-E778-4DB1-9EB7-D67198ABF6F5}" dt="2023-04-29T18:26:58.287" v="57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3A1D6ABC-E778-4DB1-9EB7-D67198ABF6F5}" dt="2023-04-29T14:08:58.336" v="56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3A1D6ABC-E778-4DB1-9EB7-D67198ABF6F5}" dt="2023-04-26T03:03:13.841" v="45" actId="20577"/>
        <pc:sldMkLst>
          <pc:docMk/>
          <pc:sldMk cId="364430658" sldId="282"/>
        </pc:sldMkLst>
        <pc:spChg chg="mod">
          <ac:chgData name="Scruel Tao" userId="5ea5c98d59b44d4b" providerId="LiveId" clId="{3A1D6ABC-E778-4DB1-9EB7-D67198ABF6F5}" dt="2023-04-26T03:03:13.841" v="45" actId="20577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3A1D6ABC-E778-4DB1-9EB7-D67198ABF6F5}" dt="2023-04-29T18:26:59.266" v="58" actId="113"/>
        <pc:sldMkLst>
          <pc:docMk/>
          <pc:sldMk cId="2810264383" sldId="283"/>
        </pc:sldMkLst>
        <pc:spChg chg="mod">
          <ac:chgData name="Scruel Tao" userId="5ea5c98d59b44d4b" providerId="LiveId" clId="{3A1D6ABC-E778-4DB1-9EB7-D67198ABF6F5}" dt="2023-04-26T08:26:59.408" v="51"/>
          <ac:spMkLst>
            <pc:docMk/>
            <pc:sldMk cId="2810264383" sldId="283"/>
            <ac:spMk id="2" creationId="{BAD162F0-2175-84E9-2387-55F669162449}"/>
          </ac:spMkLst>
        </pc:spChg>
        <pc:spChg chg="mod">
          <ac:chgData name="Scruel Tao" userId="5ea5c98d59b44d4b" providerId="LiveId" clId="{3A1D6ABC-E778-4DB1-9EB7-D67198ABF6F5}" dt="2023-04-29T18:26:59.266" v="58" actId="113"/>
          <ac:spMkLst>
            <pc:docMk/>
            <pc:sldMk cId="2810264383" sldId="283"/>
            <ac:spMk id="7" creationId="{12C899D8-51C5-D9B7-A323-E6EFE4AB5C33}"/>
          </ac:spMkLst>
        </pc:spChg>
      </pc:sldChg>
      <pc:sldChg chg="modSp add mod">
        <pc:chgData name="Scruel Tao" userId="5ea5c98d59b44d4b" providerId="LiveId" clId="{3A1D6ABC-E778-4DB1-9EB7-D67198ABF6F5}" dt="2023-04-29T18:27:00.527" v="59" actId="113"/>
        <pc:sldMkLst>
          <pc:docMk/>
          <pc:sldMk cId="242327914" sldId="284"/>
        </pc:sldMkLst>
        <pc:spChg chg="mod">
          <ac:chgData name="Scruel Tao" userId="5ea5c98d59b44d4b" providerId="LiveId" clId="{3A1D6ABC-E778-4DB1-9EB7-D67198ABF6F5}" dt="2023-04-26T08:27:03.459" v="52"/>
          <ac:spMkLst>
            <pc:docMk/>
            <pc:sldMk cId="242327914" sldId="284"/>
            <ac:spMk id="2" creationId="{BAD162F0-2175-84E9-2387-55F669162449}"/>
          </ac:spMkLst>
        </pc:spChg>
        <pc:spChg chg="mod">
          <ac:chgData name="Scruel Tao" userId="5ea5c98d59b44d4b" providerId="LiveId" clId="{3A1D6ABC-E778-4DB1-9EB7-D67198ABF6F5}" dt="2023-04-29T18:27:00.527" v="59" actId="113"/>
          <ac:spMkLst>
            <pc:docMk/>
            <pc:sldMk cId="242327914" sldId="284"/>
            <ac:spMk id="7" creationId="{12C899D8-51C5-D9B7-A323-E6EFE4AB5C33}"/>
          </ac:spMkLst>
        </pc:spChg>
      </pc:sldChg>
      <pc:sldChg chg="modSp add mod">
        <pc:chgData name="Scruel Tao" userId="5ea5c98d59b44d4b" providerId="LiveId" clId="{3A1D6ABC-E778-4DB1-9EB7-D67198ABF6F5}" dt="2023-04-29T18:27:01.467" v="60" actId="113"/>
        <pc:sldMkLst>
          <pc:docMk/>
          <pc:sldMk cId="2761807541" sldId="285"/>
        </pc:sldMkLst>
        <pc:spChg chg="mod">
          <ac:chgData name="Scruel Tao" userId="5ea5c98d59b44d4b" providerId="LiveId" clId="{3A1D6ABC-E778-4DB1-9EB7-D67198ABF6F5}" dt="2023-04-26T08:27:11.758" v="54" actId="2711"/>
          <ac:spMkLst>
            <pc:docMk/>
            <pc:sldMk cId="2761807541" sldId="285"/>
            <ac:spMk id="2" creationId="{BAD162F0-2175-84E9-2387-55F669162449}"/>
          </ac:spMkLst>
        </pc:spChg>
        <pc:spChg chg="mod">
          <ac:chgData name="Scruel Tao" userId="5ea5c98d59b44d4b" providerId="LiveId" clId="{3A1D6ABC-E778-4DB1-9EB7-D67198ABF6F5}" dt="2023-04-29T18:27:01.467" v="60" actId="113"/>
          <ac:spMkLst>
            <pc:docMk/>
            <pc:sldMk cId="2761807541" sldId="285"/>
            <ac:spMk id="7" creationId="{12C899D8-51C5-D9B7-A323-E6EFE4AB5C33}"/>
          </ac:spMkLst>
        </pc:spChg>
      </pc:sldChg>
      <pc:sldChg chg="add">
        <pc:chgData name="Scruel Tao" userId="5ea5c98d59b44d4b" providerId="LiveId" clId="{3A1D6ABC-E778-4DB1-9EB7-D67198ABF6F5}" dt="2023-04-29T14:08:56.226" v="55"/>
        <pc:sldMkLst>
          <pc:docMk/>
          <pc:sldMk cId="255082780" sldId="286"/>
        </pc:sldMkLst>
      </pc:sldChg>
      <pc:sldChg chg="add del">
        <pc:chgData name="Scruel Tao" userId="5ea5c98d59b44d4b" providerId="LiveId" clId="{3A1D6ABC-E778-4DB1-9EB7-D67198ABF6F5}" dt="2023-05-04T18:19:46.444" v="101" actId="47"/>
        <pc:sldMkLst>
          <pc:docMk/>
          <pc:sldMk cId="1599418885" sldId="287"/>
        </pc:sldMkLst>
      </pc:sldChg>
      <pc:sldChg chg="add del">
        <pc:chgData name="Scruel Tao" userId="5ea5c98d59b44d4b" providerId="LiveId" clId="{3A1D6ABC-E778-4DB1-9EB7-D67198ABF6F5}" dt="2023-05-05T02:29:39.858" v="96" actId="47"/>
        <pc:sldMkLst>
          <pc:docMk/>
          <pc:sldMk cId="3161108256" sldId="363"/>
        </pc:sldMkLst>
      </pc:sldChg>
      <pc:sldChg chg="add del">
        <pc:chgData name="Scruel Tao" userId="5ea5c98d59b44d4b" providerId="LiveId" clId="{3A1D6ABC-E778-4DB1-9EB7-D67198ABF6F5}" dt="2023-05-04T18:19:44.605" v="100" actId="47"/>
        <pc:sldMkLst>
          <pc:docMk/>
          <pc:sldMk cId="3829959019" sldId="364"/>
        </pc:sldMkLst>
      </pc:sldChg>
      <pc:sldChg chg="add del">
        <pc:chgData name="Scruel Tao" userId="5ea5c98d59b44d4b" providerId="LiveId" clId="{3A1D6ABC-E778-4DB1-9EB7-D67198ABF6F5}" dt="2023-05-04T18:25:20.556" v="103" actId="47"/>
        <pc:sldMkLst>
          <pc:docMk/>
          <pc:sldMk cId="858978597" sldId="365"/>
        </pc:sldMkLst>
      </pc:sldChg>
      <pc:sldChg chg="add">
        <pc:chgData name="Scruel Tao" userId="5ea5c98d59b44d4b" providerId="LiveId" clId="{3A1D6ABC-E778-4DB1-9EB7-D67198ABF6F5}" dt="2023-05-04T18:25:19.508" v="102"/>
        <pc:sldMkLst>
          <pc:docMk/>
          <pc:sldMk cId="3625446739" sldId="366"/>
        </pc:sldMkLst>
      </pc:sldChg>
      <pc:sldMasterChg chg="modSldLayout">
        <pc:chgData name="Scruel Tao" userId="5ea5c98d59b44d4b" providerId="LiveId" clId="{3A1D6ABC-E778-4DB1-9EB7-D67198ABF6F5}" dt="2023-05-16T03:59:12.622" v="107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3A1D6ABC-E778-4DB1-9EB7-D67198ABF6F5}" dt="2023-05-03T01:09:15.814" v="72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3A1D6ABC-E778-4DB1-9EB7-D67198ABF6F5}" dt="2023-05-03T01:09:15.814" v="72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3A1D6ABC-E778-4DB1-9EB7-D67198ABF6F5}" dt="2023-05-03T00:11:33.553" v="66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A1D6ABC-E778-4DB1-9EB7-D67198ABF6F5}" dt="2023-05-03T00:11:33.713" v="67"/>
            <ac:spMkLst>
              <pc:docMk/>
              <pc:sldMasterMk cId="1766057859" sldId="2147483648"/>
              <pc:sldLayoutMk cId="2116765151" sldId="2147483650"/>
              <ac:spMk id="8" creationId="{54D53D91-20A1-5B3C-A8FB-0A741900D5FC}"/>
            </ac:spMkLst>
          </pc:spChg>
        </pc:sldLayoutChg>
        <pc:sldLayoutChg chg="addSp delSp modSp mod">
          <pc:chgData name="Scruel Tao" userId="5ea5c98d59b44d4b" providerId="LiveId" clId="{3A1D6ABC-E778-4DB1-9EB7-D67198ABF6F5}" dt="2023-05-03T01:09:09.784" v="71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3A1D6ABC-E778-4DB1-9EB7-D67198ABF6F5}" dt="2023-05-03T01:09:06.195" v="70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3A1D6ABC-E778-4DB1-9EB7-D67198ABF6F5}" dt="2023-05-03T01:09:09.784" v="71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3A1D6ABC-E778-4DB1-9EB7-D67198ABF6F5}" dt="2023-05-03T00:11:30.645" v="64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A1D6ABC-E778-4DB1-9EB7-D67198ABF6F5}" dt="2023-05-03T00:11:30.867" v="65"/>
            <ac:spMkLst>
              <pc:docMk/>
              <pc:sldMasterMk cId="1766057859" sldId="2147483648"/>
              <pc:sldLayoutMk cId="2296489930" sldId="2147483652"/>
              <ac:spMk id="9" creationId="{400149F2-A6AB-3953-F433-DA24D56CB0BE}"/>
            </ac:spMkLst>
          </pc:spChg>
        </pc:sldLayoutChg>
        <pc:sldLayoutChg chg="delSp">
          <pc:chgData name="Scruel Tao" userId="5ea5c98d59b44d4b" providerId="LiveId" clId="{3A1D6ABC-E778-4DB1-9EB7-D67198ABF6F5}" dt="2023-05-16T03:59:12.622" v="107" actId="478"/>
          <pc:sldLayoutMkLst>
            <pc:docMk/>
            <pc:sldMasterMk cId="1552319991" sldId="2147483661"/>
            <pc:sldLayoutMk cId="1337634028" sldId="2147483660"/>
          </pc:sldLayoutMkLst>
          <pc:spChg chg="del">
            <ac:chgData name="Scruel Tao" userId="5ea5c98d59b44d4b" providerId="LiveId" clId="{3A1D6ABC-E778-4DB1-9EB7-D67198ABF6F5}" dt="2023-05-16T03:59:12.622" v="107" actId="478"/>
            <ac:spMkLst>
              <pc:docMk/>
              <pc:sldMasterMk cId="1552319991" sldId="2147483661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552319991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552319991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552319991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552319991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552319991" sldId="2147483661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552319991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BA07BBCB-A5B5-4D7C-B9C3-00953A9179C9}"/>
    <pc:docChg chg="modSld">
      <pc:chgData name="Scruel Tao" userId="5ea5c98d59b44d4b" providerId="LiveId" clId="{BA07BBCB-A5B5-4D7C-B9C3-00953A9179C9}" dt="2023-06-02T13:48:30.260" v="0" actId="20577"/>
      <pc:docMkLst>
        <pc:docMk/>
      </pc:docMkLst>
      <pc:sldChg chg="modSp mod">
        <pc:chgData name="Scruel Tao" userId="5ea5c98d59b44d4b" providerId="LiveId" clId="{BA07BBCB-A5B5-4D7C-B9C3-00953A9179C9}" dt="2023-06-02T13:48:30.260" v="0" actId="20577"/>
        <pc:sldMkLst>
          <pc:docMk/>
          <pc:sldMk cId="0" sldId="260"/>
        </pc:sldMkLst>
        <pc:spChg chg="mod">
          <ac:chgData name="Scruel Tao" userId="5ea5c98d59b44d4b" providerId="LiveId" clId="{BA07BBCB-A5B5-4D7C-B9C3-00953A9179C9}" dt="2023-06-02T13:48:30.260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A2E31-C721-AA24-95C9-C339C3F4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791ACF-DB5D-3ABE-A4BB-C8AFFED2C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67C1B9-194D-EE8E-C97E-40FA5EF09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19D264-08D2-945E-7BC9-75A7E5976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94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0D6E9-54D8-BD9B-9941-18199AD76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88EF79-E2D2-70C7-03BF-DE2773B87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7BF175-7D54-1418-E549-EC3F6CD1A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7B19D4-E09E-9395-EAE9-A09E5CDB3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7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C4EE1-F409-E3FC-8960-6630D3172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941FD7-7C5C-D15D-F3C5-263C557CD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081135-02F8-0F3E-42F7-D4C224202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369F3-48A5-9B3C-5BEE-D6C3A1366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58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A9211-193C-7D67-2672-4E3EA5FA3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8FC12BE-F615-EC50-1CA5-CB7658674A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076265B-1087-3699-F58E-E6CB19746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3F9A8-4782-3DB3-8D7B-B740711DB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58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790D5-2123-562C-DC8B-A9602552C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3481F0-7137-A3EE-51B9-F3CF6A1673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62BC98-09E6-C28F-00AE-BA1DEF4E9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1622C1-EEF1-108D-4918-6AC6CA8DE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01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FED03-D26F-4088-CA07-DF2F6BFB7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550B67-47BC-1D61-E6A2-2CDF4B724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0FE10E-F824-BC01-55EF-7BEB9E268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5836A-EAFC-FAD9-0B42-F883E0C8D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52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563A6-6190-FB92-D1F7-018C5B461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8A081C-552A-812E-4D97-4A1684AA8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25866B0-6728-EAC5-8168-42E42B4E0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2639D-A58E-6299-C67D-08E00B599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95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4EB11-F7F4-F288-180B-81ABDA046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069019-EF4D-F65F-886F-829CE8410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B4E1D4-CFE1-E430-546F-8E321D93F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588578-888A-C6F2-B3EB-574F3B62D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41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DF670-6CA5-806D-46FF-09178E99B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0F0088-7397-2DB5-BE51-5B8E570CB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6F65B6-3925-8BC0-FB6F-AE11B98BF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BE9C5-70D8-B57C-E13F-EAEA9792E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56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35203-1837-BD0A-9D8F-39909AF9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BA7207-0F8F-183F-B7B2-525150A30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74A34C-1245-89F6-BE3E-DFC9D50F4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5B9A6A-F964-E954-5E5E-ED87A4B4B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3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FDB64-9E98-57F8-4AE2-5F729F4BD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A04295A-55EA-BA85-1F50-731D875360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2D8A5A-D6E0-CFDE-9F2C-B88865E7F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6A6DA0-52D0-8334-C083-BCEFD7147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15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D7C66-88AE-6B78-465C-73C38D630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76C74A-64B3-451C-AB2B-0034E87C14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CA0BF90-F38F-4172-D3D0-AE9E06F08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137886-4048-46F3-A5D7-7D94E65FC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74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00DA0-D25F-A4F8-2DBF-3482E46DF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9C1DC0-D32F-98F8-CE35-DDD55E457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0D60C0-5E24-669A-76AA-6B93CAF4F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17B0D-2529-A60B-DFBE-7A3DAC974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34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4A6E5-2013-F2BE-EB50-96DE1622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0BE1FC-2DE7-A06A-0F76-D10984AD5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7C718B-BCD7-1286-6142-B9B5F03AF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2884E5-E74B-45BA-8224-C7065E3FD9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01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E5660-A2FE-D19F-E984-C26D43ED9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885C4C2-E1D2-6FB9-3B5D-6A7FCDE74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22AA289-8C0D-C299-E148-3E37D2413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3FDD7-8C4E-45AF-91A0-0154468F7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DF18C-1F9F-F5A8-5AFE-5A3D90A87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CAB188-8874-C790-8008-EA5E605D7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7054A3-1EC7-A7F9-CEA2-D961C3098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B4BB35-3575-F68C-D423-7146E6F1B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9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9874A-231D-AD5C-A09F-7994EEDD3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1A43E5-6338-DFE1-8C6D-7C3550D47A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3373A2A-4A60-3115-C5C1-4DBD32126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35A4E-DF39-CE77-0752-4B590322A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25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38377-C525-5343-40A8-49B1B5930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852E94-9AE7-E5AF-0288-1AE1A4BF8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5C4EB9B-5389-33E3-B921-1F167DAB3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59FBC-6B68-AC8A-4EB7-26F8CE2E7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94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57C5-9354-1864-2204-0ED2B6E6D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42BF2FA-B1B0-A17D-7B4F-8C0207544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E436F4-19F9-9143-9FBA-A5C66237E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08A223-BC4F-9AA1-A52D-9A1F3A1FF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9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F2BC-17AB-C2B6-E8DD-5A6E67F50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E7FF1F-7575-9BE3-B884-4ED8B11EC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2A548FF-C45A-A99C-541B-C86E06FCA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38650-2E3B-28ED-BFA4-11B29ADD0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2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9023A-0589-B2D5-8F87-EA1A86B21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43B6D5-BCE8-0894-B7D7-FC0C53E95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A0C699-8745-DB79-B995-FB618496B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19AD9-DD91-870A-6CDA-CB7F62F7B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8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0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1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8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4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0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4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1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1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6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5231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7463" y="3644900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805C6-BA45-7002-D13E-7494C97EC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F7A023-43E3-794D-3644-3926F610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15.2.2 </a:t>
            </a:r>
            <a:r>
              <a:rPr lang="zh-CN" altLang="en-US" dirty="0"/>
              <a:t>校正图形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F9C3D-4CA4-70BD-3754-9B6DEBFE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这是由于我们未给 </a:t>
            </a:r>
            <a:r>
              <a:rPr lang="en-US" altLang="zh-CN" dirty="0"/>
              <a:t>plot </a:t>
            </a:r>
            <a:r>
              <a:rPr lang="zh-CN" altLang="en-US" dirty="0"/>
              <a:t>函数提供 </a:t>
            </a:r>
            <a:r>
              <a:rPr lang="en-US" altLang="zh-CN" dirty="0"/>
              <a:t>input </a:t>
            </a:r>
            <a:r>
              <a:rPr lang="zh-CN" altLang="en-US" dirty="0"/>
              <a:t>相关的值导致的，这里将会修正。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649D02-4211-074C-E02C-67E454AA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630" y="2746084"/>
            <a:ext cx="5864739" cy="38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6FE65-F65C-6569-CA2B-E6678E46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8049B58-2F61-2732-F0BA-EC94DACB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</a:t>
            </a:r>
            <a:r>
              <a:rPr lang="zh-CN" altLang="en-US" dirty="0"/>
              <a:t>使用内置样式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6521D-36FE-6579-72AF-E82D6463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Matplotlib </a:t>
            </a:r>
            <a:r>
              <a:rPr lang="zh-CN" altLang="en-US" dirty="0"/>
              <a:t>提供了很多</a:t>
            </a:r>
            <a:r>
              <a:rPr lang="zh-CN" altLang="en-US" u="sng" dirty="0"/>
              <a:t>已定义好的样式</a:t>
            </a:r>
            <a:r>
              <a:rPr lang="en-US" altLang="zh-CN" dirty="0"/>
              <a:t>,</a:t>
            </a:r>
            <a:r>
              <a:rPr lang="zh-CN" altLang="en-US" dirty="0"/>
              <a:t>这些样式包含默认的背景色、网格线、线条粗细、 字体、字号等设置</a:t>
            </a:r>
            <a:r>
              <a:rPr lang="en-US" altLang="zh-CN" dirty="0"/>
              <a:t>,</a:t>
            </a:r>
            <a:r>
              <a:rPr lang="zh-CN" altLang="en-US" dirty="0"/>
              <a:t>让你无须做太多定制就能生成引人瞩目的可视化效果。要看到能在你的系统 中使用的所有样式</a:t>
            </a:r>
            <a:r>
              <a:rPr lang="en-US" altLang="zh-CN" dirty="0"/>
              <a:t>,</a:t>
            </a:r>
            <a:r>
              <a:rPr lang="zh-CN" altLang="en-US" dirty="0"/>
              <a:t>可在终端会话中执行如下命令</a:t>
            </a:r>
            <a:r>
              <a:rPr lang="en-US" altLang="zh-CN" dirty="0"/>
              <a:t>:  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&gt;&gt;&gt; import </a:t>
            </a:r>
            <a:r>
              <a:rPr lang="en-US" altLang="zh-CN" dirty="0" err="1">
                <a:highlight>
                  <a:srgbClr val="C0C0C0"/>
                </a:highlight>
              </a:rPr>
              <a:t>matplotlib.pyplot</a:t>
            </a:r>
            <a:r>
              <a:rPr lang="en-US" altLang="zh-CN" dirty="0">
                <a:highlight>
                  <a:srgbClr val="C0C0C0"/>
                </a:highlight>
              </a:rPr>
              <a:t> as </a:t>
            </a:r>
            <a:r>
              <a:rPr lang="en-US" altLang="zh-CN" dirty="0" err="1">
                <a:highlight>
                  <a:srgbClr val="C0C0C0"/>
                </a:highlight>
              </a:rPr>
              <a:t>plt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&gt;&gt;&gt; </a:t>
            </a:r>
            <a:r>
              <a:rPr lang="en-US" altLang="zh-CN" dirty="0" err="1">
                <a:highlight>
                  <a:srgbClr val="C0C0C0"/>
                </a:highlight>
              </a:rPr>
              <a:t>plt.style.available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['Solarize_Light2', '_</a:t>
            </a:r>
            <a:r>
              <a:rPr lang="en-US" altLang="zh-CN" dirty="0" err="1">
                <a:highlight>
                  <a:srgbClr val="C0C0C0"/>
                </a:highlight>
              </a:rPr>
              <a:t>classic_test_patch</a:t>
            </a:r>
            <a:r>
              <a:rPr lang="en-US" altLang="zh-CN" dirty="0">
                <a:highlight>
                  <a:srgbClr val="C0C0C0"/>
                </a:highlight>
              </a:rPr>
              <a:t>', '_</a:t>
            </a:r>
            <a:r>
              <a:rPr lang="en-US" altLang="zh-CN" dirty="0" err="1">
                <a:highlight>
                  <a:srgbClr val="C0C0C0"/>
                </a:highlight>
              </a:rPr>
              <a:t>mpl</a:t>
            </a:r>
            <a:r>
              <a:rPr lang="en-US" altLang="zh-CN" dirty="0">
                <a:highlight>
                  <a:srgbClr val="C0C0C0"/>
                </a:highlight>
              </a:rPr>
              <a:t>-gallery', --snip-</a:t>
            </a:r>
          </a:p>
        </p:txBody>
      </p:sp>
    </p:spTree>
    <p:extLst>
      <p:ext uri="{BB962C8B-B14F-4D97-AF65-F5344CB8AC3E}">
        <p14:creationId xmlns:p14="http://schemas.microsoft.com/office/powerpoint/2010/main" val="14220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3356A-612B-24A5-4EA4-D3CFB787F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B69C22-F19A-0722-6C5D-A31DB785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</a:t>
            </a:r>
            <a:r>
              <a:rPr lang="zh-CN" altLang="en-US" dirty="0"/>
              <a:t>使用内置样式</a:t>
            </a: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9E5E7461-2B0C-5683-92CF-8EFE913BC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0465" y="1890713"/>
            <a:ext cx="665106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C0565-D8F3-D0A0-9717-681BAEE0F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D6AB5F2-B09B-1CE5-AD76-8C6527F3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15.2.4 </a:t>
            </a:r>
            <a:r>
              <a:rPr lang="zh-CN" altLang="en-US" dirty="0"/>
              <a:t>绘制散点图并设置样式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11466-E154-4FAF-A444-AFEDE261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有时候，需要绘制散点图并设置各个数据点的样式。</a:t>
            </a:r>
            <a:endParaRPr lang="en-US" altLang="zh-CN" dirty="0"/>
          </a:p>
          <a:p>
            <a:r>
              <a:rPr lang="zh-CN" altLang="en-US" dirty="0"/>
              <a:t>例如，你可能想用一种颜色显示较小的值，用另一种颜色显示较大的值。</a:t>
            </a:r>
            <a:endParaRPr lang="en-US" altLang="zh-CN" dirty="0"/>
          </a:p>
          <a:p>
            <a:r>
              <a:rPr lang="zh-CN" altLang="en-US" dirty="0"/>
              <a:t>在绘制大型数据集时。还可对每个点都设置同样的样式。再使用不同的样式重新绘制某些点，以示突出。</a:t>
            </a:r>
          </a:p>
        </p:txBody>
      </p:sp>
    </p:spTree>
    <p:extLst>
      <p:ext uri="{BB962C8B-B14F-4D97-AF65-F5344CB8AC3E}">
        <p14:creationId xmlns:p14="http://schemas.microsoft.com/office/powerpoint/2010/main" val="280137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698D8-20D2-23FF-DFB6-71243190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64391C-78B9-507B-359F-D467D826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15.2.4 </a:t>
            </a:r>
            <a:r>
              <a:rPr lang="zh-CN" altLang="en-US" dirty="0"/>
              <a:t>绘制散点图并设置样式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4FAFB15E-9C70-318A-BB8A-9882C97BE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1447" y="1890713"/>
            <a:ext cx="6609106" cy="4351337"/>
          </a:xfrm>
        </p:spPr>
      </p:pic>
    </p:spTree>
    <p:extLst>
      <p:ext uri="{BB962C8B-B14F-4D97-AF65-F5344CB8AC3E}">
        <p14:creationId xmlns:p14="http://schemas.microsoft.com/office/powerpoint/2010/main" val="409979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46577-3199-77EF-28CC-B428D5C9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D60C868-0F90-DD7A-6210-0C7C1A1F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15.2.5 </a:t>
            </a:r>
            <a:r>
              <a:rPr lang="zh-CN" altLang="en-US" dirty="0"/>
              <a:t>使用 </a:t>
            </a:r>
            <a:r>
              <a:rPr lang="en-US" altLang="zh-CN" dirty="0"/>
              <a:t>scatter() </a:t>
            </a:r>
            <a:r>
              <a:rPr lang="zh-CN" altLang="en-US" dirty="0"/>
              <a:t>绘制一系列点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F28DDB3-86F2-7D34-3332-BAE45779E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5782" y="1890713"/>
            <a:ext cx="6500436" cy="4351337"/>
          </a:xfrm>
        </p:spPr>
      </p:pic>
    </p:spTree>
    <p:extLst>
      <p:ext uri="{BB962C8B-B14F-4D97-AF65-F5344CB8AC3E}">
        <p14:creationId xmlns:p14="http://schemas.microsoft.com/office/powerpoint/2010/main" val="404924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FD7CB-291B-FFEC-78B7-F80844017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D811AD8-E452-F72B-1A3D-2B016685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15.2 </a:t>
            </a:r>
            <a:r>
              <a:rPr lang="zh-CN" altLang="en-US" dirty="0"/>
              <a:t>绘制简单的折线图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827CD-3D8E-E6C5-52F6-3BA8036A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在接下来的几节中，我们将会优化代码及样式，比如在 </a:t>
            </a:r>
            <a:r>
              <a:rPr lang="en-US" altLang="zh-CN" dirty="0"/>
              <a:t>15.2.6 </a:t>
            </a:r>
            <a:r>
              <a:rPr lang="zh-CN" altLang="en-US" dirty="0"/>
              <a:t>中自动计算数据，在 </a:t>
            </a:r>
            <a:r>
              <a:rPr lang="en-US" altLang="zh-CN" dirty="0"/>
              <a:t>15.2.7~15.2.9 </a:t>
            </a:r>
            <a:r>
              <a:rPr lang="zh-CN" altLang="en-US" dirty="0"/>
              <a:t>中定制刻度标记及颜色，并尝试在 </a:t>
            </a:r>
            <a:r>
              <a:rPr lang="en-US" altLang="zh-CN" dirty="0"/>
              <a:t>15.2.9 </a:t>
            </a:r>
            <a:r>
              <a:rPr lang="zh-CN" altLang="en-US" dirty="0"/>
              <a:t>中使用渐变颜色映射。</a:t>
            </a:r>
            <a:endParaRPr lang="en-US" altLang="zh-CN" dirty="0"/>
          </a:p>
          <a:p>
            <a:r>
              <a:rPr lang="zh-CN" altLang="en-US" dirty="0"/>
              <a:t>最后在 </a:t>
            </a:r>
            <a:r>
              <a:rPr lang="en-US" altLang="zh-CN" dirty="0"/>
              <a:t>15.2.10 </a:t>
            </a:r>
            <a:r>
              <a:rPr lang="zh-CN" altLang="en-US" dirty="0"/>
              <a:t>中将图形保存到硬盘中。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94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04E6A-9752-2386-F7B1-45872E043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41B94B9-B192-090F-3DCF-9247A51F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随机游走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53BEF-DC39-F7B7-2D1D-37F15D86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本节将使用 </a:t>
            </a:r>
            <a:r>
              <a:rPr lang="en-US" altLang="zh-CN" dirty="0"/>
              <a:t>Python </a:t>
            </a:r>
            <a:r>
              <a:rPr lang="zh-CN" altLang="en-US" dirty="0"/>
              <a:t>生成随机游走数据，再使用 </a:t>
            </a:r>
            <a:r>
              <a:rPr lang="en-US" altLang="zh-CN" dirty="0"/>
              <a:t>Matplotlib </a:t>
            </a:r>
            <a:r>
              <a:rPr lang="zh-CN" altLang="en-US" dirty="0"/>
              <a:t>以引人瞩目的方式将这些数据呈现出来。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随机游走</a:t>
            </a:r>
            <a:r>
              <a:rPr lang="zh-CN" altLang="en-US" dirty="0"/>
              <a:t>是由一系列简单的随机决策决定的行走路径。可以将随机游走看作蚂蚁在晕头转向的情况下，每次都沿随机的方向前行所经过的路径。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862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8EEF-9AFC-D532-689B-3F7A33C68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2F22C40-1BEF-0127-D0E4-54B1802C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随机游走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B1471-1E30-ACAC-8A1E-0FD2159D8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在自然界、物理学、生物学、化学和经济学中，随机游走都有实际的用途。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例如，漂浮在水滴上的一粒花粉不断受到水分子的挤压而在水面上移动，因为水滴中的分子运动是随机的，所以花粉在水面上的运动路径就是随机游走。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336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BB7A4-A143-30F5-2852-18218496F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C0BCAFE-34EB-EFE7-3945-66299926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随机游走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AF101F-211B-EEF8-00AE-B83BB1FD6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2735" y="2069204"/>
            <a:ext cx="6426530" cy="3994355"/>
          </a:xfrm>
        </p:spPr>
      </p:pic>
    </p:spTree>
    <p:extLst>
      <p:ext uri="{BB962C8B-B14F-4D97-AF65-F5344CB8AC3E}">
        <p14:creationId xmlns:p14="http://schemas.microsoft.com/office/powerpoint/2010/main" val="8614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030B8-D1CC-8308-C413-EA20FC35E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E0A7D1B-F175-27DC-CFBC-D45C39C8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随机游走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EE2BCE1-E653-9CD0-0DB2-C53408150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3584" y="1890713"/>
            <a:ext cx="6344832" cy="4351337"/>
          </a:xfrm>
        </p:spPr>
      </p:pic>
    </p:spTree>
    <p:extLst>
      <p:ext uri="{BB962C8B-B14F-4D97-AF65-F5344CB8AC3E}">
        <p14:creationId xmlns:p14="http://schemas.microsoft.com/office/powerpoint/2010/main" val="19805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2E874-D386-5C2B-232B-74767C637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B412DE4-F708-8C2D-A2DE-BC128FF8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模拟掷骰子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626B0-DEAC-630E-B428-1E17554D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本节将使用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来生成交互式图形。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当需要创建要在浏览器中显示的图形时，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很有用，因为它生成的图形将自动缩放，以适应观看者的屏幕。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生成的图形还是交互式的：当用户将鼠标指向特定的元素时，将显示有关该元素的信息。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本节将使用 </a:t>
            </a:r>
            <a:r>
              <a:rPr lang="en-US" altLang="zh-CN" dirty="0" err="1"/>
              <a:t>Plotly</a:t>
            </a:r>
            <a:r>
              <a:rPr lang="en-US" altLang="zh-CN" dirty="0"/>
              <a:t> Express </a:t>
            </a:r>
            <a:r>
              <a:rPr lang="zh-CN" altLang="en-US" dirty="0"/>
              <a:t>来创建初始图形。它是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的一个子集，致力于让用户使用尽可能少的代码来生成图形。我 们将先使用几行代码生成初始图形，在确定图形正确后再像使用 </a:t>
            </a:r>
            <a:r>
              <a:rPr lang="en-US" altLang="zh-CN" dirty="0"/>
              <a:t>Matplotlib </a:t>
            </a:r>
            <a:r>
              <a:rPr lang="zh-CN" altLang="en-US" dirty="0"/>
              <a:t>那样对图形进行定制。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76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9747F-2FB8-3D4E-BD71-4212C50E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02D97A-2A87-AD39-6DB7-14A41DB0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模拟掷骰子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80B1B-EBDD-E4A9-4BCB-55745401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首先需要安装 </a:t>
            </a:r>
            <a:r>
              <a:rPr lang="en-US" altLang="zh-CN" dirty="0" err="1"/>
              <a:t>plotly</a:t>
            </a:r>
            <a:r>
              <a:rPr lang="zh-CN" altLang="en-US" dirty="0"/>
              <a:t>，以及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依赖的 </a:t>
            </a:r>
            <a:r>
              <a:rPr lang="en-US" altLang="zh-CN" dirty="0"/>
              <a:t>pandas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 python -m pip install --user </a:t>
            </a:r>
            <a:r>
              <a:rPr lang="en-US" altLang="zh-CN" dirty="0" err="1"/>
              <a:t>plotly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 python -m pip install --user pandas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接下来参考原书 </a:t>
            </a:r>
            <a:r>
              <a:rPr lang="en-US" altLang="zh-CN" dirty="0"/>
              <a:t>15.4.1~15.4.5</a:t>
            </a:r>
            <a:r>
              <a:rPr lang="zh-CN" altLang="en-US" dirty="0"/>
              <a:t>，即可绘制出掷骰子的直方图了。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74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F5C04-5DFE-2AC8-2AAB-9D9182A4E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2F7E55-BB00-4EE0-0F46-AC342594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模拟掷骰子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C4F5F6B-AAE6-8A52-FA33-6EC42E70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0946" y="1890713"/>
            <a:ext cx="6470107" cy="4351337"/>
          </a:xfrm>
        </p:spPr>
      </p:pic>
    </p:spTree>
    <p:extLst>
      <p:ext uri="{BB962C8B-B14F-4D97-AF65-F5344CB8AC3E}">
        <p14:creationId xmlns:p14="http://schemas.microsoft.com/office/powerpoint/2010/main" val="370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8E52C-BF70-B7CE-6A6B-460E9E17F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35DF008-0946-53FA-D7AF-C74E6882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模拟掷骰子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7AE8BD-96C9-9292-D5E9-D2EFD9587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5473" y="1890713"/>
            <a:ext cx="6441053" cy="4351337"/>
          </a:xfrm>
        </p:spPr>
      </p:pic>
    </p:spTree>
    <p:extLst>
      <p:ext uri="{BB962C8B-B14F-4D97-AF65-F5344CB8AC3E}">
        <p14:creationId xmlns:p14="http://schemas.microsoft.com/office/powerpoint/2010/main" val="309802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9FCA9-52DB-E280-4F80-60432880F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1F19567-B6AA-83E3-A2A0-D9308226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模拟掷骰子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9AC5841-4017-F802-F5E8-9A82EBF4F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3562" y="1890713"/>
            <a:ext cx="6384875" cy="4351337"/>
          </a:xfrm>
        </p:spPr>
      </p:pic>
    </p:spTree>
    <p:extLst>
      <p:ext uri="{BB962C8B-B14F-4D97-AF65-F5344CB8AC3E}">
        <p14:creationId xmlns:p14="http://schemas.microsoft.com/office/powerpoint/2010/main" val="193712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在本章中，你学习了如何生成数据集以及如何对其进行可视化，包括如何使用 </a:t>
            </a:r>
            <a:r>
              <a:rPr lang="en-US" altLang="zh-CN" dirty="0"/>
              <a:t>Matplotlib </a:t>
            </a:r>
            <a:r>
              <a:rPr lang="zh-CN" altLang="en-US" dirty="0"/>
              <a:t>创建简单的图形，以及如何使用散点图来探索随机游走过程。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你还学习了如何使用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来创建直方图，以及如何使用直方图来探索同时掷两个面数不同的骰子的结果。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27203-B0E2-53EF-F5D6-0D577A193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83F5-05CF-DD62-2B29-A436159B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24C736-195C-2A0F-D5A4-C7CE15B0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使用代码生成数据集是一种有趣而强大的方式，可用于模拟和探索现实世界的各种情形。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在完成后面的数据可视化项目</a:t>
            </a:r>
            <a:r>
              <a:rPr lang="zh-CN" altLang="en-US"/>
              <a:t>时，可在日常观察能使用</a:t>
            </a:r>
            <a:r>
              <a:rPr lang="zh-CN" altLang="en-US" dirty="0"/>
              <a:t>代码模拟</a:t>
            </a:r>
            <a:r>
              <a:rPr lang="zh-CN" altLang="en-US"/>
              <a:t>哪些情形，同时还可以</a:t>
            </a:r>
            <a:r>
              <a:rPr lang="zh-CN" altLang="en-US" dirty="0"/>
              <a:t>研究新闻媒体中的可视化案例，看看其中图表的生成方式是否与本章中的项目类似。</a:t>
            </a:r>
          </a:p>
        </p:txBody>
      </p:sp>
    </p:spTree>
    <p:extLst>
      <p:ext uri="{BB962C8B-B14F-4D97-AF65-F5344CB8AC3E}">
        <p14:creationId xmlns:p14="http://schemas.microsoft.com/office/powerpoint/2010/main" val="147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生成数据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15.1 </a:t>
            </a:r>
            <a:r>
              <a:rPr lang="zh-CN" altLang="en-US" dirty="0"/>
              <a:t>安装 </a:t>
            </a:r>
            <a:r>
              <a:rPr lang="en-US" altLang="zh-CN" dirty="0"/>
              <a:t>Matplotlib</a:t>
            </a:r>
          </a:p>
          <a:p>
            <a:r>
              <a:rPr lang="en-US" altLang="zh-CN" dirty="0"/>
              <a:t>15.2 </a:t>
            </a:r>
            <a:r>
              <a:rPr lang="zh-CN" altLang="en-US" dirty="0"/>
              <a:t>绘制简单的折线图</a:t>
            </a:r>
            <a:endParaRPr lang="en-US" altLang="zh-CN" dirty="0"/>
          </a:p>
          <a:p>
            <a:r>
              <a:rPr lang="en-US" altLang="zh-CN" dirty="0"/>
              <a:t>15.3 </a:t>
            </a:r>
            <a:r>
              <a:rPr lang="zh-CN" altLang="en-US" dirty="0"/>
              <a:t>随机游走</a:t>
            </a:r>
            <a:endParaRPr lang="en-US" altLang="zh-CN" dirty="0"/>
          </a:p>
          <a:p>
            <a:r>
              <a:rPr lang="en-US" altLang="zh-CN" dirty="0"/>
              <a:t>15.4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模拟掷骰子</a:t>
            </a:r>
            <a:endParaRPr lang="en-US" altLang="zh-CN" dirty="0"/>
          </a:p>
          <a:p>
            <a:r>
              <a:rPr lang="en-US" altLang="zh-CN" dirty="0"/>
              <a:t>15.5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C3525-BA6D-1EFA-C35F-3F42CCCB3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7464F41-B81D-BA3B-E326-447CE717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 </a:t>
            </a:r>
            <a:r>
              <a:rPr lang="zh-CN" altLang="en-US" dirty="0"/>
              <a:t>章 生成数据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25A4D-153A-4498-6919-E8483881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数据可视化</a:t>
            </a:r>
            <a:r>
              <a:rPr lang="zh-CN" altLang="en-US" dirty="0"/>
              <a:t>指的是通过可视化表示来探索和呈现数据集的规律。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它与数据分析紧密相关，而数据分析指的是使用代码来探索数据集 的规律和关联。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数据集既可以是用一行代码就能表示的小型数值列表，也可以是数万亿字节、包含多种信息的数据。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有效的数据可视化不仅仅是以漂亮的方式呈现数据。重要的是，通 过以简单而引人注目的方式呈现数据，让观看者能够明白其含义：</a:t>
            </a:r>
            <a:r>
              <a:rPr lang="zh-CN" altLang="en-US" u="sng" dirty="0"/>
              <a:t>发现数据集中原本未知的规律和意义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25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15.1 </a:t>
            </a:r>
            <a:r>
              <a:rPr lang="zh-CN" altLang="en-US" dirty="0"/>
              <a:t>安装 </a:t>
            </a:r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46D30-7D45-F120-11E8-AC0D25C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这个就不多赘述啦，忘记的可以参考一下之前安装包相关的内容。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一般运行下面的命令即可：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python -m pip install --user matplotlib</a:t>
            </a:r>
          </a:p>
        </p:txBody>
      </p:sp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1E6D0-A844-4AFC-168B-5B43C57E5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E3FAFCE-6168-D62F-082E-A4839B90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绘制简单的折线图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104DC-B919-1D25-4042-09449AED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下面使用 </a:t>
            </a:r>
            <a:r>
              <a:rPr lang="en-US" altLang="zh-CN" dirty="0"/>
              <a:t>Matplotlib </a:t>
            </a:r>
            <a:r>
              <a:rPr lang="zh-CN" altLang="en-US" dirty="0"/>
              <a:t>绘制一张简单的折线图</a:t>
            </a:r>
            <a:r>
              <a:rPr lang="en-US" altLang="zh-CN" dirty="0"/>
              <a:t>,</a:t>
            </a:r>
            <a:r>
              <a:rPr lang="zh-CN" altLang="en-US" dirty="0"/>
              <a:t>再对其进行定制，以实现信息更丰富的数据可 视化效果。我们将使用平方数序列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16 </a:t>
            </a:r>
            <a:r>
              <a:rPr lang="zh-CN" altLang="en-US" dirty="0"/>
              <a:t>和 </a:t>
            </a:r>
            <a:r>
              <a:rPr lang="en-US" altLang="zh-CN" dirty="0"/>
              <a:t>25 </a:t>
            </a:r>
            <a:r>
              <a:rPr lang="zh-CN" altLang="en-US" dirty="0"/>
              <a:t>来绘制这个图形（图形将展示出自然数的平方数序列值表示）。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相关的代码可见原书</a:t>
            </a:r>
            <a:r>
              <a:rPr lang="en-US" altLang="zh-CN" dirty="0"/>
              <a:t> 15.1.1</a:t>
            </a:r>
            <a:r>
              <a:rPr lang="zh-CN" altLang="en-US" dirty="0"/>
              <a:t> 小节。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938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24360-68F0-C94C-0854-5751A6C9A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BE90730-1BFF-25F6-7DDB-70E50CC8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绘制简单的折线图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446A75E-1BD4-BABF-8893-AD234EB27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9682" y="1890713"/>
            <a:ext cx="6692636" cy="4351337"/>
          </a:xfrm>
        </p:spPr>
      </p:pic>
    </p:spTree>
    <p:extLst>
      <p:ext uri="{BB962C8B-B14F-4D97-AF65-F5344CB8AC3E}">
        <p14:creationId xmlns:p14="http://schemas.microsoft.com/office/powerpoint/2010/main" val="158521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26FAD-59DE-275F-4E73-D22DAF807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A1778D9-E43D-37EF-B01D-F8AF076F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15.2.1 </a:t>
            </a:r>
            <a:r>
              <a:rPr lang="zh-CN" altLang="en-US" dirty="0"/>
              <a:t>修改标签文字和线条粗细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E7668-500A-0A91-D0E9-232D721E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在上图的基础上，我们还可以调整文字和线条的粗细样式，同时也能发现图像并不正确，</a:t>
            </a:r>
            <a:r>
              <a:rPr lang="en-US" altLang="zh-CN" dirty="0"/>
              <a:t>4 </a:t>
            </a:r>
            <a:r>
              <a:rPr lang="zh-CN" altLang="en-US" dirty="0"/>
              <a:t>的平方数在图中显示为 </a:t>
            </a:r>
            <a:r>
              <a:rPr lang="en-US" altLang="zh-CN" dirty="0"/>
              <a:t>25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95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671EE-E148-B964-6271-436217ADE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6EDDAA-FC7B-915E-1574-107B8594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15.2.1 </a:t>
            </a:r>
            <a:r>
              <a:rPr lang="zh-CN" altLang="en-US" dirty="0"/>
              <a:t>修改标签文字和线条粗细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7FC3297-391B-8BF4-3202-8ECBF4DC0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3001" y="1890713"/>
            <a:ext cx="6665998" cy="4351337"/>
          </a:xfrm>
        </p:spPr>
      </p:pic>
    </p:spTree>
    <p:extLst>
      <p:ext uri="{BB962C8B-B14F-4D97-AF65-F5344CB8AC3E}">
        <p14:creationId xmlns:p14="http://schemas.microsoft.com/office/powerpoint/2010/main" val="128215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1198</Words>
  <Application>Microsoft Office PowerPoint</Application>
  <PresentationFormat>宽屏</PresentationFormat>
  <Paragraphs>108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2_Office 主题​​</vt:lpstr>
      <vt:lpstr>Python 编程：从入门到实践 （第三版）</vt:lpstr>
      <vt:lpstr>关于本讲义</vt:lpstr>
      <vt:lpstr>第15 章 生成数据</vt:lpstr>
      <vt:lpstr>第15 章 生成数据</vt:lpstr>
      <vt:lpstr>15.1 安装 Matplotlib</vt:lpstr>
      <vt:lpstr>15.2 绘制简单的折线图</vt:lpstr>
      <vt:lpstr>15.2 绘制简单的折线图</vt:lpstr>
      <vt:lpstr>15.2.1 修改标签文字和线条粗细</vt:lpstr>
      <vt:lpstr>15.2.1 修改标签文字和线条粗细</vt:lpstr>
      <vt:lpstr>15.2.2 校正图形</vt:lpstr>
      <vt:lpstr>15.2.3 使用内置样式</vt:lpstr>
      <vt:lpstr>15.2.3 使用内置样式</vt:lpstr>
      <vt:lpstr>15.2.4 绘制散点图并设置样式</vt:lpstr>
      <vt:lpstr>15.2.4 绘制散点图并设置样式</vt:lpstr>
      <vt:lpstr>15.2.5 使用 scatter() 绘制一系列点</vt:lpstr>
      <vt:lpstr>15.2 绘制简单的折线图</vt:lpstr>
      <vt:lpstr>15.3 随机游走</vt:lpstr>
      <vt:lpstr>15.3 随机游走</vt:lpstr>
      <vt:lpstr>15.3 随机游走</vt:lpstr>
      <vt:lpstr>15.3 随机游走</vt:lpstr>
      <vt:lpstr>15.4 使用 Plotly 模拟掷骰子</vt:lpstr>
      <vt:lpstr>15.4 使用 Plotly 模拟掷骰子</vt:lpstr>
      <vt:lpstr>15.4 使用 Plotly 模拟掷骰子</vt:lpstr>
      <vt:lpstr>15.4 使用 Plotly 模拟掷骰子</vt:lpstr>
      <vt:lpstr>15.4 使用 Plotly 模拟掷骰子</vt:lpstr>
      <vt:lpstr>15.5 小结</vt:lpstr>
      <vt:lpstr>15.5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18</cp:revision>
  <dcterms:created xsi:type="dcterms:W3CDTF">2023-04-03T03:10:02Z</dcterms:created>
  <dcterms:modified xsi:type="dcterms:W3CDTF">2025-06-05T19:37:50Z</dcterms:modified>
</cp:coreProperties>
</file>