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7"/>
  </p:notesMasterIdLst>
  <p:handoutMasterIdLst>
    <p:handoutMasterId r:id="rId18"/>
  </p:handoutMasterIdLst>
  <p:sldIdLst>
    <p:sldId id="368" r:id="rId2"/>
    <p:sldId id="366" r:id="rId3"/>
    <p:sldId id="257" r:id="rId4"/>
    <p:sldId id="377" r:id="rId5"/>
    <p:sldId id="380" r:id="rId6"/>
    <p:sldId id="379" r:id="rId7"/>
    <p:sldId id="381" r:id="rId8"/>
    <p:sldId id="382" r:id="rId9"/>
    <p:sldId id="383" r:id="rId10"/>
    <p:sldId id="378" r:id="rId11"/>
    <p:sldId id="384" r:id="rId12"/>
    <p:sldId id="385" r:id="rId13"/>
    <p:sldId id="386" r:id="rId14"/>
    <p:sldId id="282" r:id="rId15"/>
    <p:sldId id="38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F496267-0A47-412B-85CE-631263D8A27F}"/>
    <pc:docChg chg="modSld">
      <pc:chgData name="Scruel Tao" userId="5ea5c98d59b44d4b" providerId="LiveId" clId="{8F496267-0A47-412B-85CE-631263D8A27F}" dt="2023-06-02T13:48:25.379" v="0" actId="20577"/>
      <pc:docMkLst>
        <pc:docMk/>
      </pc:docMkLst>
      <pc:sldChg chg="modSp mod">
        <pc:chgData name="Scruel Tao" userId="5ea5c98d59b44d4b" providerId="LiveId" clId="{8F496267-0A47-412B-85CE-631263D8A27F}" dt="2023-06-02T13:48:25.379" v="0" actId="20577"/>
        <pc:sldMkLst>
          <pc:docMk/>
          <pc:sldMk cId="0" sldId="260"/>
        </pc:sldMkLst>
        <pc:spChg chg="mod">
          <ac:chgData name="Scruel Tao" userId="5ea5c98d59b44d4b" providerId="LiveId" clId="{8F496267-0A47-412B-85CE-631263D8A27F}" dt="2023-06-02T13:48:25.379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3691006446" sldId="2147483661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3691006446" sldId="2147483661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3691006446" sldId="2147483661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3691006446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3691006446" sldId="2147483661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3691006446" sldId="2147483661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57BFEBFE-2234-4CFE-83A8-04F7F6AB4AD2}"/>
    <pc:docChg chg="undo redo custSel addSld delSld modSld modMainMaster">
      <pc:chgData name="Scruel Tao" userId="5ea5c98d59b44d4b" providerId="LiveId" clId="{57BFEBFE-2234-4CFE-83A8-04F7F6AB4AD2}" dt="2023-05-16T03:58:30.531" v="57" actId="478"/>
      <pc:docMkLst>
        <pc:docMk/>
      </pc:docMkLst>
      <pc:sldChg chg="delSp modSp add del mod">
        <pc:chgData name="Scruel Tao" userId="5ea5c98d59b44d4b" providerId="LiveId" clId="{57BFEBFE-2234-4CFE-83A8-04F7F6AB4AD2}" dt="2023-05-04T01:21:12.493" v="49" actId="478"/>
        <pc:sldMkLst>
          <pc:docMk/>
          <pc:sldMk cId="1112998187" sldId="257"/>
        </pc:sldMkLst>
        <pc:spChg chg="mod">
          <ac:chgData name="Scruel Tao" userId="5ea5c98d59b44d4b" providerId="LiveId" clId="{57BFEBFE-2234-4CFE-83A8-04F7F6AB4AD2}" dt="2023-04-26T03:04:06.144" v="4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57BFEBFE-2234-4CFE-83A8-04F7F6AB4AD2}" dt="2023-04-26T03:04:24.232" v="15"/>
          <ac:spMkLst>
            <pc:docMk/>
            <pc:sldMk cId="1112998187" sldId="257"/>
            <ac:spMk id="3" creationId="{AC7759D9-0BB4-08ED-8476-24F7D903D6DE}"/>
          </ac:spMkLst>
        </pc:spChg>
        <pc:spChg chg="del mod">
          <ac:chgData name="Scruel Tao" userId="5ea5c98d59b44d4b" providerId="LiveId" clId="{57BFEBFE-2234-4CFE-83A8-04F7F6AB4AD2}" dt="2023-05-04T01:21:12.493" v="49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57BFEBFE-2234-4CFE-83A8-04F7F6AB4AD2}" dt="2023-05-16T03:58:22.847" v="56" actId="478"/>
        <pc:sldMkLst>
          <pc:docMk/>
          <pc:sldMk cId="0" sldId="260"/>
        </pc:sldMkLst>
        <pc:spChg chg="del">
          <ac:chgData name="Scruel Tao" userId="5ea5c98d59b44d4b" providerId="LiveId" clId="{57BFEBFE-2234-4CFE-83A8-04F7F6AB4AD2}" dt="2023-05-16T03:58:22.847" v="56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57BFEBFE-2234-4CFE-83A8-04F7F6AB4AD2}" dt="2023-05-03T00:11:14.871" v="37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57BFEBFE-2234-4CFE-83A8-04F7F6AB4AD2}" dt="2023-05-03T00:11:15.097" v="38"/>
          <ac:spMkLst>
            <pc:docMk/>
            <pc:sldMk cId="0" sldId="260"/>
            <ac:spMk id="4" creationId="{D327CE1F-7FDD-55D8-112F-2CF8B9A1BDAF}"/>
          </ac:spMkLst>
        </pc:spChg>
        <pc:spChg chg="mod">
          <ac:chgData name="Scruel Tao" userId="5ea5c98d59b44d4b" providerId="LiveId" clId="{57BFEBFE-2234-4CFE-83A8-04F7F6AB4AD2}" dt="2023-04-29T18:29:52.603" v="31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57BFEBFE-2234-4CFE-83A8-04F7F6AB4AD2}" dt="2023-05-01T18:24:50.209" v="34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57BFEBFE-2234-4CFE-83A8-04F7F6AB4AD2}" dt="2023-04-29T18:26:53.904" v="29" actId="113"/>
        <pc:sldMkLst>
          <pc:docMk/>
          <pc:sldMk cId="3519437269" sldId="279"/>
        </pc:sldMkLst>
        <pc:spChg chg="mod">
          <ac:chgData name="Scruel Tao" userId="5ea5c98d59b44d4b" providerId="LiveId" clId="{57BFEBFE-2234-4CFE-83A8-04F7F6AB4AD2}" dt="2023-04-26T03:04:34.917" v="21" actId="2711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57BFEBFE-2234-4CFE-83A8-04F7F6AB4AD2}" dt="2023-04-29T18:26:53.904" v="29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57BFEBFE-2234-4CFE-83A8-04F7F6AB4AD2}" dt="2023-04-29T14:09:46.196" v="28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57BFEBFE-2234-4CFE-83A8-04F7F6AB4AD2}" dt="2023-04-26T03:04:40.754" v="22"/>
        <pc:sldMkLst>
          <pc:docMk/>
          <pc:sldMk cId="364430658" sldId="282"/>
        </pc:sldMkLst>
        <pc:spChg chg="mod">
          <ac:chgData name="Scruel Tao" userId="5ea5c98d59b44d4b" providerId="LiveId" clId="{57BFEBFE-2234-4CFE-83A8-04F7F6AB4AD2}" dt="2023-04-26T03:04:40.754" v="22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57BFEBFE-2234-4CFE-83A8-04F7F6AB4AD2}" dt="2023-04-29T18:26:54.894" v="30" actId="113"/>
        <pc:sldMkLst>
          <pc:docMk/>
          <pc:sldMk cId="3277191409" sldId="283"/>
        </pc:sldMkLst>
        <pc:spChg chg="mod">
          <ac:chgData name="Scruel Tao" userId="5ea5c98d59b44d4b" providerId="LiveId" clId="{57BFEBFE-2234-4CFE-83A8-04F7F6AB4AD2}" dt="2023-04-26T08:26:46.157" v="26" actId="2711"/>
          <ac:spMkLst>
            <pc:docMk/>
            <pc:sldMk cId="3277191409" sldId="283"/>
            <ac:spMk id="2" creationId="{BAD162F0-2175-84E9-2387-55F669162449}"/>
          </ac:spMkLst>
        </pc:spChg>
        <pc:spChg chg="mod">
          <ac:chgData name="Scruel Tao" userId="5ea5c98d59b44d4b" providerId="LiveId" clId="{57BFEBFE-2234-4CFE-83A8-04F7F6AB4AD2}" dt="2023-04-29T18:26:54.894" v="30" actId="113"/>
          <ac:spMkLst>
            <pc:docMk/>
            <pc:sldMk cId="3277191409" sldId="283"/>
            <ac:spMk id="7" creationId="{12C899D8-51C5-D9B7-A323-E6EFE4AB5C33}"/>
          </ac:spMkLst>
        </pc:spChg>
      </pc:sldChg>
      <pc:sldChg chg="add">
        <pc:chgData name="Scruel Tao" userId="5ea5c98d59b44d4b" providerId="LiveId" clId="{57BFEBFE-2234-4CFE-83A8-04F7F6AB4AD2}" dt="2023-04-29T14:09:44.585" v="27"/>
        <pc:sldMkLst>
          <pc:docMk/>
          <pc:sldMk cId="2972236954" sldId="284"/>
        </pc:sldMkLst>
      </pc:sldChg>
      <pc:sldChg chg="add del">
        <pc:chgData name="Scruel Tao" userId="5ea5c98d59b44d4b" providerId="LiveId" clId="{57BFEBFE-2234-4CFE-83A8-04F7F6AB4AD2}" dt="2023-05-01T18:25:45.308" v="36" actId="47"/>
        <pc:sldMkLst>
          <pc:docMk/>
          <pc:sldMk cId="4262794747" sldId="285"/>
        </pc:sldMkLst>
      </pc:sldChg>
      <pc:sldChg chg="add del">
        <pc:chgData name="Scruel Tao" userId="5ea5c98d59b44d4b" providerId="LiveId" clId="{57BFEBFE-2234-4CFE-83A8-04F7F6AB4AD2}" dt="2023-05-04T01:21:09.823" v="47" actId="47"/>
        <pc:sldMkLst>
          <pc:docMk/>
          <pc:sldMk cId="1599418885" sldId="286"/>
        </pc:sldMkLst>
      </pc:sldChg>
      <pc:sldChg chg="add del">
        <pc:chgData name="Scruel Tao" userId="5ea5c98d59b44d4b" providerId="LiveId" clId="{57BFEBFE-2234-4CFE-83A8-04F7F6AB4AD2}" dt="2023-05-05T02:29:35.564" v="51" actId="47"/>
        <pc:sldMkLst>
          <pc:docMk/>
          <pc:sldMk cId="3161108256" sldId="363"/>
        </pc:sldMkLst>
      </pc:sldChg>
      <pc:sldChg chg="add del">
        <pc:chgData name="Scruel Tao" userId="5ea5c98d59b44d4b" providerId="LiveId" clId="{57BFEBFE-2234-4CFE-83A8-04F7F6AB4AD2}" dt="2023-05-04T18:19:28.496" v="53" actId="47"/>
        <pc:sldMkLst>
          <pc:docMk/>
          <pc:sldMk cId="1617385119" sldId="364"/>
        </pc:sldMkLst>
      </pc:sldChg>
      <pc:sldChg chg="add del">
        <pc:chgData name="Scruel Tao" userId="5ea5c98d59b44d4b" providerId="LiveId" clId="{57BFEBFE-2234-4CFE-83A8-04F7F6AB4AD2}" dt="2023-05-04T18:25:16.063" v="55" actId="47"/>
        <pc:sldMkLst>
          <pc:docMk/>
          <pc:sldMk cId="858978597" sldId="365"/>
        </pc:sldMkLst>
      </pc:sldChg>
      <pc:sldChg chg="add">
        <pc:chgData name="Scruel Tao" userId="5ea5c98d59b44d4b" providerId="LiveId" clId="{57BFEBFE-2234-4CFE-83A8-04F7F6AB4AD2}" dt="2023-05-04T18:25:15.075" v="54"/>
        <pc:sldMkLst>
          <pc:docMk/>
          <pc:sldMk cId="3625446739" sldId="366"/>
        </pc:sldMkLst>
      </pc:sldChg>
      <pc:sldMasterChg chg="modSldLayout">
        <pc:chgData name="Scruel Tao" userId="5ea5c98d59b44d4b" providerId="LiveId" clId="{57BFEBFE-2234-4CFE-83A8-04F7F6AB4AD2}" dt="2023-05-16T03:58:30.531" v="57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57BFEBFE-2234-4CFE-83A8-04F7F6AB4AD2}" dt="2023-05-03T01:08:48.286" v="43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57BFEBFE-2234-4CFE-83A8-04F7F6AB4AD2}" dt="2023-05-03T01:08:48.286" v="4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57BFEBFE-2234-4CFE-83A8-04F7F6AB4AD2}" dt="2023-05-03T00:11:21.222" v="3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57BFEBFE-2234-4CFE-83A8-04F7F6AB4AD2}" dt="2023-05-03T00:11:21.405" v="40"/>
            <ac:spMkLst>
              <pc:docMk/>
              <pc:sldMasterMk cId="1766057859" sldId="2147483648"/>
              <pc:sldLayoutMk cId="2116765151" sldId="2147483650"/>
              <ac:spMk id="8" creationId="{A1AF228E-0242-02A8-D76E-7253FA3678AF}"/>
            </ac:spMkLst>
          </pc:spChg>
        </pc:sldLayoutChg>
        <pc:sldLayoutChg chg="addSp delSp modSp mod">
          <pc:chgData name="Scruel Tao" userId="5ea5c98d59b44d4b" providerId="LiveId" clId="{57BFEBFE-2234-4CFE-83A8-04F7F6AB4AD2}" dt="2023-05-03T01:08:54.131" v="45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57BFEBFE-2234-4CFE-83A8-04F7F6AB4AD2}" dt="2023-05-03T01:08:51.851" v="4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57BFEBFE-2234-4CFE-83A8-04F7F6AB4AD2}" dt="2023-05-03T01:08:54.131" v="45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57BFEBFE-2234-4CFE-83A8-04F7F6AB4AD2}" dt="2023-05-03T00:11:24.237" v="4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57BFEBFE-2234-4CFE-83A8-04F7F6AB4AD2}" dt="2023-05-03T00:11:24.443" v="42"/>
            <ac:spMkLst>
              <pc:docMk/>
              <pc:sldMasterMk cId="1766057859" sldId="2147483648"/>
              <pc:sldLayoutMk cId="2296489930" sldId="2147483652"/>
              <ac:spMk id="9" creationId="{5BEA18A1-02DE-8779-C3EC-CB1C747507D0}"/>
            </ac:spMkLst>
          </pc:spChg>
        </pc:sldLayoutChg>
        <pc:sldLayoutChg chg="delSp">
          <pc:chgData name="Scruel Tao" userId="5ea5c98d59b44d4b" providerId="LiveId" clId="{57BFEBFE-2234-4CFE-83A8-04F7F6AB4AD2}" dt="2023-05-16T03:58:30.531" v="57" actId="478"/>
          <pc:sldLayoutMkLst>
            <pc:docMk/>
            <pc:sldMasterMk cId="3691006446" sldId="2147483661"/>
            <pc:sldLayoutMk cId="1337634028" sldId="2147483660"/>
          </pc:sldLayoutMkLst>
          <pc:spChg chg="del">
            <ac:chgData name="Scruel Tao" userId="5ea5c98d59b44d4b" providerId="LiveId" clId="{57BFEBFE-2234-4CFE-83A8-04F7F6AB4AD2}" dt="2023-05-16T03:58:30.531" v="57" actId="478"/>
            <ac:spMkLst>
              <pc:docMk/>
              <pc:sldMasterMk cId="3691006446" sldId="2147483661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EE699-9E6F-770B-AC58-C663BE964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CC26A2-52CA-EC14-65C7-200FD6C54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68C6B5-62BF-D867-3379-742F6AECA6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原书 </a:t>
            </a:r>
            <a:r>
              <a:rPr lang="en-US" altLang="zh-CN" dirty="0"/>
              <a:t>16.2.1~16.2.7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34F27C-CC2B-00E5-05AE-9D47C1F61E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4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C129B-0F71-1F54-8C47-392FFBB2B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025DE2-5EE4-6B86-6912-CB1DD1444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7148EC-E663-60B2-8E1D-035A247A5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原书 </a:t>
            </a:r>
            <a:r>
              <a:rPr lang="en-US" altLang="zh-CN" dirty="0"/>
              <a:t>16.2.8~16.2.11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F53B8F-1025-3ED9-93BF-708C60AAD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50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329BE-F2EE-E14F-89C2-1E2ED56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74F36A-818F-FFE4-D218-8735E41DE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6E97FF-29B6-DD07-2D3F-2F35EDEF8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原书 </a:t>
            </a:r>
            <a:r>
              <a:rPr lang="en-US" altLang="zh-CN" dirty="0"/>
              <a:t>16.2.8~16.2.11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D9981B-7A1D-4CC1-59CE-A1E9F0A5F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84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2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这个项目使用的天气数据下载自 </a:t>
            </a:r>
            <a:r>
              <a:rPr lang="en-US" altLang="zh-CN" dirty="0"/>
              <a:t>NOAA Climate Data Online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EA3F4-6821-736E-92DD-36E8CF605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9EB3C62-64AF-1F01-49FD-4C99DF7F8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0F9A99-25FD-46FE-67EB-181FE8F3E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由于个人有更重要的待办事项，该为爱发电的讲义制作无法再像之前一样精细啦，还请大家谅解！有意细化的大佬可随时提贡献，感谢支持！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534BF7-3403-0D24-67FD-3AD4FCFD8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811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6A19-9A46-A0CA-9D4D-6D6CC0DF6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F5D54D-16D5-37AB-60D4-A84721C68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93EC4E1-4C53-330E-C67B-08D3F1A04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863D5E-E1D8-74E8-03F5-E65BC71FE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9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F3ED0-9E45-B258-C70E-FBC0797AB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DDCA78-AA1B-67C1-E06C-99235CDC21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CD91303-3A6E-91FD-2479-461709C67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 16.1.5~16.1.6 </a:t>
            </a:r>
            <a:r>
              <a:rPr lang="zh-CN" altLang="en-US" dirty="0"/>
              <a:t>小节的学习，我们将日期绘制到图中，让图像的含义更加丰富了。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1C33CC-5D02-2204-7291-874D42CE8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744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53F39-26EE-CD92-0857-DCF0209E9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68CF782-2CBE-20CD-9184-95E2DC42B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EB36B00-BE0B-C57A-CB91-07DD884E23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 16.1.7~16.1.9 </a:t>
            </a:r>
            <a:r>
              <a:rPr lang="zh-CN" altLang="en-US" dirty="0"/>
              <a:t>小节的学习，我们将日期绘制多个数据，并且作些许美化工作。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4AEDF2-02ED-9218-0A22-395CD138C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24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F7E9A-9C4C-DA52-D167-A6CCA3FD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0AABA92-B184-CAFD-25B1-B05069438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6DAB73-7F71-1905-61E1-094352740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还是同之前一样，我们要根据图形情况进行纠错，在 </a:t>
            </a:r>
            <a:r>
              <a:rPr lang="en-US" altLang="zh-CN" dirty="0"/>
              <a:t>16.1.10 </a:t>
            </a:r>
            <a:r>
              <a:rPr lang="zh-CN" altLang="en-US" dirty="0"/>
              <a:t>中，我们找到了一些因数据缺失导致的图形错误，纠正后如图。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BA1285-B347-AA7C-DE4D-5A769008E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343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0896-82E8-33FA-B15E-A091CBF25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703261-ABA9-29B8-55D6-E1F31B358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4445BE-3F15-84AF-2F30-CA83C1EA6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B9B9FF-B0FF-E291-93A2-271C4AAB3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67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65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1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54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4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74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021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58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993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3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85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0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14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5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/>
            </a:gs>
            <a:gs pos="100000">
              <a:srgbClr val="F0F8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A54585-7C5F-477D-7B3E-CE77E2F12069}"/>
              </a:ext>
            </a:extLst>
          </p:cNvPr>
          <p:cNvPicPr/>
          <p:nvPr userDrawn="1"/>
        </p:nvPicPr>
        <p:blipFill>
          <a:blip r:embed="rId15"/>
          <a:stretch/>
        </p:blipFill>
        <p:spPr>
          <a:xfrm>
            <a:off x="11234160" y="5770605"/>
            <a:ext cx="699060" cy="815726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7670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7463" y="3644900"/>
            <a:ext cx="12209463" cy="16002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sz="4800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sz="4800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4483" y="5491971"/>
            <a:ext cx="358303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Consolas" panose="020B0609020204030204" pitchFamily="49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458" y="804806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5A0379E-3606-9AF4-7B2C-57E5B4C73ED1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29A5E-1F1E-17BE-2DA6-23E750568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29F6951-C0FF-1452-E861-703A9BAE0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制作全球地震散点图：</a:t>
            </a:r>
            <a:r>
              <a:rPr lang="en-US" altLang="zh-CN" dirty="0" err="1"/>
              <a:t>GeoJSON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7267E6-0B07-4DA2-7D26-65A7F849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本节将首先下载一个数据集，其中记录了一个月内全球发生的所有地震</a:t>
            </a:r>
            <a:r>
              <a:rPr lang="en-US" altLang="zh-CN" dirty="0"/>
              <a:t>,</a:t>
            </a:r>
            <a:r>
              <a:rPr lang="zh-CN" altLang="en-US" dirty="0"/>
              <a:t>然后制作一幅散点图，展示这些地震的位置和震级。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这些数据是以 </a:t>
            </a:r>
            <a:r>
              <a:rPr lang="en-US" altLang="zh-CN" dirty="0" err="1"/>
              <a:t>GeoJSON</a:t>
            </a:r>
            <a:r>
              <a:rPr lang="en-US" altLang="zh-CN" dirty="0"/>
              <a:t> </a:t>
            </a:r>
            <a:r>
              <a:rPr lang="zh-CN" altLang="en-US" dirty="0"/>
              <a:t>格式</a:t>
            </a:r>
            <a:r>
              <a:rPr lang="en-US" altLang="zh-CN" dirty="0"/>
              <a:t>(</a:t>
            </a:r>
            <a:r>
              <a:rPr lang="zh-CN" altLang="en-US" dirty="0"/>
              <a:t>基于 </a:t>
            </a:r>
            <a:r>
              <a:rPr lang="en-US" altLang="zh-CN" dirty="0"/>
              <a:t>JSON </a:t>
            </a:r>
            <a:r>
              <a:rPr lang="zh-CN" altLang="en-US" dirty="0"/>
              <a:t>的地理空间信息数据交换格式</a:t>
            </a:r>
            <a:r>
              <a:rPr lang="en-US" altLang="zh-CN" dirty="0"/>
              <a:t>)</a:t>
            </a:r>
            <a:r>
              <a:rPr lang="zh-CN" altLang="en-US" dirty="0"/>
              <a:t>存储的，因此要使用模块 </a:t>
            </a:r>
            <a:r>
              <a:rPr lang="en-US" altLang="zh-CN" dirty="0" err="1"/>
              <a:t>json</a:t>
            </a:r>
            <a:r>
              <a:rPr lang="en-US" altLang="zh-CN" dirty="0"/>
              <a:t> </a:t>
            </a:r>
            <a:r>
              <a:rPr lang="zh-CN" altLang="en-US" dirty="0"/>
              <a:t>来处理。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来创建图形，清楚地指出全球的地震分布情况。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444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05105-506E-0961-751E-B8877F617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EF69D49-DDE7-1773-73C0-AA80140E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制作全球地震散点图：</a:t>
            </a:r>
            <a:r>
              <a:rPr lang="en-US" altLang="zh-CN" dirty="0" err="1"/>
              <a:t>GeoJSON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90AFB80-2768-1E35-9EF9-1EEEBA176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12594" y="1890713"/>
            <a:ext cx="4166812" cy="4351337"/>
          </a:xfrm>
        </p:spPr>
      </p:pic>
    </p:spTree>
    <p:extLst>
      <p:ext uri="{BB962C8B-B14F-4D97-AF65-F5344CB8AC3E}">
        <p14:creationId xmlns:p14="http://schemas.microsoft.com/office/powerpoint/2010/main" val="141848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BAA66-7679-7C5E-EA06-5A42FEB8C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ABD7EFD-AE53-0CAB-A00C-599FCDC2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制作全球地震散点图：</a:t>
            </a:r>
            <a:r>
              <a:rPr lang="en-US" altLang="zh-CN" dirty="0" err="1"/>
              <a:t>GeoJSON</a:t>
            </a:r>
            <a:endParaRPr lang="zh-CN" altLang="en-US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65345F7A-046C-A5D4-8D95-F6B1D2A19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4214" y="1890713"/>
            <a:ext cx="4363571" cy="4351337"/>
          </a:xfrm>
        </p:spPr>
      </p:pic>
    </p:spTree>
    <p:extLst>
      <p:ext uri="{BB962C8B-B14F-4D97-AF65-F5344CB8AC3E}">
        <p14:creationId xmlns:p14="http://schemas.microsoft.com/office/powerpoint/2010/main" val="29397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6483A-9F1F-E784-8BDE-59CB15EF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2983373-9CF3-026C-3AFC-B20ECD18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16.2 </a:t>
            </a:r>
            <a:r>
              <a:rPr lang="zh-CN" altLang="en-US" dirty="0"/>
              <a:t>制作全球地震散点图：</a:t>
            </a:r>
            <a:r>
              <a:rPr lang="en-US" altLang="zh-CN" dirty="0" err="1"/>
              <a:t>GeoJSON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B1B3891-3B46-FBC5-9911-9D9BAB619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16215" y="1890713"/>
            <a:ext cx="4359570" cy="4351337"/>
          </a:xfrm>
        </p:spPr>
      </p:pic>
    </p:spTree>
    <p:extLst>
      <p:ext uri="{BB962C8B-B14F-4D97-AF65-F5344CB8AC3E}">
        <p14:creationId xmlns:p14="http://schemas.microsoft.com/office/powerpoint/2010/main" val="411319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16.3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在本章中，你学习了如何使用现实世界中的数据集，包括如何处理 </a:t>
            </a:r>
            <a:r>
              <a:rPr lang="en-US" altLang="zh-CN" dirty="0"/>
              <a:t>CSV </a:t>
            </a:r>
            <a:r>
              <a:rPr lang="zh-CN" altLang="en-US" dirty="0"/>
              <a:t>和 </a:t>
            </a:r>
            <a:r>
              <a:rPr lang="en-US" altLang="zh-CN" dirty="0" err="1"/>
              <a:t>GeoJSON</a:t>
            </a:r>
            <a:r>
              <a:rPr lang="en-US" altLang="zh-CN" dirty="0"/>
              <a:t> </a:t>
            </a:r>
            <a:r>
              <a:rPr lang="zh-CN" altLang="en-US" dirty="0"/>
              <a:t>文件</a:t>
            </a:r>
            <a:r>
              <a:rPr lang="en-US" altLang="zh-CN" dirty="0"/>
              <a:t>, </a:t>
            </a:r>
            <a:r>
              <a:rPr lang="zh-CN" altLang="en-US" dirty="0"/>
              <a:t>以及如何提取感兴趣的数据。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利用以往的天气数据，你更深入地学习了如何使用 </a:t>
            </a:r>
            <a:r>
              <a:rPr lang="en-US" altLang="zh-CN" dirty="0"/>
              <a:t>Matplotlib</a:t>
            </a:r>
            <a:r>
              <a:rPr lang="zh-CN" altLang="en-US" dirty="0"/>
              <a:t>，包括如何使用模块 </a:t>
            </a:r>
            <a:r>
              <a:rPr lang="en-US" altLang="zh-CN" dirty="0"/>
              <a:t>datetime</a:t>
            </a:r>
            <a:r>
              <a:rPr lang="zh-CN" altLang="en-US" dirty="0"/>
              <a:t>，以及如何在同一个图形中绘制多个数据系列。你还学习了如何使用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绘制呈现地震数据的散点图，以及如何定制散点图的样式。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7D8A6-62C4-6D8F-C2FA-249E47722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0BBDC-F3FC-E92C-83CC-6EEA15CF1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16.3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332C86-DEC7-A373-FC6C-07A20C7D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有了使用 </a:t>
            </a:r>
            <a:r>
              <a:rPr lang="en-US" altLang="zh-CN" dirty="0"/>
              <a:t>CSV </a:t>
            </a:r>
            <a:r>
              <a:rPr lang="zh-CN" altLang="en-US" dirty="0"/>
              <a:t>和 </a:t>
            </a:r>
            <a:r>
              <a:rPr lang="en-US" altLang="zh-CN" dirty="0"/>
              <a:t>JSON </a:t>
            </a:r>
            <a:r>
              <a:rPr lang="zh-CN" altLang="en-US" dirty="0"/>
              <a:t>文件的经验后，你就几乎能够处理要分析的任何数据了。大多数在 线数据集能以这两种格式中的一种或两种下载。</a:t>
            </a:r>
            <a:endParaRPr lang="en-US" altLang="zh-CN" dirty="0"/>
          </a:p>
          <a:p>
            <a:r>
              <a:rPr lang="zh-CN" altLang="en-US" dirty="0"/>
              <a:t>熟悉了这两种格式，再学习使用其他格式的数据会更加轻松。</a:t>
            </a:r>
          </a:p>
        </p:txBody>
      </p:sp>
    </p:spTree>
    <p:extLst>
      <p:ext uri="{BB962C8B-B14F-4D97-AF65-F5344CB8AC3E}">
        <p14:creationId xmlns:p14="http://schemas.microsoft.com/office/powerpoint/2010/main" val="404031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下载数据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  <a:endParaRPr lang="en-US" altLang="zh-CN" dirty="0"/>
          </a:p>
          <a:p>
            <a:r>
              <a:rPr lang="en-US" altLang="zh-CN" dirty="0"/>
              <a:t>16.2 </a:t>
            </a:r>
            <a:r>
              <a:rPr lang="zh-CN" altLang="en-US" dirty="0"/>
              <a:t>制作全球地震散点图：</a:t>
            </a:r>
            <a:r>
              <a:rPr lang="en-US" altLang="zh-CN" dirty="0" err="1"/>
              <a:t>GeoJSON</a:t>
            </a:r>
            <a:endParaRPr lang="en-US" altLang="zh-CN" dirty="0"/>
          </a:p>
          <a:p>
            <a:r>
              <a:rPr lang="en-US" altLang="zh-CN" dirty="0"/>
              <a:t>16.3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6D30-7D45-F120-11E8-AC0D25C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要在文本文件中存储数据</a:t>
            </a:r>
            <a:r>
              <a:rPr lang="en-US" altLang="zh-CN" dirty="0"/>
              <a:t>,</a:t>
            </a:r>
            <a:r>
              <a:rPr lang="zh-CN" altLang="en-US" dirty="0"/>
              <a:t>最简单的方式是将数据作为一系列以逗号分隔的值 </a:t>
            </a:r>
            <a:r>
              <a:rPr lang="en-US" altLang="zh-CN" dirty="0"/>
              <a:t>(</a:t>
            </a:r>
            <a:r>
              <a:rPr lang="en-US" altLang="zh-CN" dirty="0" err="1"/>
              <a:t>commaseparated</a:t>
            </a:r>
            <a:r>
              <a:rPr lang="en-US" altLang="zh-CN" dirty="0"/>
              <a:t> </a:t>
            </a:r>
            <a:r>
              <a:rPr lang="en-US" altLang="zh-CN" dirty="0" err="1"/>
              <a:t>values,CSV</a:t>
            </a:r>
            <a:r>
              <a:rPr lang="en-US" altLang="zh-CN" dirty="0"/>
              <a:t>) </a:t>
            </a:r>
            <a:r>
              <a:rPr lang="zh-CN" altLang="en-US" dirty="0"/>
              <a:t>写入文件。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这样的文件称为 </a:t>
            </a:r>
            <a:r>
              <a:rPr lang="en-US" altLang="zh-CN" dirty="0"/>
              <a:t>CSV </a:t>
            </a:r>
            <a:r>
              <a:rPr lang="zh-CN" altLang="en-US" dirty="0"/>
              <a:t>文件。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例如，下面是一行 </a:t>
            </a:r>
            <a:r>
              <a:rPr lang="en-US" altLang="zh-CN" dirty="0"/>
              <a:t>CSV </a:t>
            </a:r>
            <a:r>
              <a:rPr lang="zh-CN" altLang="en-US" dirty="0"/>
              <a:t>格式的天气数据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sz="2400" dirty="0">
                <a:highlight>
                  <a:srgbClr val="C0C0C0"/>
                </a:highlight>
              </a:rPr>
              <a:t>"USW00025333","SITKA AIRPORT, AK US","2021-01-01",,"44","40"</a:t>
            </a:r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F5F9B-CEA2-804D-7FCC-A9A598FBA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CD1468B-E50A-F0B9-5A45-CC584899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30DE66-D468-22A5-D00F-E242741EF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通过 </a:t>
            </a:r>
            <a:r>
              <a:rPr lang="en-US" altLang="zh-CN" dirty="0"/>
              <a:t>16.1.1~16.1.5 </a:t>
            </a:r>
            <a:r>
              <a:rPr lang="zh-CN" altLang="en-US" dirty="0"/>
              <a:t>小节，我们将学习如何分析 </a:t>
            </a:r>
            <a:r>
              <a:rPr lang="en-US" altLang="zh-CN" dirty="0"/>
              <a:t>CSV </a:t>
            </a:r>
            <a:r>
              <a:rPr lang="zh-CN" altLang="en-US" dirty="0"/>
              <a:t>文件，了解 </a:t>
            </a:r>
            <a:r>
              <a:rPr lang="en-US" altLang="zh-CN" dirty="0"/>
              <a:t>CSV </a:t>
            </a:r>
            <a:r>
              <a:rPr lang="zh-CN" altLang="en-US" dirty="0"/>
              <a:t>的表头，提取读取其中的数据并作打印展示，最后绘制出文阿拉斯加州锡特卡 </a:t>
            </a:r>
            <a:r>
              <a:rPr lang="en-US" altLang="zh-CN" dirty="0"/>
              <a:t>2021 </a:t>
            </a:r>
            <a:r>
              <a:rPr lang="zh-CN" altLang="en-US" dirty="0"/>
              <a:t>年 </a:t>
            </a:r>
            <a:r>
              <a:rPr lang="en-US" altLang="zh-CN" dirty="0"/>
              <a:t>7 </a:t>
            </a:r>
            <a:r>
              <a:rPr lang="zh-CN" altLang="en-US" dirty="0"/>
              <a:t>月每日最高温度的折线图。</a:t>
            </a:r>
            <a:endParaRPr lang="en-US" altLang="zh-CN" sz="2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036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01DBE-E502-FAE6-A264-7820EA13F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954B624-560B-F3E7-111F-FCD16C0E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8CE620F-6C8C-7190-9849-3DC7DD6FC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55763" y="2075554"/>
            <a:ext cx="6280473" cy="3981655"/>
          </a:xfrm>
        </p:spPr>
      </p:pic>
    </p:spTree>
    <p:extLst>
      <p:ext uri="{BB962C8B-B14F-4D97-AF65-F5344CB8AC3E}">
        <p14:creationId xmlns:p14="http://schemas.microsoft.com/office/powerpoint/2010/main" val="381416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90589-A06B-9404-77AC-95000687D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570B92E0-5802-432F-FE66-60E0676B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B592A266-A46A-9F7E-6950-080A823A2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39888" y="2043802"/>
            <a:ext cx="6312224" cy="4045158"/>
          </a:xfrm>
        </p:spPr>
      </p:pic>
    </p:spTree>
    <p:extLst>
      <p:ext uri="{BB962C8B-B14F-4D97-AF65-F5344CB8AC3E}">
        <p14:creationId xmlns:p14="http://schemas.microsoft.com/office/powerpoint/2010/main" val="2950662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BF32-8E9C-2496-5ABB-C49D146E3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398DDC9-765A-F641-1141-9310F435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 CSV </a:t>
            </a:r>
            <a:r>
              <a:rPr lang="zh-CN" altLang="en-US" dirty="0"/>
              <a:t>文件格式</a:t>
            </a:r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ED212BAA-FFA8-BE63-9EEE-5D0BCF818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1346" y="2262889"/>
            <a:ext cx="5969307" cy="3606985"/>
          </a:xfrm>
        </p:spPr>
      </p:pic>
    </p:spTree>
    <p:extLst>
      <p:ext uri="{BB962C8B-B14F-4D97-AF65-F5344CB8AC3E}">
        <p14:creationId xmlns:p14="http://schemas.microsoft.com/office/powerpoint/2010/main" val="118867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D92D6-AF4C-E2E1-F661-EE8C6B74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6CB46DCE-6F16-5612-B098-42EB5FA79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16.1.10 </a:t>
            </a:r>
            <a:r>
              <a:rPr lang="zh-CN" altLang="en-US" dirty="0"/>
              <a:t>错误检查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CE94B62-25B2-37DB-2141-3092440C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06566" y="2116831"/>
            <a:ext cx="6178868" cy="3899100"/>
          </a:xfrm>
        </p:spPr>
      </p:pic>
    </p:spTree>
    <p:extLst>
      <p:ext uri="{BB962C8B-B14F-4D97-AF65-F5344CB8AC3E}">
        <p14:creationId xmlns:p14="http://schemas.microsoft.com/office/powerpoint/2010/main" val="115919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</TotalTime>
  <Words>652</Words>
  <Application>Microsoft Office PowerPoint</Application>
  <PresentationFormat>宽屏</PresentationFormat>
  <Paragraphs>58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3_Office 主题​​</vt:lpstr>
      <vt:lpstr>Python 编程：从入门到实践 （第三版）</vt:lpstr>
      <vt:lpstr>关于本讲义</vt:lpstr>
      <vt:lpstr>第16 章 下载数据</vt:lpstr>
      <vt:lpstr>16.1 CSV 文件格式</vt:lpstr>
      <vt:lpstr>16.1 CSV 文件格式</vt:lpstr>
      <vt:lpstr>16.1 CSV 文件格式</vt:lpstr>
      <vt:lpstr>16.1 CSV 文件格式</vt:lpstr>
      <vt:lpstr>16.1 CSV 文件格式</vt:lpstr>
      <vt:lpstr>16.1.10 错误检查</vt:lpstr>
      <vt:lpstr>16.2 制作全球地震散点图：GeoJSON</vt:lpstr>
      <vt:lpstr>16.2 制作全球地震散点图：GeoJSON</vt:lpstr>
      <vt:lpstr>16.2 制作全球地震散点图：GeoJSON</vt:lpstr>
      <vt:lpstr>16.2 制作全球地震散点图：GeoJSON</vt:lpstr>
      <vt:lpstr>16.3 小结</vt:lpstr>
      <vt:lpstr>16.3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9</cp:revision>
  <dcterms:created xsi:type="dcterms:W3CDTF">2023-04-03T03:10:02Z</dcterms:created>
  <dcterms:modified xsi:type="dcterms:W3CDTF">2025-06-05T19:37:58Z</dcterms:modified>
</cp:coreProperties>
</file>