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368" r:id="rId2"/>
    <p:sldId id="367" r:id="rId3"/>
    <p:sldId id="257" r:id="rId4"/>
    <p:sldId id="380" r:id="rId5"/>
    <p:sldId id="377" r:id="rId6"/>
    <p:sldId id="381" r:id="rId7"/>
    <p:sldId id="382" r:id="rId8"/>
    <p:sldId id="378" r:id="rId9"/>
    <p:sldId id="383" r:id="rId10"/>
    <p:sldId id="384" r:id="rId11"/>
    <p:sldId id="379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2479827825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2479827825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2479827825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2479827825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8495EC7F-A5A7-48C0-A00F-0C799F38365E}"/>
    <pc:docChg chg="undo custSel addSld delSld modSld sldOrd modMainMaster">
      <pc:chgData name="Scruel Tao" userId="5ea5c98d59b44d4b" providerId="LiveId" clId="{8495EC7F-A5A7-48C0-A00F-0C799F38365E}" dt="2023-05-16T03:58:13.951" v="95" actId="478"/>
      <pc:docMkLst>
        <pc:docMk/>
      </pc:docMkLst>
      <pc:sldChg chg="delSp modSp add del mod">
        <pc:chgData name="Scruel Tao" userId="5ea5c98d59b44d4b" providerId="LiveId" clId="{8495EC7F-A5A7-48C0-A00F-0C799F38365E}" dt="2023-05-04T01:21:04.827" v="74" actId="478"/>
        <pc:sldMkLst>
          <pc:docMk/>
          <pc:sldMk cId="1112998187" sldId="257"/>
        </pc:sldMkLst>
        <pc:spChg chg="mod">
          <ac:chgData name="Scruel Tao" userId="5ea5c98d59b44d4b" providerId="LiveId" clId="{8495EC7F-A5A7-48C0-A00F-0C799F38365E}" dt="2023-04-26T03:05:54.294" v="39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495EC7F-A5A7-48C0-A00F-0C799F38365E}" dt="2023-04-26T03:05:55.961" v="41" actId="20577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8495EC7F-A5A7-48C0-A00F-0C799F38365E}" dt="2023-05-04T01:21:04.827" v="74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8495EC7F-A5A7-48C0-A00F-0C799F38365E}" dt="2023-05-16T03:58:06.020" v="94" actId="478"/>
        <pc:sldMkLst>
          <pc:docMk/>
          <pc:sldMk cId="0" sldId="260"/>
        </pc:sldMkLst>
        <pc:spChg chg="del">
          <ac:chgData name="Scruel Tao" userId="5ea5c98d59b44d4b" providerId="LiveId" clId="{8495EC7F-A5A7-48C0-A00F-0C799F38365E}" dt="2023-05-16T03:58:06.020" v="94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495EC7F-A5A7-48C0-A00F-0C799F38365E}" dt="2023-05-03T00:11:03.491" v="63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495EC7F-A5A7-48C0-A00F-0C799F38365E}" dt="2023-05-03T00:11:03.711" v="64"/>
          <ac:spMkLst>
            <pc:docMk/>
            <pc:sldMk cId="0" sldId="260"/>
            <ac:spMk id="4" creationId="{AE0A3D4C-3E1C-5A03-D304-AFFBDDF5EEC2}"/>
          </ac:spMkLst>
        </pc:spChg>
        <pc:spChg chg="mod">
          <ac:chgData name="Scruel Tao" userId="5ea5c98d59b44d4b" providerId="LiveId" clId="{8495EC7F-A5A7-48C0-A00F-0C799F38365E}" dt="2023-04-29T18:29:50.470" v="57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8495EC7F-A5A7-48C0-A00F-0C799F38365E}" dt="2023-05-01T18:24:46.793" v="60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495EC7F-A5A7-48C0-A00F-0C799F38365E}" dt="2023-05-04T18:24:53.689" v="93"/>
        <pc:sldMkLst>
          <pc:docMk/>
          <pc:sldMk cId="3519437269" sldId="279"/>
        </pc:sldMkLst>
        <pc:spChg chg="mod">
          <ac:chgData name="Scruel Tao" userId="5ea5c98d59b44d4b" providerId="LiveId" clId="{8495EC7F-A5A7-48C0-A00F-0C799F38365E}" dt="2023-05-04T18:24:53.689" v="93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8495EC7F-A5A7-48C0-A00F-0C799F38365E}" dt="2023-04-29T18:26:48.798" v="55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8495EC7F-A5A7-48C0-A00F-0C799F38365E}" dt="2023-04-29T14:08:35.211" v="54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8495EC7F-A5A7-48C0-A00F-0C799F38365E}" dt="2023-04-26T03:06:05.888" v="44"/>
        <pc:sldMkLst>
          <pc:docMk/>
          <pc:sldMk cId="364430658" sldId="282"/>
        </pc:sldMkLst>
        <pc:spChg chg="mod">
          <ac:chgData name="Scruel Tao" userId="5ea5c98d59b44d4b" providerId="LiveId" clId="{8495EC7F-A5A7-48C0-A00F-0C799F38365E}" dt="2023-04-26T03:06:05.888" v="44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8495EC7F-A5A7-48C0-A00F-0C799F38365E}" dt="2023-04-29T18:26:49.821" v="56" actId="113"/>
        <pc:sldMkLst>
          <pc:docMk/>
          <pc:sldMk cId="3695613070" sldId="283"/>
        </pc:sldMkLst>
        <pc:spChg chg="mod">
          <ac:chgData name="Scruel Tao" userId="5ea5c98d59b44d4b" providerId="LiveId" clId="{8495EC7F-A5A7-48C0-A00F-0C799F38365E}" dt="2023-04-26T08:26:25.562" v="51" actId="2711"/>
          <ac:spMkLst>
            <pc:docMk/>
            <pc:sldMk cId="3695613070" sldId="283"/>
            <ac:spMk id="2" creationId="{BAD162F0-2175-84E9-2387-55F669162449}"/>
          </ac:spMkLst>
        </pc:spChg>
        <pc:spChg chg="mod">
          <ac:chgData name="Scruel Tao" userId="5ea5c98d59b44d4b" providerId="LiveId" clId="{8495EC7F-A5A7-48C0-A00F-0C799F38365E}" dt="2023-04-29T18:26:49.821" v="56" actId="113"/>
          <ac:spMkLst>
            <pc:docMk/>
            <pc:sldMk cId="3695613070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8495EC7F-A5A7-48C0-A00F-0C799F38365E}" dt="2023-04-29T14:08:32.482" v="53"/>
        <pc:sldMkLst>
          <pc:docMk/>
          <pc:sldMk cId="1608296795" sldId="284"/>
        </pc:sldMkLst>
      </pc:sldChg>
      <pc:sldChg chg="add del">
        <pc:chgData name="Scruel Tao" userId="5ea5c98d59b44d4b" providerId="LiveId" clId="{8495EC7F-A5A7-48C0-A00F-0C799F38365E}" dt="2023-04-26T08:26:29.474" v="52" actId="47"/>
        <pc:sldMkLst>
          <pc:docMk/>
          <pc:sldMk cId="3483218487" sldId="284"/>
        </pc:sldMkLst>
      </pc:sldChg>
      <pc:sldChg chg="add del">
        <pc:chgData name="Scruel Tao" userId="5ea5c98d59b44d4b" providerId="LiveId" clId="{8495EC7F-A5A7-48C0-A00F-0C799F38365E}" dt="2023-05-01T18:25:39.044" v="62" actId="47"/>
        <pc:sldMkLst>
          <pc:docMk/>
          <pc:sldMk cId="4004556367" sldId="285"/>
        </pc:sldMkLst>
      </pc:sldChg>
      <pc:sldChg chg="add del">
        <pc:chgData name="Scruel Tao" userId="5ea5c98d59b44d4b" providerId="LiveId" clId="{8495EC7F-A5A7-48C0-A00F-0C799F38365E}" dt="2023-05-04T01:21:03.097" v="73" actId="47"/>
        <pc:sldMkLst>
          <pc:docMk/>
          <pc:sldMk cId="1599418885" sldId="286"/>
        </pc:sldMkLst>
      </pc:sldChg>
      <pc:sldChg chg="add del">
        <pc:chgData name="Scruel Tao" userId="5ea5c98d59b44d4b" providerId="LiveId" clId="{8495EC7F-A5A7-48C0-A00F-0C799F38365E}" dt="2023-05-05T02:29:28.215" v="81" actId="47"/>
        <pc:sldMkLst>
          <pc:docMk/>
          <pc:sldMk cId="3161108256" sldId="363"/>
        </pc:sldMkLst>
      </pc:sldChg>
      <pc:sldChg chg="add del">
        <pc:chgData name="Scruel Tao" userId="5ea5c98d59b44d4b" providerId="LiveId" clId="{8495EC7F-A5A7-48C0-A00F-0C799F38365E}" dt="2023-05-04T18:19:24.744" v="83" actId="47"/>
        <pc:sldMkLst>
          <pc:docMk/>
          <pc:sldMk cId="944781482" sldId="364"/>
        </pc:sldMkLst>
      </pc:sldChg>
      <pc:sldChg chg="add del ord">
        <pc:chgData name="Scruel Tao" userId="5ea5c98d59b44d4b" providerId="LiveId" clId="{8495EC7F-A5A7-48C0-A00F-0C799F38365E}" dt="2023-05-05T02:29:26.145" v="79"/>
        <pc:sldMkLst>
          <pc:docMk/>
          <pc:sldMk cId="1971683567" sldId="364"/>
        </pc:sldMkLst>
      </pc:sldChg>
      <pc:sldChg chg="add del">
        <pc:chgData name="Scruel Tao" userId="5ea5c98d59b44d4b" providerId="LiveId" clId="{8495EC7F-A5A7-48C0-A00F-0C799F38365E}" dt="2023-05-04T18:23:12.236" v="89" actId="47"/>
        <pc:sldMkLst>
          <pc:docMk/>
          <pc:sldMk cId="858978597" sldId="365"/>
        </pc:sldMkLst>
      </pc:sldChg>
      <pc:sldChg chg="add del">
        <pc:chgData name="Scruel Tao" userId="5ea5c98d59b44d4b" providerId="LiveId" clId="{8495EC7F-A5A7-48C0-A00F-0C799F38365E}" dt="2023-05-04T18:19:53.834" v="87" actId="47"/>
        <pc:sldMkLst>
          <pc:docMk/>
          <pc:sldMk cId="3451108309" sldId="366"/>
        </pc:sldMkLst>
      </pc:sldChg>
      <pc:sldChg chg="add del">
        <pc:chgData name="Scruel Tao" userId="5ea5c98d59b44d4b" providerId="LiveId" clId="{8495EC7F-A5A7-48C0-A00F-0C799F38365E}" dt="2023-05-04T18:24:46.767" v="91" actId="47"/>
        <pc:sldMkLst>
          <pc:docMk/>
          <pc:sldMk cId="3625446739" sldId="366"/>
        </pc:sldMkLst>
      </pc:sldChg>
      <pc:sldChg chg="add">
        <pc:chgData name="Scruel Tao" userId="5ea5c98d59b44d4b" providerId="LiveId" clId="{8495EC7F-A5A7-48C0-A00F-0C799F38365E}" dt="2023-05-04T18:24:45.728" v="90"/>
        <pc:sldMkLst>
          <pc:docMk/>
          <pc:sldMk cId="2812476340" sldId="367"/>
        </pc:sldMkLst>
      </pc:sldChg>
      <pc:sldChg chg="add">
        <pc:chgData name="Scruel Tao" userId="5ea5c98d59b44d4b" providerId="LiveId" clId="{8495EC7F-A5A7-48C0-A00F-0C799F38365E}" dt="2023-05-04T18:24:48.854" v="92"/>
        <pc:sldMkLst>
          <pc:docMk/>
          <pc:sldMk cId="39072809" sldId="368"/>
        </pc:sldMkLst>
      </pc:sldChg>
      <pc:sldMasterChg chg="modSldLayout">
        <pc:chgData name="Scruel Tao" userId="5ea5c98d59b44d4b" providerId="LiveId" clId="{8495EC7F-A5A7-48C0-A00F-0C799F38365E}" dt="2023-05-16T03:58:13.951" v="9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8495EC7F-A5A7-48C0-A00F-0C799F38365E}" dt="2023-05-03T01:08:39.529" v="71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495EC7F-A5A7-48C0-A00F-0C799F38365E}" dt="2023-05-03T01:08:39.529" v="7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495EC7F-A5A7-48C0-A00F-0C799F38365E}" dt="2023-05-03T00:11:09.227" v="65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495EC7F-A5A7-48C0-A00F-0C799F38365E}" dt="2023-05-03T00:11:09.442" v="66"/>
            <ac:spMkLst>
              <pc:docMk/>
              <pc:sldMasterMk cId="1766057859" sldId="2147483648"/>
              <pc:sldLayoutMk cId="2116765151" sldId="2147483650"/>
              <ac:spMk id="8" creationId="{6705FACE-117E-822E-C311-3F2841890248}"/>
            </ac:spMkLst>
          </pc:spChg>
        </pc:sldLayoutChg>
        <pc:sldLayoutChg chg="addSp delSp modSp mod">
          <pc:chgData name="Scruel Tao" userId="5ea5c98d59b44d4b" providerId="LiveId" clId="{8495EC7F-A5A7-48C0-A00F-0C799F38365E}" dt="2023-05-03T01:08:33.516" v="70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495EC7F-A5A7-48C0-A00F-0C799F38365E}" dt="2023-05-03T01:08:28.783" v="69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495EC7F-A5A7-48C0-A00F-0C799F38365E}" dt="2023-05-03T01:08:33.516" v="70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495EC7F-A5A7-48C0-A00F-0C799F38365E}" dt="2023-05-03T00:11:11.794" v="67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495EC7F-A5A7-48C0-A00F-0C799F38365E}" dt="2023-05-03T00:11:11.998" v="68"/>
            <ac:spMkLst>
              <pc:docMk/>
              <pc:sldMasterMk cId="1766057859" sldId="2147483648"/>
              <pc:sldLayoutMk cId="2296489930" sldId="2147483652"/>
              <ac:spMk id="9" creationId="{ADA0A9BE-24D7-1D81-8987-8595D1922D5A}"/>
            </ac:spMkLst>
          </pc:spChg>
        </pc:sldLayoutChg>
        <pc:sldLayoutChg chg="delSp">
          <pc:chgData name="Scruel Tao" userId="5ea5c98d59b44d4b" providerId="LiveId" clId="{8495EC7F-A5A7-48C0-A00F-0C799F38365E}" dt="2023-05-16T03:58:13.951" v="95" actId="478"/>
          <pc:sldLayoutMkLst>
            <pc:docMk/>
            <pc:sldMasterMk cId="2479827825" sldId="2147483661"/>
            <pc:sldLayoutMk cId="1337634028" sldId="2147483660"/>
          </pc:sldLayoutMkLst>
          <pc:spChg chg="del">
            <ac:chgData name="Scruel Tao" userId="5ea5c98d59b44d4b" providerId="LiveId" clId="{8495EC7F-A5A7-48C0-A00F-0C799F38365E}" dt="2023-05-16T03:58:13.951" v="95" actId="478"/>
            <ac:spMkLst>
              <pc:docMk/>
              <pc:sldMasterMk cId="2479827825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EE0719F7-5D9A-434F-94D9-1FE244660D86}"/>
    <pc:docChg chg="modSld">
      <pc:chgData name="Scruel Tao" userId="5ea5c98d59b44d4b" providerId="LiveId" clId="{EE0719F7-5D9A-434F-94D9-1FE244660D86}" dt="2023-06-02T13:48:17.930" v="0" actId="20577"/>
      <pc:docMkLst>
        <pc:docMk/>
      </pc:docMkLst>
      <pc:sldChg chg="modSp mod">
        <pc:chgData name="Scruel Tao" userId="5ea5c98d59b44d4b" providerId="LiveId" clId="{EE0719F7-5D9A-434F-94D9-1FE244660D86}" dt="2023-06-02T13:48:17.930" v="0" actId="20577"/>
        <pc:sldMkLst>
          <pc:docMk/>
          <pc:sldMk cId="0" sldId="260"/>
        </pc:sldMkLst>
        <pc:spChg chg="mod">
          <ac:chgData name="Scruel Tao" userId="5ea5c98d59b44d4b" providerId="LiveId" clId="{EE0719F7-5D9A-434F-94D9-1FE244660D86}" dt="2023-06-02T13:48:17.93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2479827825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2479827825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05EE7-1C82-1518-FCAD-9516B92C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81670A-D0E2-B912-71C3-178C1447F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A0E29A-4A25-DD0B-22ED-9C88386E5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C9659-34B6-74AE-D065-22CAF6486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5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CB40D-6E1B-70B6-1324-A18472000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06E474-69F7-C249-41A0-D88FBAF62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AC6FAC-D220-7084-761E-DA26A586E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46A90-2D50-52AF-FA98-75157F60F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6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C2F5-12C1-FECF-B498-C4E1C6A6F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239639-60FD-235B-8A27-337F7F222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3C22A9-D66C-50CA-FF3C-F55778489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FCF35-2F6A-FF6E-4D24-FF0409DF1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6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3C36D-23CB-0F90-2AF6-73EEEFD24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FA10D4-497B-318F-A3AD-49290DF32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FAAC18-9FCD-7F7B-94BD-AADFBF092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629AB-9097-CD4C-D088-71A5EE02F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9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A51F-EA60-27C6-EC92-385AE95B4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152DFC-6249-4060-162A-7B8134A40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D02F81-0186-E5A8-17B1-D499A2B02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AA3DA-A123-8B8C-4BF8-658EBE38D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0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1FD16-2776-28DF-5527-B6A341D0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5BF8A8-2607-B50E-A99C-F918264F0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4274E9-308F-6B09-F3CA-A1858B0E1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F654B-8A92-AEDE-F0D2-BEDCDC011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8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4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57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1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4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95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9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9340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44225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6C167-E739-51B7-378D-3B9DD0E73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650B21-04EB-6EDC-D90D-C144548F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DBB2D96-3C66-6C67-B8E0-3B4182BA6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4181" y="1890713"/>
            <a:ext cx="5723638" cy="4351337"/>
          </a:xfrm>
        </p:spPr>
      </p:pic>
    </p:spTree>
    <p:extLst>
      <p:ext uri="{BB962C8B-B14F-4D97-AF65-F5344CB8AC3E}">
        <p14:creationId xmlns:p14="http://schemas.microsoft.com/office/powerpoint/2010/main" val="39923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10EB6-52AC-669C-9473-43B9E4587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905686A-8A18-45A0-BEF8-EE28799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 Hacker News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26333-D3DA-EED6-1706-00EA9D02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这部分内容可参考原书，主要介绍了 </a:t>
            </a:r>
            <a:r>
              <a:rPr lang="en-US" altLang="zh-CN" dirty="0"/>
              <a:t>Hacker News API </a:t>
            </a:r>
            <a:r>
              <a:rPr lang="zh-CN" altLang="en-US" dirty="0"/>
              <a:t>的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876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17.4 </a:t>
            </a:r>
            <a:r>
              <a:rPr lang="zh-CN" altLang="en-US"/>
              <a:t>小结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 </a:t>
            </a:r>
            <a:r>
              <a:rPr lang="en-US" altLang="zh-CN" dirty="0"/>
              <a:t>API </a:t>
            </a:r>
            <a:r>
              <a:rPr lang="zh-CN" altLang="en-US" dirty="0"/>
              <a:t>来编写独立的程序，以自动采集所需的数据并进行可视化。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你不仅使用了 </a:t>
            </a:r>
            <a:r>
              <a:rPr lang="en-US" altLang="zh-CN" dirty="0"/>
              <a:t>GitHub API </a:t>
            </a:r>
            <a:r>
              <a:rPr lang="zh-CN" altLang="en-US" dirty="0"/>
              <a:t>来探索 </a:t>
            </a:r>
            <a:r>
              <a:rPr lang="en-US" altLang="zh-CN" dirty="0"/>
              <a:t>GitHub </a:t>
            </a:r>
            <a:r>
              <a:rPr lang="zh-CN" altLang="en-US" dirty="0"/>
              <a:t>上星数最多的 </a:t>
            </a:r>
            <a:r>
              <a:rPr lang="en-US" altLang="zh-CN" dirty="0"/>
              <a:t>Python </a:t>
            </a:r>
            <a:r>
              <a:rPr lang="zh-CN" altLang="en-US" dirty="0"/>
              <a:t>项目，还大致了解了 </a:t>
            </a:r>
            <a:r>
              <a:rPr lang="en-US" altLang="zh-CN" dirty="0"/>
              <a:t>Hacker News API</a:t>
            </a:r>
            <a:r>
              <a:rPr lang="zh-CN" altLang="en-US" dirty="0"/>
              <a:t>，学到了如何使用 </a:t>
            </a:r>
            <a:r>
              <a:rPr lang="en-US" altLang="zh-CN" dirty="0"/>
              <a:t>Requests </a:t>
            </a:r>
            <a:r>
              <a:rPr lang="zh-CN" altLang="en-US" dirty="0"/>
              <a:t>包来自动执行 </a:t>
            </a:r>
            <a:r>
              <a:rPr lang="en-US" altLang="zh-CN" dirty="0"/>
              <a:t>API </a:t>
            </a:r>
            <a:r>
              <a:rPr lang="zh-CN" altLang="en-US" dirty="0"/>
              <a:t>调用，以及如何处理调用的结果。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本章还简要地介绍了一些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/>
              <a:t>设置</a:t>
            </a:r>
            <a:r>
              <a:rPr lang="zh-CN" altLang="en-US" dirty="0"/>
              <a:t>，</a:t>
            </a:r>
            <a:r>
              <a:rPr lang="zh-CN" altLang="en-US"/>
              <a:t>可用</a:t>
            </a:r>
            <a:r>
              <a:rPr lang="zh-CN" altLang="en-US" dirty="0"/>
              <a:t>其进一步定制生成的图形的外观。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28124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使用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API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  <a:p>
            <a:r>
              <a:rPr lang="en-US" altLang="zh-CN" dirty="0"/>
              <a:t>17.3 Hacker News API</a:t>
            </a:r>
          </a:p>
          <a:p>
            <a:r>
              <a:rPr lang="en-US" altLang="zh-CN" dirty="0"/>
              <a:t>17.4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F005-E06A-33D2-A8C7-FAA8128AF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9C641-3E54-7EFE-133C-694960B8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使用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API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4E22A-1B5C-B92A-4863-2FA7FEC8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  <a:p>
            <a:r>
              <a:rPr lang="en-US" altLang="zh-CN" dirty="0"/>
              <a:t>17.3 Hacker News API</a:t>
            </a:r>
          </a:p>
          <a:p>
            <a:r>
              <a:rPr lang="en-US" altLang="zh-CN" dirty="0"/>
              <a:t>17.4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7942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本章介绍如何编写一个独立的程序，对获取的数据进行可视化。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这个程序将使用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应用程序接口（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application program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interface,API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自动请求网站的特定信息，再对这些信息进行可视化。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这样编写的程序始终使用最新的数据进行可视化，因此即便数据瞬息万变，图形呈现的信息也是最新的。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77123-0175-BC7C-8195-2B86EE0F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44C2425-8B1D-5CEC-7F3D-FB9903F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7FB93-8E35-5EAC-79AA-C3FFF38A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API </a:t>
            </a:r>
            <a:r>
              <a:rPr lang="zh-CN" altLang="en-US" dirty="0"/>
              <a:t>是网站的一部分，用于与程序进行交互。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这些程序使用非常具体的 </a:t>
            </a:r>
            <a:r>
              <a:rPr lang="en-US" altLang="zh-CN" dirty="0"/>
              <a:t>URL </a:t>
            </a:r>
            <a:r>
              <a:rPr lang="zh-CN" altLang="en-US" dirty="0"/>
              <a:t>请求特定的信息，而这种请求称为 </a:t>
            </a:r>
            <a:r>
              <a:rPr lang="en-US" altLang="zh-CN" dirty="0"/>
              <a:t>API </a:t>
            </a:r>
            <a:r>
              <a:rPr lang="zh-CN" altLang="en-US" dirty="0"/>
              <a:t>调用。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请求的数据一般将以易于处理的格式（如 </a:t>
            </a:r>
            <a:r>
              <a:rPr lang="en-US" altLang="zh-CN" dirty="0"/>
              <a:t>JSON </a:t>
            </a:r>
            <a:r>
              <a:rPr lang="zh-CN" altLang="en-US" dirty="0"/>
              <a:t>或 </a:t>
            </a:r>
            <a:r>
              <a:rPr lang="en-US" altLang="zh-CN" dirty="0"/>
              <a:t>CSV</a:t>
            </a:r>
            <a:r>
              <a:rPr lang="zh-CN" altLang="en-US" dirty="0"/>
              <a:t>）返回。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使用外部数据源的应用程序（如集成了社交媒体网站的应用程序）大多依赖 </a:t>
            </a:r>
            <a:r>
              <a:rPr lang="en-US" altLang="zh-CN" dirty="0"/>
              <a:t>API </a:t>
            </a:r>
            <a:r>
              <a:rPr lang="zh-CN" altLang="en-US" dirty="0"/>
              <a:t>调用。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93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4515-6A0A-FA80-5217-FEA70771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34AE96A-5225-9AFB-73E2-A529DCE4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AA04E-BFC6-75E5-F1DC-D8223814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为了在 </a:t>
            </a:r>
            <a:r>
              <a:rPr lang="en-US" altLang="zh-CN" dirty="0"/>
              <a:t>Python </a:t>
            </a:r>
            <a:r>
              <a:rPr lang="zh-CN" altLang="en-US" dirty="0"/>
              <a:t>中发送 </a:t>
            </a:r>
            <a:r>
              <a:rPr lang="en-US" altLang="zh-CN" dirty="0"/>
              <a:t>API </a:t>
            </a:r>
            <a:r>
              <a:rPr lang="zh-CN" altLang="en-US" dirty="0"/>
              <a:t>请求，我们可以使用之前书中提到过的 </a:t>
            </a:r>
            <a:r>
              <a:rPr lang="en-US" altLang="zh-CN" dirty="0" err="1"/>
              <a:t>httpx</a:t>
            </a:r>
            <a:r>
              <a:rPr lang="zh-CN" altLang="en-US" dirty="0"/>
              <a:t>，不过作者这里又用回了 </a:t>
            </a:r>
            <a:r>
              <a:rPr lang="en-US" altLang="zh-CN" dirty="0"/>
              <a:t>requests</a:t>
            </a:r>
            <a:r>
              <a:rPr lang="zh-CN" altLang="en-US" dirty="0"/>
              <a:t>，所以我们需要安装它：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 -m pip install --user requests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接下来原书科普了 </a:t>
            </a:r>
            <a:r>
              <a:rPr lang="en-US" altLang="zh-CN" dirty="0"/>
              <a:t>Git </a:t>
            </a:r>
            <a:r>
              <a:rPr lang="zh-CN" altLang="en-US" dirty="0"/>
              <a:t>和 </a:t>
            </a:r>
            <a:r>
              <a:rPr lang="en-US" altLang="zh-CN" dirty="0" err="1"/>
              <a:t>Github</a:t>
            </a:r>
            <a:r>
              <a:rPr lang="zh-CN" altLang="en-US" dirty="0"/>
              <a:t>，并在 </a:t>
            </a:r>
            <a:r>
              <a:rPr lang="en-US" altLang="zh-CN" dirty="0"/>
              <a:t>17.1.2~17.1.7</a:t>
            </a:r>
            <a:r>
              <a:rPr lang="zh-CN" altLang="en-US" dirty="0"/>
              <a:t> 中详细介绍了如何用浏览器直接访问 </a:t>
            </a:r>
            <a:r>
              <a:rPr lang="en-US" altLang="zh-CN" dirty="0"/>
              <a:t>API</a:t>
            </a:r>
            <a:r>
              <a:rPr lang="zh-CN" altLang="en-US" dirty="0"/>
              <a:t>，在代码中请求 </a:t>
            </a:r>
            <a:r>
              <a:rPr lang="en-US" altLang="zh-CN" dirty="0"/>
              <a:t>API</a:t>
            </a:r>
            <a:r>
              <a:rPr lang="zh-CN" altLang="en-US" dirty="0"/>
              <a:t>，及查看 </a:t>
            </a:r>
            <a:r>
              <a:rPr lang="en-US" altLang="zh-CN" dirty="0"/>
              <a:t>API </a:t>
            </a:r>
            <a:r>
              <a:rPr lang="zh-CN" altLang="en-US" dirty="0"/>
              <a:t>的一些基本信息，可按需阅读内容。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03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0699-7012-5F7F-A4D8-9DB9E3DF5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0F0A5E-CBD4-F8E1-DCD7-24B29A53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17632-B06E-E488-990E-AFED7AD8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下面使用收集到的数据来创建图形，以呈现 </a:t>
            </a:r>
            <a:r>
              <a:rPr lang="en-US" altLang="zh-CN" dirty="0"/>
              <a:t>GitHub </a:t>
            </a:r>
            <a:r>
              <a:rPr lang="zh-CN" altLang="en-US" dirty="0"/>
              <a:t>上 </a:t>
            </a:r>
            <a:r>
              <a:rPr lang="en-US" altLang="zh-CN" dirty="0"/>
              <a:t>Python </a:t>
            </a:r>
            <a:r>
              <a:rPr lang="zh-CN" altLang="en-US" dirty="0"/>
              <a:t>项目的受欢迎程度。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我们将创建一个交互式条形图</a:t>
            </a:r>
            <a:r>
              <a:rPr lang="en-US" altLang="zh-CN" dirty="0"/>
              <a:t>,</a:t>
            </a:r>
            <a:r>
              <a:rPr lang="zh-CN" altLang="en-US" dirty="0"/>
              <a:t>其中条形的高度表示项目获得了多少颗星，而单击条形将进入相应项目在 </a:t>
            </a:r>
            <a:r>
              <a:rPr lang="en-US" altLang="zh-CN" dirty="0"/>
              <a:t>GitHub </a:t>
            </a:r>
            <a:r>
              <a:rPr lang="zh-CN" altLang="en-US" dirty="0"/>
              <a:t>上的主页。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866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67C04-EE50-5CE2-8E1C-C3EF83E3F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44420C-7AC3-CF13-9525-48A11DB3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0DAF2E-491C-5337-CE83-DC767236A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5730" y="1890713"/>
            <a:ext cx="6380540" cy="4351337"/>
          </a:xfrm>
        </p:spPr>
      </p:pic>
    </p:spTree>
    <p:extLst>
      <p:ext uri="{BB962C8B-B14F-4D97-AF65-F5344CB8AC3E}">
        <p14:creationId xmlns:p14="http://schemas.microsoft.com/office/powerpoint/2010/main" val="37565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557</Words>
  <Application>Microsoft Office PowerPoint</Application>
  <PresentationFormat>宽屏</PresentationFormat>
  <Paragraphs>53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3_Office 主题​​</vt:lpstr>
      <vt:lpstr>Python 编程：从入门到实践 （第三版）</vt:lpstr>
      <vt:lpstr>关于本讲义</vt:lpstr>
      <vt:lpstr>第17 章 使用 API</vt:lpstr>
      <vt:lpstr>第17 章 使用 API</vt:lpstr>
      <vt:lpstr>17.1 使用 API</vt:lpstr>
      <vt:lpstr>17.1 使用 API</vt:lpstr>
      <vt:lpstr>17.1 使用 API</vt:lpstr>
      <vt:lpstr>17.2 使用 Plotly 可视化仓库</vt:lpstr>
      <vt:lpstr>17.2 使用 Plotly 可视化仓库</vt:lpstr>
      <vt:lpstr>17.2 使用 Plotly 可视化仓库</vt:lpstr>
      <vt:lpstr>17.3 Hacker News API</vt:lpstr>
      <vt:lpstr>17.4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9</cp:revision>
  <dcterms:created xsi:type="dcterms:W3CDTF">2023-04-03T03:10:02Z</dcterms:created>
  <dcterms:modified xsi:type="dcterms:W3CDTF">2025-06-05T19:35:23Z</dcterms:modified>
</cp:coreProperties>
</file>