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368" r:id="rId2"/>
    <p:sldId id="366" r:id="rId3"/>
    <p:sldId id="257" r:id="rId4"/>
    <p:sldId id="380" r:id="rId5"/>
    <p:sldId id="381" r:id="rId6"/>
    <p:sldId id="377" r:id="rId7"/>
    <p:sldId id="382" r:id="rId8"/>
    <p:sldId id="378" r:id="rId9"/>
    <p:sldId id="383" r:id="rId10"/>
    <p:sldId id="282" r:id="rId11"/>
    <p:sldId id="385" r:id="rId12"/>
    <p:sldId id="3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34955985-AE33-4C35-87C6-02C0CC034272}"/>
    <pc:docChg chg="undo custSel addSld delSld modSld modMainMaster">
      <pc:chgData name="Scruel Tao" userId="5ea5c98d59b44d4b" providerId="LiveId" clId="{34955985-AE33-4C35-87C6-02C0CC034272}" dt="2023-05-16T04:02:21.464" v="95" actId="478"/>
      <pc:docMkLst>
        <pc:docMk/>
      </pc:docMkLst>
      <pc:sldChg chg="delSp modSp add del mod">
        <pc:chgData name="Scruel Tao" userId="5ea5c98d59b44d4b" providerId="LiveId" clId="{34955985-AE33-4C35-87C6-02C0CC034272}" dt="2023-05-04T01:20:49.469" v="59" actId="478"/>
        <pc:sldMkLst>
          <pc:docMk/>
          <pc:sldMk cId="1112998187" sldId="257"/>
        </pc:sldMkLst>
        <pc:spChg chg="mod">
          <ac:chgData name="Scruel Tao" userId="5ea5c98d59b44d4b" providerId="LiveId" clId="{34955985-AE33-4C35-87C6-02C0CC034272}" dt="2023-04-26T03:08:18.540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4955985-AE33-4C35-87C6-02C0CC034272}" dt="2023-04-26T03:08:40.153" v="15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34955985-AE33-4C35-87C6-02C0CC034272}" dt="2023-05-04T01:20:49.469" v="59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34955985-AE33-4C35-87C6-02C0CC034272}" dt="2023-05-16T04:01:24.274" v="94" actId="478"/>
        <pc:sldMkLst>
          <pc:docMk/>
          <pc:sldMk cId="0" sldId="260"/>
        </pc:sldMkLst>
        <pc:spChg chg="del">
          <ac:chgData name="Scruel Tao" userId="5ea5c98d59b44d4b" providerId="LiveId" clId="{34955985-AE33-4C35-87C6-02C0CC034272}" dt="2023-05-16T04:01:24.274" v="94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4955985-AE33-4C35-87C6-02C0CC034272}" dt="2023-05-03T00:12:15.652" v="44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4955985-AE33-4C35-87C6-02C0CC034272}" dt="2023-05-03T00:12:15.886" v="45"/>
          <ac:spMkLst>
            <pc:docMk/>
            <pc:sldMk cId="0" sldId="260"/>
            <ac:spMk id="4" creationId="{A0224D0F-78A9-21DE-2A5E-3035AB929569}"/>
          </ac:spMkLst>
        </pc:spChg>
        <pc:spChg chg="mod">
          <ac:chgData name="Scruel Tao" userId="5ea5c98d59b44d4b" providerId="LiveId" clId="{34955985-AE33-4C35-87C6-02C0CC034272}" dt="2023-04-29T18:30:03.492" v="27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">
        <pc:chgData name="Scruel Tao" userId="5ea5c98d59b44d4b" providerId="LiveId" clId="{34955985-AE33-4C35-87C6-02C0CC034272}" dt="2023-05-01T18:24:37.291" v="32" actId="47"/>
        <pc:sldMkLst>
          <pc:docMk/>
          <pc:sldMk cId="2706538019" sldId="277"/>
        </pc:sldMkLst>
        <pc:spChg chg="mod">
          <ac:chgData name="Scruel Tao" userId="5ea5c98d59b44d4b" providerId="LiveId" clId="{34955985-AE33-4C35-87C6-02C0CC034272}" dt="2023-05-01T18:23:56.124" v="30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modSp add del mod modAnim">
        <pc:chgData name="Scruel Tao" userId="5ea5c98d59b44d4b" providerId="LiveId" clId="{34955985-AE33-4C35-87C6-02C0CC034272}" dt="2023-04-29T18:27:57.112" v="25" actId="113"/>
        <pc:sldMkLst>
          <pc:docMk/>
          <pc:sldMk cId="3519437269" sldId="279"/>
        </pc:sldMkLst>
        <pc:spChg chg="mod">
          <ac:chgData name="Scruel Tao" userId="5ea5c98d59b44d4b" providerId="LiveId" clId="{34955985-AE33-4C35-87C6-02C0CC034272}" dt="2023-04-26T03:08:46.434" v="1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4955985-AE33-4C35-87C6-02C0CC034272}" dt="2023-04-29T18:27:57.112" v="25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4955985-AE33-4C35-87C6-02C0CC034272}" dt="2023-04-29T14:08:46.624" v="24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4955985-AE33-4C35-87C6-02C0CC034272}" dt="2023-04-26T03:08:43.264" v="18"/>
        <pc:sldMkLst>
          <pc:docMk/>
          <pc:sldMk cId="364430658" sldId="282"/>
        </pc:sldMkLst>
        <pc:spChg chg="mod">
          <ac:chgData name="Scruel Tao" userId="5ea5c98d59b44d4b" providerId="LiveId" clId="{34955985-AE33-4C35-87C6-02C0CC034272}" dt="2023-04-26T03:08:43.264" v="18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4955985-AE33-4C35-87C6-02C0CC034272}" dt="2023-04-29T18:27:58.725" v="26" actId="113"/>
        <pc:sldMkLst>
          <pc:docMk/>
          <pc:sldMk cId="3830361279" sldId="283"/>
        </pc:sldMkLst>
        <pc:spChg chg="mod">
          <ac:chgData name="Scruel Tao" userId="5ea5c98d59b44d4b" providerId="LiveId" clId="{34955985-AE33-4C35-87C6-02C0CC034272}" dt="2023-04-26T08:31:52.025" v="22"/>
          <ac:spMkLst>
            <pc:docMk/>
            <pc:sldMk cId="3830361279" sldId="283"/>
            <ac:spMk id="2" creationId="{BAD162F0-2175-84E9-2387-55F669162449}"/>
          </ac:spMkLst>
        </pc:spChg>
        <pc:spChg chg="mod">
          <ac:chgData name="Scruel Tao" userId="5ea5c98d59b44d4b" providerId="LiveId" clId="{34955985-AE33-4C35-87C6-02C0CC034272}" dt="2023-04-29T18:27:58.725" v="26" actId="113"/>
          <ac:spMkLst>
            <pc:docMk/>
            <pc:sldMk cId="3830361279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34955985-AE33-4C35-87C6-02C0CC034272}" dt="2023-04-29T14:08:44.060" v="23"/>
        <pc:sldMkLst>
          <pc:docMk/>
          <pc:sldMk cId="1281258638" sldId="284"/>
        </pc:sldMkLst>
      </pc:sldChg>
      <pc:sldChg chg="modSp add del mod">
        <pc:chgData name="Scruel Tao" userId="5ea5c98d59b44d4b" providerId="LiveId" clId="{34955985-AE33-4C35-87C6-02C0CC034272}" dt="2023-05-04T01:20:47.554" v="58" actId="47"/>
        <pc:sldMkLst>
          <pc:docMk/>
          <pc:sldMk cId="1599418885" sldId="285"/>
        </pc:sldMkLst>
        <pc:spChg chg="mod">
          <ac:chgData name="Scruel Tao" userId="5ea5c98d59b44d4b" providerId="LiveId" clId="{34955985-AE33-4C35-87C6-02C0CC034272}" dt="2023-05-01T18:25:24.030" v="43"/>
          <ac:spMkLst>
            <pc:docMk/>
            <pc:sldMk cId="1599418885" sldId="285"/>
            <ac:spMk id="3" creationId="{AC7759D9-0BB4-08ED-8476-24F7D903D6DE}"/>
          </ac:spMkLst>
        </pc:spChg>
      </pc:sldChg>
      <pc:sldChg chg="add del">
        <pc:chgData name="Scruel Tao" userId="5ea5c98d59b44d4b" providerId="LiveId" clId="{34955985-AE33-4C35-87C6-02C0CC034272}" dt="2023-05-05T02:29:57.212" v="61" actId="47"/>
        <pc:sldMkLst>
          <pc:docMk/>
          <pc:sldMk cId="3161108256" sldId="363"/>
        </pc:sldMkLst>
      </pc:sldChg>
      <pc:sldChg chg="add del">
        <pc:chgData name="Scruel Tao" userId="5ea5c98d59b44d4b" providerId="LiveId" clId="{34955985-AE33-4C35-87C6-02C0CC034272}" dt="2023-05-04T18:17:11.288" v="63" actId="47"/>
        <pc:sldMkLst>
          <pc:docMk/>
          <pc:sldMk cId="1728941039" sldId="364"/>
        </pc:sldMkLst>
      </pc:sldChg>
      <pc:sldChg chg="modSp add del mod">
        <pc:chgData name="Scruel Tao" userId="5ea5c98d59b44d4b" providerId="LiveId" clId="{34955985-AE33-4C35-87C6-02C0CC034272}" dt="2023-05-04T18:24:42.137" v="93" actId="47"/>
        <pc:sldMkLst>
          <pc:docMk/>
          <pc:sldMk cId="858978597" sldId="365"/>
        </pc:sldMkLst>
        <pc:spChg chg="mod">
          <ac:chgData name="Scruel Tao" userId="5ea5c98d59b44d4b" providerId="LiveId" clId="{34955985-AE33-4C35-87C6-02C0CC034272}" dt="2023-05-04T18:19:02.843" v="91" actId="20577"/>
          <ac:spMkLst>
            <pc:docMk/>
            <pc:sldMk cId="858978597" sldId="365"/>
            <ac:spMk id="3" creationId="{AC7759D9-0BB4-08ED-8476-24F7D903D6DE}"/>
          </ac:spMkLst>
        </pc:spChg>
      </pc:sldChg>
      <pc:sldChg chg="add">
        <pc:chgData name="Scruel Tao" userId="5ea5c98d59b44d4b" providerId="LiveId" clId="{34955985-AE33-4C35-87C6-02C0CC034272}" dt="2023-05-04T18:24:41.232" v="92"/>
        <pc:sldMkLst>
          <pc:docMk/>
          <pc:sldMk cId="3625446739" sldId="366"/>
        </pc:sldMkLst>
      </pc:sldChg>
      <pc:sldMasterChg chg="modSldLayout">
        <pc:chgData name="Scruel Tao" userId="5ea5c98d59b44d4b" providerId="LiveId" clId="{34955985-AE33-4C35-87C6-02C0CC034272}" dt="2023-05-16T04:02:21.464" v="9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4955985-AE33-4C35-87C6-02C0CC034272}" dt="2023-05-03T01:07:40.851" v="50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4955985-AE33-4C35-87C6-02C0CC034272}" dt="2023-05-03T01:07:40.851" v="50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4955985-AE33-4C35-87C6-02C0CC034272}" dt="2023-05-03T00:12:20.398" v="4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4955985-AE33-4C35-87C6-02C0CC034272}" dt="2023-05-03T00:12:20.625" v="47"/>
            <ac:spMkLst>
              <pc:docMk/>
              <pc:sldMasterMk cId="1766057859" sldId="2147483648"/>
              <pc:sldLayoutMk cId="2116765151" sldId="2147483650"/>
              <ac:spMk id="8" creationId="{805387A3-DAC7-B87D-90DE-0BF6FD4125A3}"/>
            </ac:spMkLst>
          </pc:spChg>
        </pc:sldLayoutChg>
        <pc:sldLayoutChg chg="addSp delSp modSp mod">
          <pc:chgData name="Scruel Tao" userId="5ea5c98d59b44d4b" providerId="LiveId" clId="{34955985-AE33-4C35-87C6-02C0CC034272}" dt="2023-05-03T02:05:28.102" v="56" actId="15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4955985-AE33-4C35-87C6-02C0CC034272}" dt="2023-05-03T02:05:28.102" v="56" actId="15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4955985-AE33-4C35-87C6-02C0CC034272}" dt="2023-05-03T01:07:48.800" v="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4955985-AE33-4C35-87C6-02C0CC034272}" dt="2023-05-03T00:12:22.553" v="48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4955985-AE33-4C35-87C6-02C0CC034272}" dt="2023-05-03T00:12:22.791" v="49"/>
            <ac:spMkLst>
              <pc:docMk/>
              <pc:sldMasterMk cId="1766057859" sldId="2147483648"/>
              <pc:sldLayoutMk cId="2296489930" sldId="2147483652"/>
              <ac:spMk id="9" creationId="{2E307026-28AF-8697-6364-530467D68A63}"/>
            </ac:spMkLst>
          </pc:spChg>
        </pc:sldLayoutChg>
        <pc:sldLayoutChg chg="addSp delSp mod">
          <pc:chgData name="Scruel Tao" userId="5ea5c98d59b44d4b" providerId="LiveId" clId="{34955985-AE33-4C35-87C6-02C0CC034272}" dt="2023-05-03T02:05:19.783" v="54" actId="478"/>
          <pc:sldLayoutMkLst>
            <pc:docMk/>
            <pc:sldMasterMk cId="3275828673" sldId="2147483661"/>
            <pc:sldLayoutMk cId="1903742116" sldId="2147483653"/>
          </pc:sldLayoutMkLst>
          <pc:spChg chg="add del">
            <ac:chgData name="Scruel Tao" userId="5ea5c98d59b44d4b" providerId="LiveId" clId="{34955985-AE33-4C35-87C6-02C0CC034272}" dt="2023-05-03T02:05:19.783" v="54" actId="478"/>
            <ac:spMkLst>
              <pc:docMk/>
              <pc:sldMasterMk cId="3275828673" sldId="2147483661"/>
              <pc:sldLayoutMk cId="1903742116" sldId="2147483653"/>
              <ac:spMk id="6" creationId="{68C78E9C-6ACC-BFB0-AEF6-0FE4900E254F}"/>
            </ac:spMkLst>
          </pc:spChg>
        </pc:sldLayoutChg>
        <pc:sldLayoutChg chg="delSp">
          <pc:chgData name="Scruel Tao" userId="5ea5c98d59b44d4b" providerId="LiveId" clId="{34955985-AE33-4C35-87C6-02C0CC034272}" dt="2023-05-16T04:02:21.464" v="95" actId="478"/>
          <pc:sldLayoutMkLst>
            <pc:docMk/>
            <pc:sldMasterMk cId="3275828673" sldId="2147483661"/>
            <pc:sldLayoutMk cId="1337634028" sldId="2147483660"/>
          </pc:sldLayoutMkLst>
          <pc:spChg chg="del">
            <ac:chgData name="Scruel Tao" userId="5ea5c98d59b44d4b" providerId="LiveId" clId="{34955985-AE33-4C35-87C6-02C0CC034272}" dt="2023-05-16T04:02:21.464" v="95" actId="478"/>
            <ac:spMkLst>
              <pc:docMk/>
              <pc:sldMasterMk cId="3275828673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3275828673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3275828673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3275828673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3275828673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3275828673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3275828673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DD217507-BF41-4423-903D-98C15765D812}"/>
    <pc:docChg chg="modSld">
      <pc:chgData name="Scruel Tao" userId="5ea5c98d59b44d4b" providerId="LiveId" clId="{DD217507-BF41-4423-903D-98C15765D812}" dt="2023-06-02T13:48:49.130" v="0" actId="20577"/>
      <pc:docMkLst>
        <pc:docMk/>
      </pc:docMkLst>
      <pc:sldChg chg="modSp mod">
        <pc:chgData name="Scruel Tao" userId="5ea5c98d59b44d4b" providerId="LiveId" clId="{DD217507-BF41-4423-903D-98C15765D812}" dt="2023-06-02T13:48:49.130" v="0" actId="20577"/>
        <pc:sldMkLst>
          <pc:docMk/>
          <pc:sldMk cId="0" sldId="260"/>
        </pc:sldMkLst>
        <pc:spChg chg="mod">
          <ac:chgData name="Scruel Tao" userId="5ea5c98d59b44d4b" providerId="LiveId" clId="{DD217507-BF41-4423-903D-98C15765D812}" dt="2023-06-02T13:48:49.13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请参考原书进行实现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9D9C-6068-A752-B1B2-15BC8D14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9E0C00-420E-BC73-55CA-FD758E400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F8E027-5CC5-392A-04E1-424EEB099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请参考原书进行实现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66896-DCD6-BEAD-9F35-901D23A7E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4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9AFD3-B7F9-FA3C-3972-CE0E76AE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43F6D2-1BD9-CB84-92A4-ECBF6878C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77CC9C-E978-62E1-772F-D54E12C69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4A315-040D-E70E-EB77-C7CDFC5A1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2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344D-85D4-A814-6D49-A1F56F3E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855E75-C667-395D-A688-D1DA3AC04F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70CAEA-156F-5ED1-9566-737EC8EEA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18D606-5B42-0893-067A-DF3A4D4A6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4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2270D-82C2-7C63-3A4F-24B9CA7EE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919EE4-848B-D6D4-5095-6C7BB2739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70215CF-F0A2-1D02-A6B0-57B07CEA1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应该没人会看到这里吧，第一位看到这里的书友，可以喊俺要个小福利：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cGNjM2VAc2NydWVsLmNvbQo=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8F5C0-D484-22BE-EBAB-DC5562CC1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4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7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5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424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44225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 </a:t>
            </a:r>
            <a:r>
              <a:rPr lang="en-US" altLang="zh-CN" dirty="0"/>
              <a:t>Bootstrap </a:t>
            </a:r>
            <a:r>
              <a:rPr lang="zh-CN" altLang="en-US" dirty="0"/>
              <a:t>库和应用程序 </a:t>
            </a:r>
            <a:r>
              <a:rPr lang="en-US" altLang="zh-CN" dirty="0"/>
              <a:t>django-bootstrap5 </a:t>
            </a:r>
            <a:r>
              <a:rPr lang="zh-CN" altLang="en-US" dirty="0"/>
              <a:t>赋予应用程序简单而专业的外观。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Bootstrap </a:t>
            </a:r>
            <a:r>
              <a:rPr lang="zh-CN" altLang="en-US" dirty="0"/>
              <a:t>意味着，无论用户使用哪种设备来访问你的项目，你选择的样式都将实现几乎相同的效果。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你还了解了 </a:t>
            </a:r>
            <a:r>
              <a:rPr lang="en-US" altLang="zh-CN" dirty="0"/>
              <a:t>Bootstrap </a:t>
            </a:r>
            <a:r>
              <a:rPr lang="zh-CN" altLang="en-US" dirty="0"/>
              <a:t>的模板，并使用模板 </a:t>
            </a:r>
            <a:r>
              <a:rPr lang="en-US" altLang="zh-CN" dirty="0"/>
              <a:t>Navbar static </a:t>
            </a:r>
            <a:r>
              <a:rPr lang="zh-CN" altLang="en-US" dirty="0"/>
              <a:t>赋予了“学习笔记”简单的外观。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然后学习了如何使用 </a:t>
            </a:r>
            <a:r>
              <a:rPr lang="en-US" altLang="zh-CN" dirty="0"/>
              <a:t>jumbotron </a:t>
            </a:r>
            <a:r>
              <a:rPr lang="zh-CN" altLang="en-US" dirty="0"/>
              <a:t>来突出显示主页中的消息，以及如何给网站的所有网页设置一致的样式。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65C12-EA5F-C6C2-F141-A5638A5FA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940C2-4101-769D-5FAC-0F3344E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2CDC47-A48C-BEAC-D3B5-1FB0CE7E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在本章的最后一节中，你学习了如何将项目部署到远程服务器上，让所有人都能够访问。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你创建了一个 </a:t>
            </a:r>
            <a:r>
              <a:rPr lang="en-US" altLang="zh-CN" dirty="0"/>
              <a:t>Platform.sh </a:t>
            </a:r>
            <a:r>
              <a:rPr lang="zh-CN" altLang="en-US" dirty="0"/>
              <a:t>账户，还安装了一些帮助管理部署过程的工具。你使用 </a:t>
            </a:r>
            <a:r>
              <a:rPr lang="en-US" altLang="zh-CN" dirty="0"/>
              <a:t>Git </a:t>
            </a:r>
            <a:r>
              <a:rPr lang="zh-CN" altLang="en-US" dirty="0"/>
              <a:t>将能够正确运行的项目提交到仓库中。再将这个仓库推送到 </a:t>
            </a:r>
            <a:r>
              <a:rPr lang="en-US" altLang="zh-CN" dirty="0"/>
              <a:t>Platform.sh </a:t>
            </a:r>
            <a:r>
              <a:rPr lang="zh-CN" altLang="en-US" dirty="0"/>
              <a:t>的远程服务器上。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最后，你在远程服务器上将 </a:t>
            </a:r>
            <a:r>
              <a:rPr lang="en-US" altLang="zh-CN" dirty="0"/>
              <a:t>DEBUG </a:t>
            </a:r>
            <a:r>
              <a:rPr lang="zh-CN" altLang="en-US" dirty="0"/>
              <a:t>设置为 </a:t>
            </a:r>
            <a:r>
              <a:rPr lang="en-US" altLang="zh-CN" dirty="0"/>
              <a:t>False</a:t>
            </a:r>
            <a:r>
              <a:rPr lang="zh-CN" altLang="en-US" dirty="0"/>
              <a:t>，以确保应用程序的安全。你还创建了定制错误页面，让不可避免的错误看起来得到了妥善的处理。</a:t>
            </a:r>
          </a:p>
        </p:txBody>
      </p:sp>
    </p:spTree>
    <p:extLst>
      <p:ext uri="{BB962C8B-B14F-4D97-AF65-F5344CB8AC3E}">
        <p14:creationId xmlns:p14="http://schemas.microsoft.com/office/powerpoint/2010/main" val="9448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34556-6BB5-5563-2D62-D83A5C74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D0917D-FD13-96A1-1839-4BB1CEF0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讲义制作后记（骚话）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9B871-2083-0B62-36BC-E698D201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赶工完结，一夜连更七章（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虽然“更新完了”，但是明显还有很多缺憾：</a:t>
            </a:r>
            <a:endParaRPr lang="en-US" altLang="zh-CN" dirty="0"/>
          </a:p>
          <a:p>
            <a:r>
              <a:rPr lang="zh-CN" altLang="en-US" dirty="0"/>
              <a:t>前半基础部分想做的代码对应及自动化测试等最后都没做，导致经常遇到 </a:t>
            </a:r>
            <a:r>
              <a:rPr lang="en-US" altLang="zh-CN" dirty="0"/>
              <a:t>PPT </a:t>
            </a:r>
            <a:r>
              <a:rPr lang="zh-CN" altLang="en-US" dirty="0"/>
              <a:t>里的代码输出不对应，还得要书友们帮忙纠虫。不过个人并不专写 </a:t>
            </a:r>
            <a:r>
              <a:rPr lang="en-US" altLang="zh-CN" dirty="0"/>
              <a:t>PPT</a:t>
            </a:r>
            <a:r>
              <a:rPr lang="zh-CN" altLang="en-US" dirty="0"/>
              <a:t>，错误貌似也纠的差不多了，之前尝试过配合 </a:t>
            </a:r>
            <a:r>
              <a:rPr lang="en-US" altLang="zh-CN" dirty="0" err="1"/>
              <a:t>slidev</a:t>
            </a:r>
            <a:r>
              <a:rPr lang="zh-CN" altLang="en-US" dirty="0"/>
              <a:t> 整，但复杂讲义的制作这玩意还不太行，遂最后放弃了，或许这个工作就留给未来人吧。</a:t>
            </a:r>
            <a:endParaRPr lang="en-US" altLang="zh-CN" dirty="0"/>
          </a:p>
          <a:p>
            <a:r>
              <a:rPr lang="zh-CN" altLang="en-US" dirty="0"/>
              <a:t>后半项目部分明显是严重赶工迹象，主要是为了赶一个交差了，毕竟老是咕咕也不好。之前基础部分的细做，每一章平均要花个人三天左右的时间，想来看人生 </a:t>
            </a:r>
            <a:r>
              <a:rPr lang="en-US" altLang="zh-CN" dirty="0"/>
              <a:t>ROI</a:t>
            </a:r>
            <a:r>
              <a:rPr lang="zh-CN" altLang="en-US" dirty="0"/>
              <a:t> 实在还是太低了，都是热爱惹的祸</a:t>
            </a:r>
            <a:r>
              <a:rPr lang="en-US" altLang="zh-CN"/>
              <a:t>~</a:t>
            </a:r>
            <a:r>
              <a:rPr lang="zh-CN" altLang="en-US"/>
              <a:t>当然</a:t>
            </a:r>
            <a:r>
              <a:rPr lang="zh-CN" altLang="en-US" dirty="0"/>
              <a:t>赶工这事儿，若有影响观感，还是要再说声抱歉，欢迎看到的同学“献生”贡献，</a:t>
            </a:r>
            <a:r>
              <a:rPr lang="en-US" altLang="zh-CN" dirty="0"/>
              <a:t>233</a:t>
            </a:r>
          </a:p>
        </p:txBody>
      </p:sp>
    </p:spTree>
    <p:extLst>
      <p:ext uri="{BB962C8B-B14F-4D97-AF65-F5344CB8AC3E}">
        <p14:creationId xmlns:p14="http://schemas.microsoft.com/office/powerpoint/2010/main" val="41535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设置应用程序的样式并部署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en-US" altLang="zh-CN" dirty="0"/>
          </a:p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  <a:endParaRPr lang="en-US" altLang="zh-CN" dirty="0"/>
          </a:p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7783-83B5-B4DF-5A29-DD3BCC16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DCE5A-C4DF-59F6-D8B4-07BB441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20583-A2CC-2C5B-1378-64833A65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对于样式设置，我们将使用 </a:t>
            </a:r>
            <a:r>
              <a:rPr lang="en-US" altLang="zh-CN" b="1" dirty="0"/>
              <a:t>Bootstrap</a:t>
            </a:r>
            <a:r>
              <a:rPr lang="en-US" altLang="zh-CN" dirty="0"/>
              <a:t> </a:t>
            </a:r>
            <a:r>
              <a:rPr lang="zh-CN" altLang="en-US" dirty="0"/>
              <a:t>库，这是一组用于设置 </a:t>
            </a:r>
            <a:r>
              <a:rPr lang="en-US" altLang="zh-CN" dirty="0"/>
              <a:t>Web </a:t>
            </a:r>
            <a:r>
              <a:rPr lang="zh-CN" altLang="en-US" dirty="0"/>
              <a:t>应用程序样式的工具，使其在任何现代设备（无论是大尺寸的台式机显示器还是小尺寸的手机屏幕）上都看起来很专业。</a:t>
            </a:r>
            <a:endParaRPr lang="en-US" altLang="zh-CN" dirty="0"/>
          </a:p>
          <a:p>
            <a:r>
              <a:rPr lang="zh-CN" altLang="en-US" dirty="0"/>
              <a:t>为此，将用到应用程序 </a:t>
            </a:r>
            <a:r>
              <a:rPr lang="en-US" altLang="zh-CN" b="1" dirty="0"/>
              <a:t>django-bootstrap5</a:t>
            </a:r>
            <a:r>
              <a:rPr lang="zh-CN" altLang="en-US" dirty="0"/>
              <a:t>，它也能让你练习使用其他 </a:t>
            </a:r>
            <a:r>
              <a:rPr lang="en-US" altLang="zh-CN" dirty="0"/>
              <a:t>Django </a:t>
            </a:r>
            <a:r>
              <a:rPr lang="zh-CN" altLang="en-US" dirty="0"/>
              <a:t>开发人员开发的应用程序。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首先我们先修改一下主页，有关内容请参考原书 </a:t>
            </a:r>
            <a:r>
              <a:rPr lang="en-US" altLang="zh-CN" dirty="0"/>
              <a:t>20.1.1~20.1.2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3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D6889-6D39-1709-7DE8-ECDE2594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20052-F1C1-D5FB-82EE-7FB025C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4BEE02-14D7-FB7B-5149-2FD4F4F0D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502" y="1890713"/>
            <a:ext cx="6232996" cy="4351337"/>
          </a:xfrm>
        </p:spPr>
      </p:pic>
    </p:spTree>
    <p:extLst>
      <p:ext uri="{BB962C8B-B14F-4D97-AF65-F5344CB8AC3E}">
        <p14:creationId xmlns:p14="http://schemas.microsoft.com/office/powerpoint/2010/main" val="2413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532871-B0AF-4C79-A83D-2D88DB16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1949" y="1890713"/>
            <a:ext cx="6768101" cy="4351337"/>
          </a:xfrm>
        </p:spPr>
      </p:pic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6A2E-61AE-9DA5-4381-E47BF116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815170B-D080-9C35-669B-06233660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90AC2DF-9F18-1BEF-82C2-597E961D8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3362" y="1890713"/>
            <a:ext cx="4945275" cy="4351337"/>
          </a:xfrm>
        </p:spPr>
      </p:pic>
    </p:spTree>
    <p:extLst>
      <p:ext uri="{BB962C8B-B14F-4D97-AF65-F5344CB8AC3E}">
        <p14:creationId xmlns:p14="http://schemas.microsoft.com/office/powerpoint/2010/main" val="37724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734A1-6887-D04F-C972-B6F932E32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A88ACE-31B6-01FC-8423-17D71F37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9ECDA-7259-8FDC-D78C-A0DCF1D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至此</a:t>
            </a:r>
            <a:r>
              <a:rPr lang="en-US" altLang="zh-CN" dirty="0"/>
              <a:t>,</a:t>
            </a:r>
            <a:r>
              <a:rPr lang="zh-CN" altLang="en-US" dirty="0"/>
              <a:t>项目“学习笔记”的外观已经很专业了，下面将其部署到服务器上，让任何有互联网连接的人都能够使用它。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我们将使用 </a:t>
            </a:r>
            <a:r>
              <a:rPr lang="en-US" altLang="zh-CN" dirty="0"/>
              <a:t>Platform.sh</a:t>
            </a:r>
            <a:r>
              <a:rPr lang="zh-CN" altLang="en-US" dirty="0"/>
              <a:t>，这是一个基于 </a:t>
            </a:r>
            <a:r>
              <a:rPr lang="en-US" altLang="zh-CN" dirty="0"/>
              <a:t>Web </a:t>
            </a:r>
            <a:r>
              <a:rPr lang="zh-CN" altLang="en-US" dirty="0"/>
              <a:t>的平台，供我们管理 </a:t>
            </a:r>
            <a:r>
              <a:rPr lang="en-US" altLang="zh-CN" dirty="0"/>
              <a:t>Web </a:t>
            </a:r>
            <a:r>
              <a:rPr lang="zh-CN" altLang="en-US" dirty="0"/>
              <a:t>应用程序的部署。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我们将让“学习笔记”在 </a:t>
            </a:r>
            <a:r>
              <a:rPr lang="en-US" altLang="zh-CN" dirty="0"/>
              <a:t>Platform.sh </a:t>
            </a:r>
            <a:r>
              <a:rPr lang="zh-CN" altLang="en-US" dirty="0"/>
              <a:t>上运行起来。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1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959A-1AD3-96FC-96CA-1B98228C7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50A9D26-30AF-87C8-99A3-E15691F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30F0-814A-C75C-9A9F-F47B65B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本节实操较多，请参考原书。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7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766</Words>
  <Application>Microsoft Office PowerPoint</Application>
  <PresentationFormat>宽屏</PresentationFormat>
  <Paragraphs>52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3_Office 主题​​</vt:lpstr>
      <vt:lpstr>Python 编程：从入门到实践 （第三版）</vt:lpstr>
      <vt:lpstr>关于本讲义</vt:lpstr>
      <vt:lpstr>第20 章 设置应用程序的样式并部署</vt:lpstr>
      <vt:lpstr>20.1 设置项目“学习笔记”的样式</vt:lpstr>
      <vt:lpstr>20.1 设置项目“学习笔记”的样式</vt:lpstr>
      <vt:lpstr>20.1 设置项目“学习笔记”的样式</vt:lpstr>
      <vt:lpstr>20.1 设置项目“学习笔记”的样式</vt:lpstr>
      <vt:lpstr>20.2 部署“学习笔记”</vt:lpstr>
      <vt:lpstr>20.2 部署“学习笔记”</vt:lpstr>
      <vt:lpstr>20.3 小结</vt:lpstr>
      <vt:lpstr>20.3 小结</vt:lpstr>
      <vt:lpstr>讲义制作后记（骚话）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23</cp:revision>
  <dcterms:created xsi:type="dcterms:W3CDTF">2023-04-03T03:10:02Z</dcterms:created>
  <dcterms:modified xsi:type="dcterms:W3CDTF">2025-06-05T19:34:52Z</dcterms:modified>
</cp:coreProperties>
</file>