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60" r:id="rId2"/>
    <p:sldId id="366" r:id="rId3"/>
    <p:sldId id="257" r:id="rId4"/>
    <p:sldId id="258" r:id="rId5"/>
    <p:sldId id="287" r:id="rId6"/>
    <p:sldId id="259" r:id="rId7"/>
    <p:sldId id="261" r:id="rId8"/>
    <p:sldId id="270" r:id="rId9"/>
    <p:sldId id="283" r:id="rId10"/>
    <p:sldId id="264" r:id="rId11"/>
    <p:sldId id="262" r:id="rId12"/>
    <p:sldId id="263" r:id="rId13"/>
    <p:sldId id="367" r:id="rId14"/>
    <p:sldId id="371" r:id="rId15"/>
    <p:sldId id="369" r:id="rId16"/>
    <p:sldId id="372" r:id="rId17"/>
    <p:sldId id="370" r:id="rId18"/>
    <p:sldId id="271" r:id="rId19"/>
    <p:sldId id="311" r:id="rId20"/>
    <p:sldId id="280" r:id="rId21"/>
    <p:sldId id="282" r:id="rId22"/>
    <p:sldId id="281" r:id="rId23"/>
    <p:sldId id="275" r:id="rId24"/>
    <p:sldId id="373" r:id="rId25"/>
    <p:sldId id="374" r:id="rId26"/>
    <p:sldId id="376" r:id="rId27"/>
    <p:sldId id="284" r:id="rId28"/>
    <p:sldId id="285" r:id="rId29"/>
    <p:sldId id="272" r:id="rId30"/>
    <p:sldId id="273" r:id="rId31"/>
    <p:sldId id="286" r:id="rId32"/>
    <p:sldId id="279" r:id="rId33"/>
    <p:sldId id="274" r:id="rId34"/>
    <p:sldId id="276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0F0"/>
    <a:srgbClr val="008AB1"/>
    <a:srgbClr val="FFFFFF"/>
    <a:srgbClr val="FFFAD4"/>
    <a:srgbClr val="F6E979"/>
    <a:srgbClr val="92B3AD"/>
    <a:srgbClr val="12857E"/>
    <a:srgbClr val="000000"/>
    <a:srgbClr val="99330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67" autoAdjust="0"/>
    <p:restoredTop sz="87590" autoAdjust="0"/>
  </p:normalViewPr>
  <p:slideViewPr>
    <p:cSldViewPr snapToGrid="0">
      <p:cViewPr varScale="1">
        <p:scale>
          <a:sx n="58" d="100"/>
          <a:sy n="58" d="100"/>
        </p:scale>
        <p:origin x="77" y="2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33" d="100"/>
          <a:sy n="33" d="100"/>
        </p:scale>
        <p:origin x="3470" y="74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ruel Tao" userId="5ea5c98d59b44d4b" providerId="LiveId" clId="{8EAED540-8A80-49F0-B104-556597C30F3B}"/>
    <pc:docChg chg="custSel addSld modSld sldOrd">
      <pc:chgData name="Scruel Tao" userId="5ea5c98d59b44d4b" providerId="LiveId" clId="{8EAED540-8A80-49F0-B104-556597C30F3B}" dt="2024-01-05T11:53:30.774" v="477" actId="962"/>
      <pc:docMkLst>
        <pc:docMk/>
      </pc:docMkLst>
      <pc:sldChg chg="modSp">
        <pc:chgData name="Scruel Tao" userId="5ea5c98d59b44d4b" providerId="LiveId" clId="{8EAED540-8A80-49F0-B104-556597C30F3B}" dt="2024-01-05T11:53:30.774" v="477" actId="962"/>
        <pc:sldMkLst>
          <pc:docMk/>
          <pc:sldMk cId="1112998187" sldId="257"/>
        </pc:sldMkLst>
        <pc:spChg chg="mod">
          <ac:chgData name="Scruel Tao" userId="5ea5c98d59b44d4b" providerId="LiveId" clId="{8EAED540-8A80-49F0-B104-556597C30F3B}" dt="2024-01-05T11:53:30.774" v="477" actId="962"/>
          <ac:spMkLst>
            <pc:docMk/>
            <pc:sldMk cId="1112998187" sldId="257"/>
            <ac:spMk id="2" creationId="{1422DFF6-0952-1023-64E3-97184D36BE3F}"/>
          </ac:spMkLst>
        </pc:spChg>
      </pc:sldChg>
      <pc:sldChg chg="modSp mod">
        <pc:chgData name="Scruel Tao" userId="5ea5c98d59b44d4b" providerId="LiveId" clId="{8EAED540-8A80-49F0-B104-556597C30F3B}" dt="2024-01-05T11:51:49.660" v="475" actId="13244"/>
        <pc:sldMkLst>
          <pc:docMk/>
          <pc:sldMk cId="3636494425" sldId="258"/>
        </pc:sldMkLst>
        <pc:spChg chg="mod">
          <ac:chgData name="Scruel Tao" userId="5ea5c98d59b44d4b" providerId="LiveId" clId="{8EAED540-8A80-49F0-B104-556597C30F3B}" dt="2024-01-05T11:50:04.844" v="472" actId="962"/>
          <ac:spMkLst>
            <pc:docMk/>
            <pc:sldMk cId="3636494425" sldId="258"/>
            <ac:spMk id="2" creationId="{ABA783DF-49A6-7EF1-661E-C574E2C2F386}"/>
          </ac:spMkLst>
        </pc:spChg>
        <pc:spChg chg="ord">
          <ac:chgData name="Scruel Tao" userId="5ea5c98d59b44d4b" providerId="LiveId" clId="{8EAED540-8A80-49F0-B104-556597C30F3B}" dt="2024-01-05T11:51:49.660" v="475" actId="13244"/>
          <ac:spMkLst>
            <pc:docMk/>
            <pc:sldMk cId="3636494425" sldId="258"/>
            <ac:spMk id="66" creationId="{983A5980-DFF1-C5D2-408C-E0485B57A0C0}"/>
          </ac:spMkLst>
        </pc:spChg>
      </pc:sldChg>
      <pc:sldChg chg="modSp">
        <pc:chgData name="Scruel Tao" userId="5ea5c98d59b44d4b" providerId="LiveId" clId="{8EAED540-8A80-49F0-B104-556597C30F3B}" dt="2024-01-05T11:48:09.045" v="468" actId="962"/>
        <pc:sldMkLst>
          <pc:docMk/>
          <pc:sldMk cId="0" sldId="260"/>
        </pc:sldMkLst>
        <pc:picChg chg="mod">
          <ac:chgData name="Scruel Tao" userId="5ea5c98d59b44d4b" providerId="LiveId" clId="{8EAED540-8A80-49F0-B104-556597C30F3B}" dt="2024-01-05T11:48:09.045" v="468" actId="962"/>
          <ac:picMkLst>
            <pc:docMk/>
            <pc:sldMk cId="0" sldId="260"/>
            <ac:picMk id="11" creationId="{4C6E84E5-1708-27F1-0BCD-1C6D65C46764}"/>
          </ac:picMkLst>
        </pc:picChg>
      </pc:sldChg>
      <pc:sldChg chg="modSp mod modNotesTx">
        <pc:chgData name="Scruel Tao" userId="5ea5c98d59b44d4b" providerId="LiveId" clId="{8EAED540-8A80-49F0-B104-556597C30F3B}" dt="2023-09-14T04:58:31.685" v="466" actId="20577"/>
        <pc:sldMkLst>
          <pc:docMk/>
          <pc:sldMk cId="3351160539" sldId="261"/>
        </pc:sldMkLst>
        <pc:spChg chg="mod">
          <ac:chgData name="Scruel Tao" userId="5ea5c98d59b44d4b" providerId="LiveId" clId="{8EAED540-8A80-49F0-B104-556597C30F3B}" dt="2023-09-14T04:56:18.429" v="142" actId="14100"/>
          <ac:spMkLst>
            <pc:docMk/>
            <pc:sldMk cId="3351160539" sldId="261"/>
            <ac:spMk id="14" creationId="{670E3534-8F35-5B26-8418-171E013CEE09}"/>
          </ac:spMkLst>
        </pc:spChg>
      </pc:sldChg>
      <pc:sldChg chg="modSp mod">
        <pc:chgData name="Scruel Tao" userId="5ea5c98d59b44d4b" providerId="LiveId" clId="{8EAED540-8A80-49F0-B104-556597C30F3B}" dt="2023-08-15T03:05:48.078" v="0" actId="2711"/>
        <pc:sldMkLst>
          <pc:docMk/>
          <pc:sldMk cId="3625446739" sldId="366"/>
        </pc:sldMkLst>
        <pc:spChg chg="mod">
          <ac:chgData name="Scruel Tao" userId="5ea5c98d59b44d4b" providerId="LiveId" clId="{8EAED540-8A80-49F0-B104-556597C30F3B}" dt="2023-08-15T03:05:48.078" v="0" actId="2711"/>
          <ac:spMkLst>
            <pc:docMk/>
            <pc:sldMk cId="3625446739" sldId="366"/>
            <ac:spMk id="5" creationId="{14B5F31E-85DD-B8D9-9ED7-E32A03C57260}"/>
          </ac:spMkLst>
        </pc:spChg>
      </pc:sldChg>
      <pc:sldChg chg="addSp delSp modSp add mod ord delAnim">
        <pc:chgData name="Scruel Tao" userId="5ea5c98d59b44d4b" providerId="LiveId" clId="{8EAED540-8A80-49F0-B104-556597C30F3B}" dt="2023-09-14T04:56:08.212" v="139" actId="21"/>
        <pc:sldMkLst>
          <pc:docMk/>
          <pc:sldMk cId="1292145" sldId="377"/>
        </pc:sldMkLst>
        <pc:spChg chg="mod">
          <ac:chgData name="Scruel Tao" userId="5ea5c98d59b44d4b" providerId="LiveId" clId="{8EAED540-8A80-49F0-B104-556597C30F3B}" dt="2023-09-14T04:56:02.390" v="136" actId="20577"/>
          <ac:spMkLst>
            <pc:docMk/>
            <pc:sldMk cId="1292145" sldId="377"/>
            <ac:spMk id="2" creationId="{ABA783DF-49A6-7EF1-661E-C574E2C2F386}"/>
          </ac:spMkLst>
        </pc:spChg>
        <pc:spChg chg="add mod">
          <ac:chgData name="Scruel Tao" userId="5ea5c98d59b44d4b" providerId="LiveId" clId="{8EAED540-8A80-49F0-B104-556597C30F3B}" dt="2023-09-14T04:56:05.028" v="138" actId="21"/>
          <ac:spMkLst>
            <pc:docMk/>
            <pc:sldMk cId="1292145" sldId="377"/>
            <ac:spMk id="4" creationId="{C963C569-0B0D-5422-217B-9C9D6339CD49}"/>
          </ac:spMkLst>
        </pc:spChg>
        <pc:spChg chg="mod">
          <ac:chgData name="Scruel Tao" userId="5ea5c98d59b44d4b" providerId="LiveId" clId="{8EAED540-8A80-49F0-B104-556597C30F3B}" dt="2023-09-14T04:56:03.953" v="137" actId="21"/>
          <ac:spMkLst>
            <pc:docMk/>
            <pc:sldMk cId="1292145" sldId="377"/>
            <ac:spMk id="5" creationId="{334FF01F-2A65-44F6-34F9-69AC934A31D7}"/>
          </ac:spMkLst>
        </pc:spChg>
        <pc:spChg chg="del">
          <ac:chgData name="Scruel Tao" userId="5ea5c98d59b44d4b" providerId="LiveId" clId="{8EAED540-8A80-49F0-B104-556597C30F3B}" dt="2023-09-14T04:56:08.212" v="139" actId="21"/>
          <ac:spMkLst>
            <pc:docMk/>
            <pc:sldMk cId="1292145" sldId="377"/>
            <ac:spMk id="14" creationId="{670E3534-8F35-5B26-8418-171E013CEE09}"/>
          </ac:spMkLst>
        </pc:spChg>
        <pc:picChg chg="del">
          <ac:chgData name="Scruel Tao" userId="5ea5c98d59b44d4b" providerId="LiveId" clId="{8EAED540-8A80-49F0-B104-556597C30F3B}" dt="2023-09-14T04:56:05.028" v="138" actId="21"/>
          <ac:picMkLst>
            <pc:docMk/>
            <pc:sldMk cId="1292145" sldId="377"/>
            <ac:picMk id="13" creationId="{7C633EC2-82A6-5F6A-D9A3-326C1E77FDA3}"/>
          </ac:picMkLst>
        </pc:picChg>
      </pc:sldChg>
    </pc:docChg>
  </pc:docChgLst>
  <pc:docChgLst>
    <pc:chgData name="Scruel Tao" userId="5ea5c98d59b44d4b" providerId="LiveId" clId="{2BA6F94F-59B6-4AA6-9DB6-4A8227DBE37E}"/>
    <pc:docChg chg="undo redo custSel addSld delSld modSld sldOrd modMainMaster">
      <pc:chgData name="Scruel Tao" userId="5ea5c98d59b44d4b" providerId="LiveId" clId="{2BA6F94F-59B6-4AA6-9DB6-4A8227DBE37E}" dt="2023-04-06T03:22:01.021" v="6326" actId="20577"/>
      <pc:docMkLst>
        <pc:docMk/>
      </pc:docMkLst>
      <pc:sldChg chg="del">
        <pc:chgData name="Scruel Tao" userId="5ea5c98d59b44d4b" providerId="LiveId" clId="{2BA6F94F-59B6-4AA6-9DB6-4A8227DBE37E}" dt="2023-04-03T03:24:06.255" v="207" actId="47"/>
        <pc:sldMkLst>
          <pc:docMk/>
          <pc:sldMk cId="1900326474" sldId="256"/>
        </pc:sldMkLst>
      </pc:sldChg>
      <pc:sldChg chg="modSp mod">
        <pc:chgData name="Scruel Tao" userId="5ea5c98d59b44d4b" providerId="LiveId" clId="{2BA6F94F-59B6-4AA6-9DB6-4A8227DBE37E}" dt="2023-04-06T03:06:34.065" v="6045" actId="20577"/>
        <pc:sldMkLst>
          <pc:docMk/>
          <pc:sldMk cId="1112998187" sldId="257"/>
        </pc:sldMkLst>
        <pc:spChg chg="mod">
          <ac:chgData name="Scruel Tao" userId="5ea5c98d59b44d4b" providerId="LiveId" clId="{2BA6F94F-59B6-4AA6-9DB6-4A8227DBE37E}" dt="2023-04-06T01:53:20.359" v="3276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2BA6F94F-59B6-4AA6-9DB6-4A8227DBE37E}" dt="2023-04-06T03:06:34.065" v="6045" actId="20577"/>
          <ac:spMkLst>
            <pc:docMk/>
            <pc:sldMk cId="1112998187" sldId="257"/>
            <ac:spMk id="3" creationId="{AC7759D9-0BB4-08ED-8476-24F7D903D6DE}"/>
          </ac:spMkLst>
        </pc:spChg>
      </pc:sldChg>
      <pc:sldChg chg="addSp delSp modSp mod modClrScheme chgLayout">
        <pc:chgData name="Scruel Tao" userId="5ea5c98d59b44d4b" providerId="LiveId" clId="{2BA6F94F-59B6-4AA6-9DB6-4A8227DBE37E}" dt="2023-04-03T05:03:22.628" v="2756"/>
        <pc:sldMkLst>
          <pc:docMk/>
          <pc:sldMk cId="3636494425" sldId="258"/>
        </pc:sldMkLst>
        <pc:spChg chg="mod ord">
          <ac:chgData name="Scruel Tao" userId="5ea5c98d59b44d4b" providerId="LiveId" clId="{2BA6F94F-59B6-4AA6-9DB6-4A8227DBE37E}" dt="2023-04-03T05:03:22.628" v="2756"/>
          <ac:spMkLst>
            <pc:docMk/>
            <pc:sldMk cId="3636494425" sldId="258"/>
            <ac:spMk id="2" creationId="{ABA783DF-49A6-7EF1-661E-C574E2C2F386}"/>
          </ac:spMkLst>
        </pc:spChg>
        <pc:spChg chg="mod ord">
          <ac:chgData name="Scruel Tao" userId="5ea5c98d59b44d4b" providerId="LiveId" clId="{2BA6F94F-59B6-4AA6-9DB6-4A8227DBE37E}" dt="2023-04-03T03:46:29.252" v="641" actId="20577"/>
          <ac:spMkLst>
            <pc:docMk/>
            <pc:sldMk cId="3636494425" sldId="258"/>
            <ac:spMk id="3" creationId="{4C14948B-081B-0FED-AF72-DA2CFEC85EB0}"/>
          </ac:spMkLst>
        </pc:spChg>
        <pc:spChg chg="add del mod ord">
          <ac:chgData name="Scruel Tao" userId="5ea5c98d59b44d4b" providerId="LiveId" clId="{2BA6F94F-59B6-4AA6-9DB6-4A8227DBE37E}" dt="2023-04-03T03:44:53.662" v="491" actId="700"/>
          <ac:spMkLst>
            <pc:docMk/>
            <pc:sldMk cId="3636494425" sldId="258"/>
            <ac:spMk id="6" creationId="{F56D7D0D-9A8C-4EF8-27F2-E32848F94E27}"/>
          </ac:spMkLst>
        </pc:spChg>
        <pc:spChg chg="add del mod ord">
          <ac:chgData name="Scruel Tao" userId="5ea5c98d59b44d4b" providerId="LiveId" clId="{2BA6F94F-59B6-4AA6-9DB6-4A8227DBE37E}" dt="2023-04-03T03:47:53.866" v="642" actId="478"/>
          <ac:spMkLst>
            <pc:docMk/>
            <pc:sldMk cId="3636494425" sldId="258"/>
            <ac:spMk id="7" creationId="{34E14114-55C2-509B-E32D-4974A828AFB6}"/>
          </ac:spMkLst>
        </pc:spChg>
        <pc:picChg chg="add mod">
          <ac:chgData name="Scruel Tao" userId="5ea5c98d59b44d4b" providerId="LiveId" clId="{2BA6F94F-59B6-4AA6-9DB6-4A8227DBE37E}" dt="2023-04-03T03:45:05.643" v="494" actId="1076"/>
          <ac:picMkLst>
            <pc:docMk/>
            <pc:sldMk cId="3636494425" sldId="258"/>
            <ac:picMk id="5" creationId="{C5E50AA4-F82C-6E14-E269-5451494306AE}"/>
          </ac:picMkLst>
        </pc:picChg>
      </pc:sldChg>
      <pc:sldChg chg="addSp delSp modSp add mod modClrScheme chgLayout">
        <pc:chgData name="Scruel Tao" userId="5ea5c98d59b44d4b" providerId="LiveId" clId="{2BA6F94F-59B6-4AA6-9DB6-4A8227DBE37E}" dt="2023-04-06T01:58:50.310" v="3415" actId="20577"/>
        <pc:sldMkLst>
          <pc:docMk/>
          <pc:sldMk cId="1199684676" sldId="259"/>
        </pc:sldMkLst>
        <pc:spChg chg="mod ord">
          <ac:chgData name="Scruel Tao" userId="5ea5c98d59b44d4b" providerId="LiveId" clId="{2BA6F94F-59B6-4AA6-9DB6-4A8227DBE37E}" dt="2023-04-06T01:58:50.310" v="3415" actId="20577"/>
          <ac:spMkLst>
            <pc:docMk/>
            <pc:sldMk cId="1199684676" sldId="259"/>
            <ac:spMk id="2" creationId="{ABA783DF-49A6-7EF1-661E-C574E2C2F386}"/>
          </ac:spMkLst>
        </pc:spChg>
        <pc:spChg chg="del">
          <ac:chgData name="Scruel Tao" userId="5ea5c98d59b44d4b" providerId="LiveId" clId="{2BA6F94F-59B6-4AA6-9DB6-4A8227DBE37E}" dt="2023-04-03T03:35:16.150" v="336"/>
          <ac:spMkLst>
            <pc:docMk/>
            <pc:sldMk cId="1199684676" sldId="259"/>
            <ac:spMk id="3" creationId="{4C14948B-081B-0FED-AF72-DA2CFEC85EB0}"/>
          </ac:spMkLst>
        </pc:spChg>
        <pc:spChg chg="add del mod">
          <ac:chgData name="Scruel Tao" userId="5ea5c98d59b44d4b" providerId="LiveId" clId="{2BA6F94F-59B6-4AA6-9DB6-4A8227DBE37E}" dt="2023-04-03T03:35:26.887" v="338"/>
          <ac:spMkLst>
            <pc:docMk/>
            <pc:sldMk cId="1199684676" sldId="259"/>
            <ac:spMk id="6" creationId="{99A6C97A-27D9-096E-3F01-65FA7A6B5674}"/>
          </ac:spMkLst>
        </pc:spChg>
        <pc:spChg chg="add del mod">
          <ac:chgData name="Scruel Tao" userId="5ea5c98d59b44d4b" providerId="LiveId" clId="{2BA6F94F-59B6-4AA6-9DB6-4A8227DBE37E}" dt="2023-04-03T03:35:46.159" v="342"/>
          <ac:spMkLst>
            <pc:docMk/>
            <pc:sldMk cId="1199684676" sldId="259"/>
            <ac:spMk id="9" creationId="{EA4CD5A2-8483-D61D-CBA0-AB48D8A07DC9}"/>
          </ac:spMkLst>
        </pc:spChg>
        <pc:spChg chg="add mod ord">
          <ac:chgData name="Scruel Tao" userId="5ea5c98d59b44d4b" providerId="LiveId" clId="{2BA6F94F-59B6-4AA6-9DB6-4A8227DBE37E}" dt="2023-04-06T01:54:00.591" v="3312" actId="20577"/>
          <ac:spMkLst>
            <pc:docMk/>
            <pc:sldMk cId="1199684676" sldId="259"/>
            <ac:spMk id="12" creationId="{17AECC1C-6944-9F68-770A-0455E86B2492}"/>
          </ac:spMkLst>
        </pc:spChg>
        <pc:picChg chg="add del mod">
          <ac:chgData name="Scruel Tao" userId="5ea5c98d59b44d4b" providerId="LiveId" clId="{2BA6F94F-59B6-4AA6-9DB6-4A8227DBE37E}" dt="2023-04-03T03:35:18.823" v="337" actId="478"/>
          <ac:picMkLst>
            <pc:docMk/>
            <pc:sldMk cId="1199684676" sldId="259"/>
            <ac:picMk id="4" creationId="{5CD98794-78EF-B400-A554-F39AC55576BD}"/>
          </ac:picMkLst>
        </pc:picChg>
        <pc:picChg chg="add del mod">
          <ac:chgData name="Scruel Tao" userId="5ea5c98d59b44d4b" providerId="LiveId" clId="{2BA6F94F-59B6-4AA6-9DB6-4A8227DBE37E}" dt="2023-04-03T03:35:35.326" v="341" actId="478"/>
          <ac:picMkLst>
            <pc:docMk/>
            <pc:sldMk cId="1199684676" sldId="259"/>
            <ac:picMk id="7" creationId="{F8FEA747-E9DF-6A17-2CB8-1B41D931CB90}"/>
          </ac:picMkLst>
        </pc:picChg>
        <pc:picChg chg="add mod ord">
          <ac:chgData name="Scruel Tao" userId="5ea5c98d59b44d4b" providerId="LiveId" clId="{2BA6F94F-59B6-4AA6-9DB6-4A8227DBE37E}" dt="2023-04-06T01:54:10.825" v="3315" actId="1076"/>
          <ac:picMkLst>
            <pc:docMk/>
            <pc:sldMk cId="1199684676" sldId="259"/>
            <ac:picMk id="11" creationId="{9D500740-D60E-EFBC-F3C9-43DA9B4672BC}"/>
          </ac:picMkLst>
        </pc:picChg>
      </pc:sldChg>
      <pc:sldChg chg="addSp delSp modSp add mod">
        <pc:chgData name="Scruel Tao" userId="5ea5c98d59b44d4b" providerId="LiveId" clId="{2BA6F94F-59B6-4AA6-9DB6-4A8227DBE37E}" dt="2023-04-03T03:41:24.102" v="348" actId="1076"/>
        <pc:sldMkLst>
          <pc:docMk/>
          <pc:sldMk cId="0" sldId="260"/>
        </pc:sldMkLst>
        <pc:spChg chg="mod">
          <ac:chgData name="Scruel Tao" userId="5ea5c98d59b44d4b" providerId="LiveId" clId="{2BA6F94F-59B6-4AA6-9DB6-4A8227DBE37E}" dt="2023-04-03T03:33:34.644" v="330"/>
          <ac:spMkLst>
            <pc:docMk/>
            <pc:sldMk cId="0" sldId="260"/>
            <ac:spMk id="1227783" creationId="{F7B3941E-B689-22D6-F18C-358E4BAEDF5F}"/>
          </ac:spMkLst>
        </pc:spChg>
        <pc:spChg chg="add del mod">
          <ac:chgData name="Scruel Tao" userId="5ea5c98d59b44d4b" providerId="LiveId" clId="{2BA6F94F-59B6-4AA6-9DB6-4A8227DBE37E}" dt="2023-04-03T03:33:39.968" v="331" actId="1076"/>
          <ac:spMkLst>
            <pc:docMk/>
            <pc:sldMk cId="0" sldId="260"/>
            <ac:spMk id="1227786" creationId="{C3F4DD20-8FA3-3CB0-19B6-FE0240B92A34}"/>
          </ac:spMkLst>
        </pc:spChg>
        <pc:picChg chg="add mod">
          <ac:chgData name="Scruel Tao" userId="5ea5c98d59b44d4b" providerId="LiveId" clId="{2BA6F94F-59B6-4AA6-9DB6-4A8227DBE37E}" dt="2023-04-03T03:41:24.102" v="348" actId="1076"/>
          <ac:picMkLst>
            <pc:docMk/>
            <pc:sldMk cId="0" sldId="260"/>
            <ac:picMk id="4" creationId="{E03AF484-A892-E4D7-A8C4-A4C7AE20944E}"/>
          </ac:picMkLst>
        </pc:picChg>
      </pc:sldChg>
      <pc:sldChg chg="addSp delSp modSp add mod chgLayout">
        <pc:chgData name="Scruel Tao" userId="5ea5c98d59b44d4b" providerId="LiveId" clId="{2BA6F94F-59B6-4AA6-9DB6-4A8227DBE37E}" dt="2023-04-06T01:59:00.026" v="3419" actId="20577"/>
        <pc:sldMkLst>
          <pc:docMk/>
          <pc:sldMk cId="3351160539" sldId="261"/>
        </pc:sldMkLst>
        <pc:spChg chg="mod ord">
          <ac:chgData name="Scruel Tao" userId="5ea5c98d59b44d4b" providerId="LiveId" clId="{2BA6F94F-59B6-4AA6-9DB6-4A8227DBE37E}" dt="2023-04-06T01:59:00.026" v="3419" actId="20577"/>
          <ac:spMkLst>
            <pc:docMk/>
            <pc:sldMk cId="3351160539" sldId="261"/>
            <ac:spMk id="2" creationId="{ABA783DF-49A6-7EF1-661E-C574E2C2F386}"/>
          </ac:spMkLst>
        </pc:spChg>
        <pc:spChg chg="add del mod">
          <ac:chgData name="Scruel Tao" userId="5ea5c98d59b44d4b" providerId="LiveId" clId="{2BA6F94F-59B6-4AA6-9DB6-4A8227DBE37E}" dt="2023-04-03T03:55:10.330" v="847" actId="700"/>
          <ac:spMkLst>
            <pc:docMk/>
            <pc:sldMk cId="3351160539" sldId="261"/>
            <ac:spMk id="4" creationId="{B3A734ED-5C82-D6A5-9DB3-B2DF9F846D94}"/>
          </ac:spMkLst>
        </pc:spChg>
        <pc:spChg chg="add mod ord">
          <ac:chgData name="Scruel Tao" userId="5ea5c98d59b44d4b" providerId="LiveId" clId="{2BA6F94F-59B6-4AA6-9DB6-4A8227DBE37E}" dt="2023-04-03T04:04:07.946" v="1365" actId="20577"/>
          <ac:spMkLst>
            <pc:docMk/>
            <pc:sldMk cId="3351160539" sldId="261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3:59:25.344" v="1081"/>
          <ac:spMkLst>
            <pc:docMk/>
            <pc:sldMk cId="3351160539" sldId="261"/>
            <ac:spMk id="9" creationId="{C16084A3-CDE6-AAC4-2971-FD575FBF0A8B}"/>
          </ac:spMkLst>
        </pc:spChg>
        <pc:spChg chg="del mod ord">
          <ac:chgData name="Scruel Tao" userId="5ea5c98d59b44d4b" providerId="LiveId" clId="{2BA6F94F-59B6-4AA6-9DB6-4A8227DBE37E}" dt="2023-04-03T03:58:01.823" v="1015"/>
          <ac:spMkLst>
            <pc:docMk/>
            <pc:sldMk cId="3351160539" sldId="261"/>
            <ac:spMk id="12" creationId="{17AECC1C-6944-9F68-770A-0455E86B2492}"/>
          </ac:spMkLst>
        </pc:spChg>
        <pc:spChg chg="add mod">
          <ac:chgData name="Scruel Tao" userId="5ea5c98d59b44d4b" providerId="LiveId" clId="{2BA6F94F-59B6-4AA6-9DB6-4A8227DBE37E}" dt="2023-04-03T04:05:44.217" v="1475" actId="114"/>
          <ac:spMkLst>
            <pc:docMk/>
            <pc:sldMk cId="3351160539" sldId="261"/>
            <ac:spMk id="14" creationId="{670E3534-8F35-5B26-8418-171E013CEE09}"/>
          </ac:spMkLst>
        </pc:spChg>
        <pc:picChg chg="add del mod">
          <ac:chgData name="Scruel Tao" userId="5ea5c98d59b44d4b" providerId="LiveId" clId="{2BA6F94F-59B6-4AA6-9DB6-4A8227DBE37E}" dt="2023-04-03T03:59:24.519" v="1080" actId="478"/>
          <ac:picMkLst>
            <pc:docMk/>
            <pc:sldMk cId="3351160539" sldId="261"/>
            <ac:picMk id="7" creationId="{0FBFFB0C-E3DC-4B3B-8988-A0B34551F390}"/>
          </ac:picMkLst>
        </pc:picChg>
        <pc:picChg chg="del">
          <ac:chgData name="Scruel Tao" userId="5ea5c98d59b44d4b" providerId="LiveId" clId="{2BA6F94F-59B6-4AA6-9DB6-4A8227DBE37E}" dt="2023-04-03T03:53:43.786" v="845" actId="21"/>
          <ac:picMkLst>
            <pc:docMk/>
            <pc:sldMk cId="3351160539" sldId="261"/>
            <ac:picMk id="11" creationId="{9D500740-D60E-EFBC-F3C9-43DA9B4672BC}"/>
          </ac:picMkLst>
        </pc:picChg>
        <pc:picChg chg="add mod">
          <ac:chgData name="Scruel Tao" userId="5ea5c98d59b44d4b" providerId="LiveId" clId="{2BA6F94F-59B6-4AA6-9DB6-4A8227DBE37E}" dt="2023-04-03T04:05:27.689" v="1473" actId="1076"/>
          <ac:picMkLst>
            <pc:docMk/>
            <pc:sldMk cId="3351160539" sldId="261"/>
            <ac:picMk id="13" creationId="{7C633EC2-82A6-5F6A-D9A3-326C1E77FDA3}"/>
          </ac:picMkLst>
        </pc:picChg>
      </pc:sldChg>
      <pc:sldChg chg="addSp delSp modSp add mod">
        <pc:chgData name="Scruel Tao" userId="5ea5c98d59b44d4b" providerId="LiveId" clId="{2BA6F94F-59B6-4AA6-9DB6-4A8227DBE37E}" dt="2023-04-06T03:20:40.633" v="6312" actId="20577"/>
        <pc:sldMkLst>
          <pc:docMk/>
          <pc:sldMk cId="1122177192" sldId="262"/>
        </pc:sldMkLst>
        <pc:spChg chg="mod">
          <ac:chgData name="Scruel Tao" userId="5ea5c98d59b44d4b" providerId="LiveId" clId="{2BA6F94F-59B6-4AA6-9DB6-4A8227DBE37E}" dt="2023-04-06T03:20:30.082" v="6290" actId="20577"/>
          <ac:spMkLst>
            <pc:docMk/>
            <pc:sldMk cId="1122177192" sldId="262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6T03:20:40.633" v="6312" actId="20577"/>
          <ac:spMkLst>
            <pc:docMk/>
            <pc:sldMk cId="1122177192" sldId="262"/>
            <ac:spMk id="5" creationId="{334FF01F-2A65-44F6-34F9-69AC934A31D7}"/>
          </ac:spMkLst>
        </pc:spChg>
        <pc:spChg chg="del">
          <ac:chgData name="Scruel Tao" userId="5ea5c98d59b44d4b" providerId="LiveId" clId="{2BA6F94F-59B6-4AA6-9DB6-4A8227DBE37E}" dt="2023-04-03T04:15:30.512" v="1555"/>
          <ac:spMkLst>
            <pc:docMk/>
            <pc:sldMk cId="1122177192" sldId="262"/>
            <ac:spMk id="12" creationId="{17AECC1C-6944-9F68-770A-0455E86B2492}"/>
          </ac:spMkLst>
        </pc:spChg>
        <pc:picChg chg="add mod">
          <ac:chgData name="Scruel Tao" userId="5ea5c98d59b44d4b" providerId="LiveId" clId="{2BA6F94F-59B6-4AA6-9DB6-4A8227DBE37E}" dt="2023-04-03T04:15:30.512" v="1555"/>
          <ac:picMkLst>
            <pc:docMk/>
            <pc:sldMk cId="1122177192" sldId="262"/>
            <ac:picMk id="4" creationId="{1025CE4E-D3BC-5184-15B8-313E85995FFB}"/>
          </ac:picMkLst>
        </pc:picChg>
      </pc:sldChg>
      <pc:sldChg chg="addSp delSp modSp add mod chgLayout">
        <pc:chgData name="Scruel Tao" userId="5ea5c98d59b44d4b" providerId="LiveId" clId="{2BA6F94F-59B6-4AA6-9DB6-4A8227DBE37E}" dt="2023-04-06T01:59:30.132" v="3435" actId="20577"/>
        <pc:sldMkLst>
          <pc:docMk/>
          <pc:sldMk cId="3745137309" sldId="263"/>
        </pc:sldMkLst>
        <pc:spChg chg="mod ord">
          <ac:chgData name="Scruel Tao" userId="5ea5c98d59b44d4b" providerId="LiveId" clId="{2BA6F94F-59B6-4AA6-9DB6-4A8227DBE37E}" dt="2023-04-06T01:59:30.132" v="3435" actId="20577"/>
          <ac:spMkLst>
            <pc:docMk/>
            <pc:sldMk cId="3745137309" sldId="263"/>
            <ac:spMk id="2" creationId="{ABA783DF-49A6-7EF1-661E-C574E2C2F386}"/>
          </ac:spMkLst>
        </pc:spChg>
        <pc:spChg chg="del">
          <ac:chgData name="Scruel Tao" userId="5ea5c98d59b44d4b" providerId="LiveId" clId="{2BA6F94F-59B6-4AA6-9DB6-4A8227DBE37E}" dt="2023-04-03T04:18:57.963" v="1679"/>
          <ac:spMkLst>
            <pc:docMk/>
            <pc:sldMk cId="3745137309" sldId="263"/>
            <ac:spMk id="5" creationId="{334FF01F-2A65-44F6-34F9-69AC934A31D7}"/>
          </ac:spMkLst>
        </pc:spChg>
        <pc:spChg chg="add del mod ord">
          <ac:chgData name="Scruel Tao" userId="5ea5c98d59b44d4b" providerId="LiveId" clId="{2BA6F94F-59B6-4AA6-9DB6-4A8227DBE37E}" dt="2023-04-03T04:19:17.511" v="1685"/>
          <ac:spMkLst>
            <pc:docMk/>
            <pc:sldMk cId="3745137309" sldId="263"/>
            <ac:spMk id="6" creationId="{6B189840-C568-FCE7-C338-AC0FAD512F62}"/>
          </ac:spMkLst>
        </pc:spChg>
        <pc:spChg chg="add mod">
          <ac:chgData name="Scruel Tao" userId="5ea5c98d59b44d4b" providerId="LiveId" clId="{2BA6F94F-59B6-4AA6-9DB6-4A8227DBE37E}" dt="2023-04-03T04:24:42.121" v="1788" actId="1076"/>
          <ac:spMkLst>
            <pc:docMk/>
            <pc:sldMk cId="3745137309" sldId="263"/>
            <ac:spMk id="8" creationId="{4EC194EB-1593-CBF2-055D-77D4ADFC943F}"/>
          </ac:spMkLst>
        </pc:spChg>
        <pc:spChg chg="del">
          <ac:chgData name="Scruel Tao" userId="5ea5c98d59b44d4b" providerId="LiveId" clId="{2BA6F94F-59B6-4AA6-9DB6-4A8227DBE37E}" dt="2023-04-03T04:19:06.857" v="1681" actId="478"/>
          <ac:spMkLst>
            <pc:docMk/>
            <pc:sldMk cId="3745137309" sldId="263"/>
            <ac:spMk id="12" creationId="{17AECC1C-6944-9F68-770A-0455E86B2492}"/>
          </ac:spMkLst>
        </pc:spChg>
        <pc:spChg chg="add del mod">
          <ac:chgData name="Scruel Tao" userId="5ea5c98d59b44d4b" providerId="LiveId" clId="{2BA6F94F-59B6-4AA6-9DB6-4A8227DBE37E}" dt="2023-04-03T04:39:14.278" v="1794"/>
          <ac:spMkLst>
            <pc:docMk/>
            <pc:sldMk cId="3745137309" sldId="263"/>
            <ac:spMk id="13" creationId="{2B1E7E69-5ECD-2369-2087-012FACB0EF09}"/>
          </ac:spMkLst>
        </pc:spChg>
        <pc:spChg chg="add mod">
          <ac:chgData name="Scruel Tao" userId="5ea5c98d59b44d4b" providerId="LiveId" clId="{2BA6F94F-59B6-4AA6-9DB6-4A8227DBE37E}" dt="2023-04-03T04:43:54.118" v="2025" actId="1076"/>
          <ac:spMkLst>
            <pc:docMk/>
            <pc:sldMk cId="3745137309" sldId="263"/>
            <ac:spMk id="14" creationId="{7382B610-BA58-D421-667D-2CC58252E53B}"/>
          </ac:spMkLst>
        </pc:spChg>
        <pc:spChg chg="add del mod">
          <ac:chgData name="Scruel Tao" userId="5ea5c98d59b44d4b" providerId="LiveId" clId="{2BA6F94F-59B6-4AA6-9DB6-4A8227DBE37E}" dt="2023-04-03T04:41:30.895" v="1872"/>
          <ac:spMkLst>
            <pc:docMk/>
            <pc:sldMk cId="3745137309" sldId="263"/>
            <ac:spMk id="20" creationId="{3C1528B3-D941-8F6A-C2B1-9FE727504D1A}"/>
          </ac:spMkLst>
        </pc:spChg>
        <pc:spChg chg="add mod">
          <ac:chgData name="Scruel Tao" userId="5ea5c98d59b44d4b" providerId="LiveId" clId="{2BA6F94F-59B6-4AA6-9DB6-4A8227DBE37E}" dt="2023-04-03T04:43:48.923" v="2024" actId="113"/>
          <ac:spMkLst>
            <pc:docMk/>
            <pc:sldMk cId="3745137309" sldId="263"/>
            <ac:spMk id="22" creationId="{7B6674C0-F558-F52E-4B1A-A3B15762388C}"/>
          </ac:spMkLst>
        </pc:spChg>
        <pc:picChg chg="add del mod ord">
          <ac:chgData name="Scruel Tao" userId="5ea5c98d59b44d4b" providerId="LiveId" clId="{2BA6F94F-59B6-4AA6-9DB6-4A8227DBE37E}" dt="2023-04-03T04:19:16.103" v="1684" actId="21"/>
          <ac:picMkLst>
            <pc:docMk/>
            <pc:sldMk cId="3745137309" sldId="263"/>
            <ac:picMk id="4" creationId="{52AC7973-0B2B-7791-FC5B-6D95CBD8CBA1}"/>
          </ac:picMkLst>
        </pc:picChg>
        <pc:picChg chg="add del mod">
          <ac:chgData name="Scruel Tao" userId="5ea5c98d59b44d4b" providerId="LiveId" clId="{2BA6F94F-59B6-4AA6-9DB6-4A8227DBE37E}" dt="2023-04-03T04:41:22.605" v="1869" actId="478"/>
          <ac:picMkLst>
            <pc:docMk/>
            <pc:sldMk cId="3745137309" sldId="263"/>
            <ac:picMk id="9" creationId="{B07056AA-01D5-51E8-D408-F1980FDC4BC3}"/>
          </ac:picMkLst>
        </pc:picChg>
        <pc:picChg chg="add del mod">
          <ac:chgData name="Scruel Tao" userId="5ea5c98d59b44d4b" providerId="LiveId" clId="{2BA6F94F-59B6-4AA6-9DB6-4A8227DBE37E}" dt="2023-04-03T04:40:34.570" v="1864" actId="21"/>
          <ac:picMkLst>
            <pc:docMk/>
            <pc:sldMk cId="3745137309" sldId="263"/>
            <ac:picMk id="11" creationId="{F2971DA2-97CA-921D-0683-2575B93D11D9}"/>
          </ac:picMkLst>
        </pc:picChg>
        <pc:picChg chg="add mod">
          <ac:chgData name="Scruel Tao" userId="5ea5c98d59b44d4b" providerId="LiveId" clId="{2BA6F94F-59B6-4AA6-9DB6-4A8227DBE37E}" dt="2023-04-03T04:41:02.756" v="1866" actId="1076"/>
          <ac:picMkLst>
            <pc:docMk/>
            <pc:sldMk cId="3745137309" sldId="263"/>
            <ac:picMk id="16" creationId="{6DA1B3CC-2227-CCDD-B3BF-D5E87A89708B}"/>
          </ac:picMkLst>
        </pc:picChg>
        <pc:picChg chg="add del mod">
          <ac:chgData name="Scruel Tao" userId="5ea5c98d59b44d4b" providerId="LiveId" clId="{2BA6F94F-59B6-4AA6-9DB6-4A8227DBE37E}" dt="2023-04-03T04:41:29.949" v="1871" actId="21"/>
          <ac:picMkLst>
            <pc:docMk/>
            <pc:sldMk cId="3745137309" sldId="263"/>
            <ac:picMk id="18" creationId="{313CB848-6C20-4548-45B0-BFDAA30EA3A2}"/>
          </ac:picMkLst>
        </pc:picChg>
        <pc:picChg chg="add mod">
          <ac:chgData name="Scruel Tao" userId="5ea5c98d59b44d4b" providerId="LiveId" clId="{2BA6F94F-59B6-4AA6-9DB6-4A8227DBE37E}" dt="2023-04-03T04:43:33.350" v="2001" actId="1076"/>
          <ac:picMkLst>
            <pc:docMk/>
            <pc:sldMk cId="3745137309" sldId="263"/>
            <ac:picMk id="21" creationId="{87C92696-2285-C2FB-D306-11BA00515544}"/>
          </ac:picMkLst>
        </pc:picChg>
      </pc:sldChg>
      <pc:sldChg chg="addSp delSp modSp add mod ord">
        <pc:chgData name="Scruel Tao" userId="5ea5c98d59b44d4b" providerId="LiveId" clId="{2BA6F94F-59B6-4AA6-9DB6-4A8227DBE37E}" dt="2023-04-06T01:59:23.291" v="3427" actId="20577"/>
        <pc:sldMkLst>
          <pc:docMk/>
          <pc:sldMk cId="3725727672" sldId="264"/>
        </pc:sldMkLst>
        <pc:spChg chg="mod">
          <ac:chgData name="Scruel Tao" userId="5ea5c98d59b44d4b" providerId="LiveId" clId="{2BA6F94F-59B6-4AA6-9DB6-4A8227DBE37E}" dt="2023-04-06T01:59:23.291" v="3427" actId="20577"/>
          <ac:spMkLst>
            <pc:docMk/>
            <pc:sldMk cId="3725727672" sldId="264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3T05:01:36.612" v="2644" actId="1076"/>
          <ac:spMkLst>
            <pc:docMk/>
            <pc:sldMk cId="3725727672" sldId="264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5:00:26.370" v="2626"/>
          <ac:spMkLst>
            <pc:docMk/>
            <pc:sldMk cId="3725727672" sldId="264"/>
            <ac:spMk id="11" creationId="{E9210103-9DD3-6F29-C0C7-B18A6E419E73}"/>
          </ac:spMkLst>
        </pc:spChg>
        <pc:spChg chg="del mod">
          <ac:chgData name="Scruel Tao" userId="5ea5c98d59b44d4b" providerId="LiveId" clId="{2BA6F94F-59B6-4AA6-9DB6-4A8227DBE37E}" dt="2023-04-03T04:44:34.015" v="2029"/>
          <ac:spMkLst>
            <pc:docMk/>
            <pc:sldMk cId="3725727672" sldId="264"/>
            <ac:spMk id="12" creationId="{17AECC1C-6944-9F68-770A-0455E86B2492}"/>
          </ac:spMkLst>
        </pc:spChg>
        <pc:spChg chg="add mod">
          <ac:chgData name="Scruel Tao" userId="5ea5c98d59b44d4b" providerId="LiveId" clId="{2BA6F94F-59B6-4AA6-9DB6-4A8227DBE37E}" dt="2023-04-03T05:03:05.445" v="2754" actId="1076"/>
          <ac:spMkLst>
            <pc:docMk/>
            <pc:sldMk cId="3725727672" sldId="264"/>
            <ac:spMk id="15" creationId="{57CD949C-3C60-4F11-3188-DAAC2954E147}"/>
          </ac:spMkLst>
        </pc:spChg>
        <pc:picChg chg="add del mod">
          <ac:chgData name="Scruel Tao" userId="5ea5c98d59b44d4b" providerId="LiveId" clId="{2BA6F94F-59B6-4AA6-9DB6-4A8227DBE37E}" dt="2023-04-03T05:00:25.324" v="2625" actId="478"/>
          <ac:picMkLst>
            <pc:docMk/>
            <pc:sldMk cId="3725727672" sldId="264"/>
            <ac:picMk id="4" creationId="{A511FBE8-0DD6-E630-8EF3-0C4EEA9CD752}"/>
          </ac:picMkLst>
        </pc:picChg>
        <pc:picChg chg="add del mod">
          <ac:chgData name="Scruel Tao" userId="5ea5c98d59b44d4b" providerId="LiveId" clId="{2BA6F94F-59B6-4AA6-9DB6-4A8227DBE37E}" dt="2023-04-03T04:57:24.837" v="2616" actId="21"/>
          <ac:picMkLst>
            <pc:docMk/>
            <pc:sldMk cId="3725727672" sldId="264"/>
            <ac:picMk id="7" creationId="{DD04D8AF-8509-73F1-4E2C-416ED822D93C}"/>
          </ac:picMkLst>
        </pc:picChg>
        <pc:picChg chg="add mod">
          <ac:chgData name="Scruel Tao" userId="5ea5c98d59b44d4b" providerId="LiveId" clId="{2BA6F94F-59B6-4AA6-9DB6-4A8227DBE37E}" dt="2023-04-03T05:01:32.816" v="2643" actId="1076"/>
          <ac:picMkLst>
            <pc:docMk/>
            <pc:sldMk cId="3725727672" sldId="264"/>
            <ac:picMk id="9" creationId="{5508513D-8323-A6F7-C52C-5D05B49C07CC}"/>
          </ac:picMkLst>
        </pc:picChg>
        <pc:picChg chg="add mod">
          <ac:chgData name="Scruel Tao" userId="5ea5c98d59b44d4b" providerId="LiveId" clId="{2BA6F94F-59B6-4AA6-9DB6-4A8227DBE37E}" dt="2023-04-03T05:01:30.973" v="2642" actId="1076"/>
          <ac:picMkLst>
            <pc:docMk/>
            <pc:sldMk cId="3725727672" sldId="264"/>
            <ac:picMk id="14" creationId="{D5EB1BEF-B3CD-34F8-C19A-87E8C64345B3}"/>
          </ac:picMkLst>
        </pc:picChg>
      </pc:sldChg>
      <pc:sldChg chg="addSp delSp modSp add mod">
        <pc:chgData name="Scruel Tao" userId="5ea5c98d59b44d4b" providerId="LiveId" clId="{2BA6F94F-59B6-4AA6-9DB6-4A8227DBE37E}" dt="2023-04-06T03:12:15.194" v="6242" actId="13926"/>
        <pc:sldMkLst>
          <pc:docMk/>
          <pc:sldMk cId="3416507657" sldId="265"/>
        </pc:sldMkLst>
        <pc:spChg chg="mod">
          <ac:chgData name="Scruel Tao" userId="5ea5c98d59b44d4b" providerId="LiveId" clId="{2BA6F94F-59B6-4AA6-9DB6-4A8227DBE37E}" dt="2023-04-06T01:59:38.903" v="3439" actId="20577"/>
          <ac:spMkLst>
            <pc:docMk/>
            <pc:sldMk cId="3416507657" sldId="265"/>
            <ac:spMk id="2" creationId="{ABA783DF-49A6-7EF1-661E-C574E2C2F386}"/>
          </ac:spMkLst>
        </pc:spChg>
        <pc:spChg chg="add del mod">
          <ac:chgData name="Scruel Tao" userId="5ea5c98d59b44d4b" providerId="LiveId" clId="{2BA6F94F-59B6-4AA6-9DB6-4A8227DBE37E}" dt="2023-04-06T03:12:15.194" v="6242" actId="13926"/>
          <ac:spMkLst>
            <pc:docMk/>
            <pc:sldMk cId="3416507657" sldId="265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5:07:31.501" v="2932"/>
          <ac:spMkLst>
            <pc:docMk/>
            <pc:sldMk cId="3416507657" sldId="265"/>
            <ac:spMk id="9" creationId="{CCAFF9B5-8F81-F673-219D-9240B0194641}"/>
          </ac:spMkLst>
        </pc:spChg>
        <pc:spChg chg="del">
          <ac:chgData name="Scruel Tao" userId="5ea5c98d59b44d4b" providerId="LiveId" clId="{2BA6F94F-59B6-4AA6-9DB6-4A8227DBE37E}" dt="2023-04-03T05:06:16.950" v="2812"/>
          <ac:spMkLst>
            <pc:docMk/>
            <pc:sldMk cId="3416507657" sldId="265"/>
            <ac:spMk id="12" creationId="{17AECC1C-6944-9F68-770A-0455E86B2492}"/>
          </ac:spMkLst>
        </pc:spChg>
        <pc:picChg chg="add del mod">
          <ac:chgData name="Scruel Tao" userId="5ea5c98d59b44d4b" providerId="LiveId" clId="{2BA6F94F-59B6-4AA6-9DB6-4A8227DBE37E}" dt="2023-04-03T05:06:16.168" v="2811"/>
          <ac:picMkLst>
            <pc:docMk/>
            <pc:sldMk cId="3416507657" sldId="265"/>
            <ac:picMk id="4" creationId="{ABCDEA2C-CB97-DE24-E641-E77BFA3BF78D}"/>
          </ac:picMkLst>
        </pc:picChg>
        <pc:picChg chg="add del mod">
          <ac:chgData name="Scruel Tao" userId="5ea5c98d59b44d4b" providerId="LiveId" clId="{2BA6F94F-59B6-4AA6-9DB6-4A8227DBE37E}" dt="2023-04-03T05:07:30.490" v="2931" actId="478"/>
          <ac:picMkLst>
            <pc:docMk/>
            <pc:sldMk cId="3416507657" sldId="265"/>
            <ac:picMk id="7" creationId="{203C7841-531F-0781-7458-699E2A5C7CE7}"/>
          </ac:picMkLst>
        </pc:picChg>
        <pc:picChg chg="add mod">
          <ac:chgData name="Scruel Tao" userId="5ea5c98d59b44d4b" providerId="LiveId" clId="{2BA6F94F-59B6-4AA6-9DB6-4A8227DBE37E}" dt="2023-04-03T05:09:18.591" v="3012" actId="1076"/>
          <ac:picMkLst>
            <pc:docMk/>
            <pc:sldMk cId="3416507657" sldId="265"/>
            <ac:picMk id="11" creationId="{44AA24C5-508C-4D40-7E65-55D5627E4671}"/>
          </ac:picMkLst>
        </pc:picChg>
      </pc:sldChg>
      <pc:sldChg chg="add del">
        <pc:chgData name="Scruel Tao" userId="5ea5c98d59b44d4b" providerId="LiveId" clId="{2BA6F94F-59B6-4AA6-9DB6-4A8227DBE37E}" dt="2023-04-03T05:03:50.426" v="2761" actId="47"/>
        <pc:sldMkLst>
          <pc:docMk/>
          <pc:sldMk cId="3540231720" sldId="266"/>
        </pc:sldMkLst>
      </pc:sldChg>
      <pc:sldChg chg="add del">
        <pc:chgData name="Scruel Tao" userId="5ea5c98d59b44d4b" providerId="LiveId" clId="{2BA6F94F-59B6-4AA6-9DB6-4A8227DBE37E}" dt="2023-04-03T05:03:50.758" v="2762" actId="47"/>
        <pc:sldMkLst>
          <pc:docMk/>
          <pc:sldMk cId="4025758886" sldId="267"/>
        </pc:sldMkLst>
      </pc:sldChg>
      <pc:sldChg chg="add del">
        <pc:chgData name="Scruel Tao" userId="5ea5c98d59b44d4b" providerId="LiveId" clId="{2BA6F94F-59B6-4AA6-9DB6-4A8227DBE37E}" dt="2023-04-03T05:03:50.967" v="2763" actId="47"/>
        <pc:sldMkLst>
          <pc:docMk/>
          <pc:sldMk cId="3881832977" sldId="268"/>
        </pc:sldMkLst>
      </pc:sldChg>
      <pc:sldChg chg="add del">
        <pc:chgData name="Scruel Tao" userId="5ea5c98d59b44d4b" providerId="LiveId" clId="{2BA6F94F-59B6-4AA6-9DB6-4A8227DBE37E}" dt="2023-04-03T05:03:51.140" v="2764" actId="47"/>
        <pc:sldMkLst>
          <pc:docMk/>
          <pc:sldMk cId="3546485175" sldId="269"/>
        </pc:sldMkLst>
      </pc:sldChg>
      <pc:sldChg chg="addSp delSp modSp add mod ord">
        <pc:chgData name="Scruel Tao" userId="5ea5c98d59b44d4b" providerId="LiveId" clId="{2BA6F94F-59B6-4AA6-9DB6-4A8227DBE37E}" dt="2023-04-06T03:12:53.496" v="6269" actId="1076"/>
        <pc:sldMkLst>
          <pc:docMk/>
          <pc:sldMk cId="192831406" sldId="270"/>
        </pc:sldMkLst>
        <pc:spChg chg="mod">
          <ac:chgData name="Scruel Tao" userId="5ea5c98d59b44d4b" providerId="LiveId" clId="{2BA6F94F-59B6-4AA6-9DB6-4A8227DBE37E}" dt="2023-04-06T01:59:06.037" v="3423" actId="20577"/>
          <ac:spMkLst>
            <pc:docMk/>
            <pc:sldMk cId="192831406" sldId="270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3T04:55:36.354" v="2500" actId="20577"/>
          <ac:spMkLst>
            <pc:docMk/>
            <pc:sldMk cId="192831406" sldId="270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3T04:49:26.325" v="2108"/>
          <ac:spMkLst>
            <pc:docMk/>
            <pc:sldMk cId="192831406" sldId="270"/>
            <ac:spMk id="6" creationId="{4825B1F8-4B63-9130-AF5C-D8B58F7AE6AF}"/>
          </ac:spMkLst>
        </pc:spChg>
        <pc:spChg chg="add del mod">
          <ac:chgData name="Scruel Tao" userId="5ea5c98d59b44d4b" providerId="LiveId" clId="{2BA6F94F-59B6-4AA6-9DB6-4A8227DBE37E}" dt="2023-04-03T04:55:48.392" v="2504"/>
          <ac:spMkLst>
            <pc:docMk/>
            <pc:sldMk cId="192831406" sldId="270"/>
            <ac:spMk id="13" creationId="{BFF52406-2E49-3B9D-2A6D-2A5EDD1B1D0D}"/>
          </ac:spMkLst>
        </pc:spChg>
        <pc:spChg chg="add mod">
          <ac:chgData name="Scruel Tao" userId="5ea5c98d59b44d4b" providerId="LiveId" clId="{2BA6F94F-59B6-4AA6-9DB6-4A8227DBE37E}" dt="2023-04-06T03:12:53.496" v="6269" actId="1076"/>
          <ac:spMkLst>
            <pc:docMk/>
            <pc:sldMk cId="192831406" sldId="270"/>
            <ac:spMk id="14" creationId="{BF2C039C-7D70-5BA8-10BF-AC65C1C472C2}"/>
          </ac:spMkLst>
        </pc:spChg>
        <pc:picChg chg="del">
          <ac:chgData name="Scruel Tao" userId="5ea5c98d59b44d4b" providerId="LiveId" clId="{2BA6F94F-59B6-4AA6-9DB6-4A8227DBE37E}" dt="2023-04-03T04:46:04.237" v="2072" actId="21"/>
          <ac:picMkLst>
            <pc:docMk/>
            <pc:sldMk cId="192831406" sldId="270"/>
            <ac:picMk id="4" creationId="{A511FBE8-0DD6-E630-8EF3-0C4EEA9CD752}"/>
          </ac:picMkLst>
        </pc:picChg>
        <pc:picChg chg="del mod">
          <ac:chgData name="Scruel Tao" userId="5ea5c98d59b44d4b" providerId="LiveId" clId="{2BA6F94F-59B6-4AA6-9DB6-4A8227DBE37E}" dt="2023-04-03T04:49:25.552" v="2107" actId="21"/>
          <ac:picMkLst>
            <pc:docMk/>
            <pc:sldMk cId="192831406" sldId="270"/>
            <ac:picMk id="7" creationId="{DD04D8AF-8509-73F1-4E2C-416ED822D93C}"/>
          </ac:picMkLst>
        </pc:picChg>
        <pc:picChg chg="add mod">
          <ac:chgData name="Scruel Tao" userId="5ea5c98d59b44d4b" providerId="LiveId" clId="{2BA6F94F-59B6-4AA6-9DB6-4A8227DBE37E}" dt="2023-04-03T04:56:24.305" v="2563" actId="1076"/>
          <ac:picMkLst>
            <pc:docMk/>
            <pc:sldMk cId="192831406" sldId="270"/>
            <ac:picMk id="8" creationId="{9FEE71E3-5A5A-BDD3-0177-666AE0953528}"/>
          </ac:picMkLst>
        </pc:picChg>
        <pc:picChg chg="add mod">
          <ac:chgData name="Scruel Tao" userId="5ea5c98d59b44d4b" providerId="LiveId" clId="{2BA6F94F-59B6-4AA6-9DB6-4A8227DBE37E}" dt="2023-04-03T04:57:09.828" v="2614" actId="1076"/>
          <ac:picMkLst>
            <pc:docMk/>
            <pc:sldMk cId="192831406" sldId="270"/>
            <ac:picMk id="10" creationId="{ED7D2C24-3911-466C-3E76-669FC1671250}"/>
          </ac:picMkLst>
        </pc:picChg>
        <pc:picChg chg="add mod">
          <ac:chgData name="Scruel Tao" userId="5ea5c98d59b44d4b" providerId="LiveId" clId="{2BA6F94F-59B6-4AA6-9DB6-4A8227DBE37E}" dt="2023-04-03T04:55:39.683" v="2501" actId="1076"/>
          <ac:picMkLst>
            <pc:docMk/>
            <pc:sldMk cId="192831406" sldId="270"/>
            <ac:picMk id="12" creationId="{A8B42638-E2EC-8913-3326-65DFC6BFA414}"/>
          </ac:picMkLst>
        </pc:picChg>
      </pc:sldChg>
      <pc:sldChg chg="addSp delSp modSp add mod modTransition delAnim modAnim">
        <pc:chgData name="Scruel Tao" userId="5ea5c98d59b44d4b" providerId="LiveId" clId="{2BA6F94F-59B6-4AA6-9DB6-4A8227DBE37E}" dt="2023-04-06T02:37:35.540" v="4103" actId="20577"/>
        <pc:sldMkLst>
          <pc:docMk/>
          <pc:sldMk cId="555885545" sldId="271"/>
        </pc:sldMkLst>
        <pc:spChg chg="mod">
          <ac:chgData name="Scruel Tao" userId="5ea5c98d59b44d4b" providerId="LiveId" clId="{2BA6F94F-59B6-4AA6-9DB6-4A8227DBE37E}" dt="2023-04-06T02:37:35.540" v="4103" actId="20577"/>
          <ac:spMkLst>
            <pc:docMk/>
            <pc:sldMk cId="555885545" sldId="271"/>
            <ac:spMk id="2" creationId="{ABA783DF-49A6-7EF1-661E-C574E2C2F386}"/>
          </ac:spMkLst>
        </pc:spChg>
        <pc:spChg chg="mod">
          <ac:chgData name="Scruel Tao" userId="5ea5c98d59b44d4b" providerId="LiveId" clId="{2BA6F94F-59B6-4AA6-9DB6-4A8227DBE37E}" dt="2023-04-06T02:37:10.496" v="4102" actId="20577"/>
          <ac:spMkLst>
            <pc:docMk/>
            <pc:sldMk cId="555885545" sldId="271"/>
            <ac:spMk id="5" creationId="{334FF01F-2A65-44F6-34F9-69AC934A31D7}"/>
          </ac:spMkLst>
        </pc:spChg>
        <pc:spChg chg="del">
          <ac:chgData name="Scruel Tao" userId="5ea5c98d59b44d4b" providerId="LiveId" clId="{2BA6F94F-59B6-4AA6-9DB6-4A8227DBE37E}" dt="2023-04-03T05:12:20.396" v="3109"/>
          <ac:spMkLst>
            <pc:docMk/>
            <pc:sldMk cId="555885545" sldId="271"/>
            <ac:spMk id="12" creationId="{17AECC1C-6944-9F68-770A-0455E86B2492}"/>
          </ac:spMkLst>
        </pc:spChg>
        <pc:picChg chg="add mod">
          <ac:chgData name="Scruel Tao" userId="5ea5c98d59b44d4b" providerId="LiveId" clId="{2BA6F94F-59B6-4AA6-9DB6-4A8227DBE37E}" dt="2023-04-03T05:12:24.482" v="3111" actId="1076"/>
          <ac:picMkLst>
            <pc:docMk/>
            <pc:sldMk cId="555885545" sldId="271"/>
            <ac:picMk id="3" creationId="{E9C9C4B6-9E80-13FC-3C11-56455F818828}"/>
          </ac:picMkLst>
        </pc:picChg>
        <pc:picChg chg="add del mod">
          <ac:chgData name="Scruel Tao" userId="5ea5c98d59b44d4b" providerId="LiveId" clId="{2BA6F94F-59B6-4AA6-9DB6-4A8227DBE37E}" dt="2023-04-06T02:23:46.442" v="3975" actId="478"/>
          <ac:picMkLst>
            <pc:docMk/>
            <pc:sldMk cId="555885545" sldId="271"/>
            <ac:picMk id="6" creationId="{946FBC4D-967C-E0DD-4B99-AFE37DE456FC}"/>
          </ac:picMkLst>
        </pc:picChg>
        <pc:picChg chg="add del mod">
          <ac:chgData name="Scruel Tao" userId="5ea5c98d59b44d4b" providerId="LiveId" clId="{2BA6F94F-59B6-4AA6-9DB6-4A8227DBE37E}" dt="2023-04-06T02:34:23.966" v="4014" actId="478"/>
          <ac:picMkLst>
            <pc:docMk/>
            <pc:sldMk cId="555885545" sldId="271"/>
            <ac:picMk id="8" creationId="{CBE0F782-9063-9A1B-F123-E3585C23F8D4}"/>
          </ac:picMkLst>
        </pc:picChg>
        <pc:picChg chg="add mod ord">
          <ac:chgData name="Scruel Tao" userId="5ea5c98d59b44d4b" providerId="LiveId" clId="{2BA6F94F-59B6-4AA6-9DB6-4A8227DBE37E}" dt="2023-04-06T02:34:21.109" v="4013" actId="171"/>
          <ac:picMkLst>
            <pc:docMk/>
            <pc:sldMk cId="555885545" sldId="271"/>
            <ac:picMk id="10" creationId="{AB9AA877-00A8-CAE0-AEB2-54C3CC706AB2}"/>
          </ac:picMkLst>
        </pc:picChg>
        <pc:picChg chg="add del mod">
          <ac:chgData name="Scruel Tao" userId="5ea5c98d59b44d4b" providerId="LiveId" clId="{2BA6F94F-59B6-4AA6-9DB6-4A8227DBE37E}" dt="2023-04-06T02:34:05.904" v="4011" actId="478"/>
          <ac:picMkLst>
            <pc:docMk/>
            <pc:sldMk cId="555885545" sldId="271"/>
            <ac:picMk id="12" creationId="{6B5B9BC3-94A6-21D9-46F9-DD8E61B43B92}"/>
          </ac:picMkLst>
        </pc:picChg>
        <pc:picChg chg="add mod">
          <ac:chgData name="Scruel Tao" userId="5ea5c98d59b44d4b" providerId="LiveId" clId="{2BA6F94F-59B6-4AA6-9DB6-4A8227DBE37E}" dt="2023-04-06T02:34:48.022" v="4029" actId="1076"/>
          <ac:picMkLst>
            <pc:docMk/>
            <pc:sldMk cId="555885545" sldId="271"/>
            <ac:picMk id="14" creationId="{6A16C4FE-00E6-5357-100A-B8710B34F596}"/>
          </ac:picMkLst>
        </pc:picChg>
        <pc:picChg chg="add mod">
          <ac:chgData name="Scruel Tao" userId="5ea5c98d59b44d4b" providerId="LiveId" clId="{2BA6F94F-59B6-4AA6-9DB6-4A8227DBE37E}" dt="2023-04-06T02:35:36.170" v="4034" actId="1076"/>
          <ac:picMkLst>
            <pc:docMk/>
            <pc:sldMk cId="555885545" sldId="271"/>
            <ac:picMk id="16" creationId="{11C754BB-74AE-32B2-031C-7FF20420B575}"/>
          </ac:picMkLst>
        </pc:picChg>
      </pc:sldChg>
      <pc:sldChg chg="addSp delSp modSp add mod modClrScheme modAnim chgLayout">
        <pc:chgData name="Scruel Tao" userId="5ea5c98d59b44d4b" providerId="LiveId" clId="{2BA6F94F-59B6-4AA6-9DB6-4A8227DBE37E}" dt="2023-04-06T03:21:33.591" v="6322" actId="20577"/>
        <pc:sldMkLst>
          <pc:docMk/>
          <pc:sldMk cId="1518949093" sldId="272"/>
        </pc:sldMkLst>
        <pc:spChg chg="mod ord">
          <ac:chgData name="Scruel Tao" userId="5ea5c98d59b44d4b" providerId="LiveId" clId="{2BA6F94F-59B6-4AA6-9DB6-4A8227DBE37E}" dt="2023-04-06T02:46:26.755" v="4346" actId="700"/>
          <ac:spMkLst>
            <pc:docMk/>
            <pc:sldMk cId="1518949093" sldId="272"/>
            <ac:spMk id="2" creationId="{ABA783DF-49A6-7EF1-661E-C574E2C2F386}"/>
          </ac:spMkLst>
        </pc:spChg>
        <pc:spChg chg="add mod ord">
          <ac:chgData name="Scruel Tao" userId="5ea5c98d59b44d4b" providerId="LiveId" clId="{2BA6F94F-59B6-4AA6-9DB6-4A8227DBE37E}" dt="2023-04-06T03:21:33.591" v="6322" actId="20577"/>
          <ac:spMkLst>
            <pc:docMk/>
            <pc:sldMk cId="1518949093" sldId="272"/>
            <ac:spMk id="3" creationId="{939F03AE-10F4-D882-D99A-D5393469A114}"/>
          </ac:spMkLst>
        </pc:spChg>
        <pc:spChg chg="add mod">
          <ac:chgData name="Scruel Tao" userId="5ea5c98d59b44d4b" providerId="LiveId" clId="{2BA6F94F-59B6-4AA6-9DB6-4A8227DBE37E}" dt="2023-04-06T03:00:35.995" v="5800" actId="1076"/>
          <ac:spMkLst>
            <pc:docMk/>
            <pc:sldMk cId="1518949093" sldId="272"/>
            <ac:spMk id="4" creationId="{7F9F47DD-E49D-A929-FBF6-0571BAC29FB6}"/>
          </ac:spMkLst>
        </pc:spChg>
        <pc:spChg chg="del mod ord">
          <ac:chgData name="Scruel Tao" userId="5ea5c98d59b44d4b" providerId="LiveId" clId="{2BA6F94F-59B6-4AA6-9DB6-4A8227DBE37E}" dt="2023-04-06T02:46:26.755" v="4346" actId="700"/>
          <ac:spMkLst>
            <pc:docMk/>
            <pc:sldMk cId="1518949093" sldId="272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6T02:46:26.755" v="4346" actId="700"/>
          <ac:spMkLst>
            <pc:docMk/>
            <pc:sldMk cId="1518949093" sldId="272"/>
            <ac:spMk id="7" creationId="{F35B7A8A-4930-2C62-CD2B-1E4E38AFABE3}"/>
          </ac:spMkLst>
        </pc:spChg>
        <pc:spChg chg="del">
          <ac:chgData name="Scruel Tao" userId="5ea5c98d59b44d4b" providerId="LiveId" clId="{2BA6F94F-59B6-4AA6-9DB6-4A8227DBE37E}" dt="2023-04-03T05:12:13.720" v="3106"/>
          <ac:spMkLst>
            <pc:docMk/>
            <pc:sldMk cId="1518949093" sldId="272"/>
            <ac:spMk id="12" creationId="{17AECC1C-6944-9F68-770A-0455E86B2492}"/>
          </ac:spMkLst>
        </pc:spChg>
        <pc:picChg chg="add del mod">
          <ac:chgData name="Scruel Tao" userId="5ea5c98d59b44d4b" providerId="LiveId" clId="{2BA6F94F-59B6-4AA6-9DB6-4A8227DBE37E}" dt="2023-04-03T05:12:18.430" v="3108" actId="21"/>
          <ac:picMkLst>
            <pc:docMk/>
            <pc:sldMk cId="1518949093" sldId="272"/>
            <ac:picMk id="4" creationId="{ED7E2725-EC32-D629-C663-EC55BC83D8AA}"/>
          </ac:picMkLst>
        </pc:picChg>
      </pc:sldChg>
      <pc:sldChg chg="addSp delSp modSp add mod modAnim">
        <pc:chgData name="Scruel Tao" userId="5ea5c98d59b44d4b" providerId="LiveId" clId="{2BA6F94F-59B6-4AA6-9DB6-4A8227DBE37E}" dt="2023-04-06T03:22:01.021" v="6326" actId="20577"/>
        <pc:sldMkLst>
          <pc:docMk/>
          <pc:sldMk cId="1301849154" sldId="273"/>
        </pc:sldMkLst>
        <pc:spChg chg="mod">
          <ac:chgData name="Scruel Tao" userId="5ea5c98d59b44d4b" providerId="LiveId" clId="{2BA6F94F-59B6-4AA6-9DB6-4A8227DBE37E}" dt="2023-04-06T02:00:22.559" v="3502" actId="20577"/>
          <ac:spMkLst>
            <pc:docMk/>
            <pc:sldMk cId="1301849154" sldId="273"/>
            <ac:spMk id="2" creationId="{ABA783DF-49A6-7EF1-661E-C574E2C2F386}"/>
          </ac:spMkLst>
        </pc:spChg>
        <pc:spChg chg="mod ord">
          <ac:chgData name="Scruel Tao" userId="5ea5c98d59b44d4b" providerId="LiveId" clId="{2BA6F94F-59B6-4AA6-9DB6-4A8227DBE37E}" dt="2023-04-06T03:22:01.021" v="6326" actId="20577"/>
          <ac:spMkLst>
            <pc:docMk/>
            <pc:sldMk cId="1301849154" sldId="273"/>
            <ac:spMk id="5" creationId="{334FF01F-2A65-44F6-34F9-69AC934A31D7}"/>
          </ac:spMkLst>
        </pc:spChg>
        <pc:spChg chg="add del">
          <ac:chgData name="Scruel Tao" userId="5ea5c98d59b44d4b" providerId="LiveId" clId="{2BA6F94F-59B6-4AA6-9DB6-4A8227DBE37E}" dt="2023-04-06T03:03:08.342" v="5816" actId="22"/>
          <ac:spMkLst>
            <pc:docMk/>
            <pc:sldMk cId="1301849154" sldId="273"/>
            <ac:spMk id="9" creationId="{2D63CFCC-FD4C-6E5B-C31C-1FACE6548087}"/>
          </ac:spMkLst>
        </pc:spChg>
        <pc:spChg chg="del">
          <ac:chgData name="Scruel Tao" userId="5ea5c98d59b44d4b" providerId="LiveId" clId="{2BA6F94F-59B6-4AA6-9DB6-4A8227DBE37E}" dt="2023-04-06T02:59:42.163" v="5772"/>
          <ac:spMkLst>
            <pc:docMk/>
            <pc:sldMk cId="1301849154" sldId="273"/>
            <ac:spMk id="12" creationId="{17AECC1C-6944-9F68-770A-0455E86B2492}"/>
          </ac:spMkLst>
        </pc:spChg>
        <pc:picChg chg="add mod">
          <ac:chgData name="Scruel Tao" userId="5ea5c98d59b44d4b" providerId="LiveId" clId="{2BA6F94F-59B6-4AA6-9DB6-4A8227DBE37E}" dt="2023-04-06T03:00:08.355" v="5783" actId="14100"/>
          <ac:picMkLst>
            <pc:docMk/>
            <pc:sldMk cId="1301849154" sldId="273"/>
            <ac:picMk id="4" creationId="{0A002240-4414-DA2D-96E9-81195475F4D9}"/>
          </ac:picMkLst>
        </pc:picChg>
        <pc:picChg chg="add mod">
          <ac:chgData name="Scruel Tao" userId="5ea5c98d59b44d4b" providerId="LiveId" clId="{2BA6F94F-59B6-4AA6-9DB6-4A8227DBE37E}" dt="2023-04-06T03:01:55.942" v="5807" actId="1076"/>
          <ac:picMkLst>
            <pc:docMk/>
            <pc:sldMk cId="1301849154" sldId="273"/>
            <ac:picMk id="7" creationId="{039AB04D-EA90-8BDD-A9C6-599C7C25DC63}"/>
          </ac:picMkLst>
        </pc:picChg>
        <pc:picChg chg="add mod">
          <ac:chgData name="Scruel Tao" userId="5ea5c98d59b44d4b" providerId="LiveId" clId="{2BA6F94F-59B6-4AA6-9DB6-4A8227DBE37E}" dt="2023-04-06T03:03:35.262" v="5826" actId="1076"/>
          <ac:picMkLst>
            <pc:docMk/>
            <pc:sldMk cId="1301849154" sldId="273"/>
            <ac:picMk id="11" creationId="{F56CF5C9-083E-9020-8D45-F23AB3CF38CE}"/>
          </ac:picMkLst>
        </pc:picChg>
      </pc:sldChg>
      <pc:sldChg chg="addSp delSp modSp add mod modClrScheme modAnim chgLayout">
        <pc:chgData name="Scruel Tao" userId="5ea5c98d59b44d4b" providerId="LiveId" clId="{2BA6F94F-59B6-4AA6-9DB6-4A8227DBE37E}" dt="2023-04-06T03:08:04.347" v="6177" actId="20577"/>
        <pc:sldMkLst>
          <pc:docMk/>
          <pc:sldMk cId="2878673110" sldId="274"/>
        </pc:sldMkLst>
        <pc:spChg chg="mod ord">
          <ac:chgData name="Scruel Tao" userId="5ea5c98d59b44d4b" providerId="LiveId" clId="{2BA6F94F-59B6-4AA6-9DB6-4A8227DBE37E}" dt="2023-04-06T03:06:24.832" v="6026" actId="20577"/>
          <ac:spMkLst>
            <pc:docMk/>
            <pc:sldMk cId="2878673110" sldId="274"/>
            <ac:spMk id="2" creationId="{ABA783DF-49A6-7EF1-661E-C574E2C2F386}"/>
          </ac:spMkLst>
        </pc:spChg>
        <pc:spChg chg="add mod ord">
          <ac:chgData name="Scruel Tao" userId="5ea5c98d59b44d4b" providerId="LiveId" clId="{2BA6F94F-59B6-4AA6-9DB6-4A8227DBE37E}" dt="2023-04-06T03:08:04.347" v="6177" actId="20577"/>
          <ac:spMkLst>
            <pc:docMk/>
            <pc:sldMk cId="2878673110" sldId="274"/>
            <ac:spMk id="3" creationId="{9E0BA8B8-92DA-1AC9-79B9-A552D184BB54}"/>
          </ac:spMkLst>
        </pc:spChg>
        <pc:spChg chg="del mod ord">
          <ac:chgData name="Scruel Tao" userId="5ea5c98d59b44d4b" providerId="LiveId" clId="{2BA6F94F-59B6-4AA6-9DB6-4A8227DBE37E}" dt="2023-04-03T05:14:57.549" v="3272" actId="700"/>
          <ac:spMkLst>
            <pc:docMk/>
            <pc:sldMk cId="2878673110" sldId="274"/>
            <ac:spMk id="5" creationId="{334FF01F-2A65-44F6-34F9-69AC934A31D7}"/>
          </ac:spMkLst>
        </pc:spChg>
        <pc:spChg chg="del">
          <ac:chgData name="Scruel Tao" userId="5ea5c98d59b44d4b" providerId="LiveId" clId="{2BA6F94F-59B6-4AA6-9DB6-4A8227DBE37E}" dt="2023-04-03T05:14:57.549" v="3272" actId="700"/>
          <ac:spMkLst>
            <pc:docMk/>
            <pc:sldMk cId="2878673110" sldId="274"/>
            <ac:spMk id="12" creationId="{17AECC1C-6944-9F68-770A-0455E86B2492}"/>
          </ac:spMkLst>
        </pc:spChg>
      </pc:sldChg>
      <pc:sldChg chg="addSp delSp modSp add mod delAnim modAnim">
        <pc:chgData name="Scruel Tao" userId="5ea5c98d59b44d4b" providerId="LiveId" clId="{2BA6F94F-59B6-4AA6-9DB6-4A8227DBE37E}" dt="2023-04-06T03:11:42.112" v="6223" actId="20577"/>
        <pc:sldMkLst>
          <pc:docMk/>
          <pc:sldMk cId="1525970791" sldId="275"/>
        </pc:sldMkLst>
        <pc:spChg chg="mod">
          <ac:chgData name="Scruel Tao" userId="5ea5c98d59b44d4b" providerId="LiveId" clId="{2BA6F94F-59B6-4AA6-9DB6-4A8227DBE37E}" dt="2023-04-06T02:37:55.606" v="4130" actId="20577"/>
          <ac:spMkLst>
            <pc:docMk/>
            <pc:sldMk cId="1525970791" sldId="275"/>
            <ac:spMk id="2" creationId="{ABA783DF-49A6-7EF1-661E-C574E2C2F386}"/>
          </ac:spMkLst>
        </pc:spChg>
        <pc:spChg chg="add mod">
          <ac:chgData name="Scruel Tao" userId="5ea5c98d59b44d4b" providerId="LiveId" clId="{2BA6F94F-59B6-4AA6-9DB6-4A8227DBE37E}" dt="2023-04-06T02:40:44.115" v="4288" actId="1076"/>
          <ac:spMkLst>
            <pc:docMk/>
            <pc:sldMk cId="1525970791" sldId="275"/>
            <ac:spMk id="3" creationId="{758FEE91-E006-78B4-7371-44F05CE1873F}"/>
          </ac:spMkLst>
        </pc:spChg>
        <pc:spChg chg="mod">
          <ac:chgData name="Scruel Tao" userId="5ea5c98d59b44d4b" providerId="LiveId" clId="{2BA6F94F-59B6-4AA6-9DB6-4A8227DBE37E}" dt="2023-04-06T03:11:42.112" v="6223" actId="20577"/>
          <ac:spMkLst>
            <pc:docMk/>
            <pc:sldMk cId="1525970791" sldId="275"/>
            <ac:spMk id="5" creationId="{334FF01F-2A65-44F6-34F9-69AC934A31D7}"/>
          </ac:spMkLst>
        </pc:spChg>
        <pc:spChg chg="add del mod">
          <ac:chgData name="Scruel Tao" userId="5ea5c98d59b44d4b" providerId="LiveId" clId="{2BA6F94F-59B6-4AA6-9DB6-4A8227DBE37E}" dt="2023-04-06T02:41:11.484" v="4301"/>
          <ac:spMkLst>
            <pc:docMk/>
            <pc:sldMk cId="1525970791" sldId="275"/>
            <ac:spMk id="6" creationId="{FE71521E-2CC0-4A61-AAED-50B969DD3FB2}"/>
          </ac:spMkLst>
        </pc:spChg>
        <pc:spChg chg="add del mod">
          <ac:chgData name="Scruel Tao" userId="5ea5c98d59b44d4b" providerId="LiveId" clId="{2BA6F94F-59B6-4AA6-9DB6-4A8227DBE37E}" dt="2023-04-06T02:41:49.801" v="4308"/>
          <ac:spMkLst>
            <pc:docMk/>
            <pc:sldMk cId="1525970791" sldId="275"/>
            <ac:spMk id="11" creationId="{E7566BCF-DD27-2A40-5FAC-846D590C6664}"/>
          </ac:spMkLst>
        </pc:spChg>
        <pc:picChg chg="del">
          <ac:chgData name="Scruel Tao" userId="5ea5c98d59b44d4b" providerId="LiveId" clId="{2BA6F94F-59B6-4AA6-9DB6-4A8227DBE37E}" dt="2023-04-03T05:13:19.543" v="3163" actId="21"/>
          <ac:picMkLst>
            <pc:docMk/>
            <pc:sldMk cId="1525970791" sldId="275"/>
            <ac:picMk id="3" creationId="{E9C9C4B6-9E80-13FC-3C11-56455F818828}"/>
          </ac:picMkLst>
        </pc:picChg>
        <pc:picChg chg="add del mod">
          <ac:chgData name="Scruel Tao" userId="5ea5c98d59b44d4b" providerId="LiveId" clId="{2BA6F94F-59B6-4AA6-9DB6-4A8227DBE37E}" dt="2023-04-06T02:41:10.728" v="4300"/>
          <ac:picMkLst>
            <pc:docMk/>
            <pc:sldMk cId="1525970791" sldId="275"/>
            <ac:picMk id="7" creationId="{72753DEC-DD0C-C274-F404-F5EB4CD1C448}"/>
          </ac:picMkLst>
        </pc:picChg>
        <pc:picChg chg="add del mod">
          <ac:chgData name="Scruel Tao" userId="5ea5c98d59b44d4b" providerId="LiveId" clId="{2BA6F94F-59B6-4AA6-9DB6-4A8227DBE37E}" dt="2023-04-06T02:41:48.798" v="4307" actId="478"/>
          <ac:picMkLst>
            <pc:docMk/>
            <pc:sldMk cId="1525970791" sldId="275"/>
            <ac:picMk id="9" creationId="{956D46E1-CA10-6110-3721-527FB106B816}"/>
          </ac:picMkLst>
        </pc:picChg>
        <pc:picChg chg="add mod">
          <ac:chgData name="Scruel Tao" userId="5ea5c98d59b44d4b" providerId="LiveId" clId="{2BA6F94F-59B6-4AA6-9DB6-4A8227DBE37E}" dt="2023-04-06T02:41:56.060" v="4311" actId="14100"/>
          <ac:picMkLst>
            <pc:docMk/>
            <pc:sldMk cId="1525970791" sldId="275"/>
            <ac:picMk id="13" creationId="{28E0336C-E8D0-EA88-BA1F-58180AAA10B2}"/>
          </ac:picMkLst>
        </pc:picChg>
        <pc:picChg chg="add mod">
          <ac:chgData name="Scruel Tao" userId="5ea5c98d59b44d4b" providerId="LiveId" clId="{2BA6F94F-59B6-4AA6-9DB6-4A8227DBE37E}" dt="2023-04-06T02:43:15.541" v="4323" actId="1076"/>
          <ac:picMkLst>
            <pc:docMk/>
            <pc:sldMk cId="1525970791" sldId="275"/>
            <ac:picMk id="15" creationId="{688D0B3B-ED19-D752-7801-4EA7CCF93CF1}"/>
          </ac:picMkLst>
        </pc:picChg>
        <pc:picChg chg="add del mod">
          <ac:chgData name="Scruel Tao" userId="5ea5c98d59b44d4b" providerId="LiveId" clId="{2BA6F94F-59B6-4AA6-9DB6-4A8227DBE37E}" dt="2023-04-06T02:45:44.597" v="4337" actId="478"/>
          <ac:picMkLst>
            <pc:docMk/>
            <pc:sldMk cId="1525970791" sldId="275"/>
            <ac:picMk id="17" creationId="{A0899730-319B-2A2E-DBC8-BEBF8655AA69}"/>
          </ac:picMkLst>
        </pc:picChg>
        <pc:picChg chg="add mod">
          <ac:chgData name="Scruel Tao" userId="5ea5c98d59b44d4b" providerId="LiveId" clId="{2BA6F94F-59B6-4AA6-9DB6-4A8227DBE37E}" dt="2023-04-06T02:45:54.296" v="4342" actId="1076"/>
          <ac:picMkLst>
            <pc:docMk/>
            <pc:sldMk cId="1525970791" sldId="275"/>
            <ac:picMk id="19" creationId="{EA4C9E56-4F35-33EF-251B-533EFC0DABBF}"/>
          </ac:picMkLst>
        </pc:picChg>
      </pc:sldChg>
      <pc:sldChg chg="modSp add del mod">
        <pc:chgData name="Scruel Tao" userId="5ea5c98d59b44d4b" providerId="LiveId" clId="{2BA6F94F-59B6-4AA6-9DB6-4A8227DBE37E}" dt="2023-04-06T02:37:57.733" v="4131" actId="47"/>
        <pc:sldMkLst>
          <pc:docMk/>
          <pc:sldMk cId="1084643022" sldId="276"/>
        </pc:sldMkLst>
        <pc:spChg chg="mod">
          <ac:chgData name="Scruel Tao" userId="5ea5c98d59b44d4b" providerId="LiveId" clId="{2BA6F94F-59B6-4AA6-9DB6-4A8227DBE37E}" dt="2023-04-06T01:59:57.563" v="3451" actId="20577"/>
          <ac:spMkLst>
            <pc:docMk/>
            <pc:sldMk cId="1084643022" sldId="276"/>
            <ac:spMk id="2" creationId="{ABA783DF-49A6-7EF1-661E-C574E2C2F386}"/>
          </ac:spMkLst>
        </pc:spChg>
      </pc:sldChg>
      <pc:sldMasterChg chg="modSldLayout">
        <pc:chgData name="Scruel Tao" userId="5ea5c98d59b44d4b" providerId="LiveId" clId="{2BA6F94F-59B6-4AA6-9DB6-4A8227DBE37E}" dt="2023-04-03T03:34:53.033" v="335" actId="1076"/>
        <pc:sldMasterMkLst>
          <pc:docMk/>
          <pc:sldMasterMk cId="1766057859" sldId="2147483648"/>
        </pc:sldMasterMkLst>
        <pc:sldLayoutChg chg="delSp modSp mod">
          <pc:chgData name="Scruel Tao" userId="5ea5c98d59b44d4b" providerId="LiveId" clId="{2BA6F94F-59B6-4AA6-9DB6-4A8227DBE37E}" dt="2023-04-03T03:34:53.033" v="335" actId="1076"/>
          <pc:sldLayoutMkLst>
            <pc:docMk/>
            <pc:sldMasterMk cId="1766057859" sldId="2147483648"/>
            <pc:sldLayoutMk cId="1337634028" sldId="2147483660"/>
          </pc:sldLayoutMkLst>
          <pc:spChg chg="del mod">
            <ac:chgData name="Scruel Tao" userId="5ea5c98d59b44d4b" providerId="LiveId" clId="{2BA6F94F-59B6-4AA6-9DB6-4A8227DBE37E}" dt="2023-04-03T03:27:47.594" v="278" actId="478"/>
            <ac:spMkLst>
              <pc:docMk/>
              <pc:sldMasterMk cId="1766057859" sldId="2147483648"/>
              <pc:sldLayoutMk cId="1337634028" sldId="2147483660"/>
              <ac:spMk id="19468" creationId="{418CE5A5-515B-CEAB-D160-CBAFEBF4837F}"/>
            </ac:spMkLst>
          </pc:spChg>
          <pc:picChg chg="del">
            <ac:chgData name="Scruel Tao" userId="5ea5c98d59b44d4b" providerId="LiveId" clId="{2BA6F94F-59B6-4AA6-9DB6-4A8227DBE37E}" dt="2023-04-03T03:26:11.336" v="269" actId="21"/>
            <ac:picMkLst>
              <pc:docMk/>
              <pc:sldMasterMk cId="1766057859" sldId="2147483648"/>
              <pc:sldLayoutMk cId="1337634028" sldId="2147483660"/>
              <ac:picMk id="19481" creationId="{02568321-E4E6-1B3D-8017-A3451A7203B9}"/>
            </ac:picMkLst>
          </pc:picChg>
          <pc:picChg chg="mod">
            <ac:chgData name="Scruel Tao" userId="5ea5c98d59b44d4b" providerId="LiveId" clId="{2BA6F94F-59B6-4AA6-9DB6-4A8227DBE37E}" dt="2023-04-03T03:34:53.033" v="335" actId="1076"/>
            <ac:picMkLst>
              <pc:docMk/>
              <pc:sldMasterMk cId="1766057859" sldId="2147483648"/>
              <pc:sldLayoutMk cId="1337634028" sldId="2147483660"/>
              <ac:picMk id="19482" creationId="{8F2B9C9A-7CA4-5723-784E-DBADCF09186B}"/>
            </ac:picMkLst>
          </pc:picChg>
        </pc:sldLayoutChg>
      </pc:sldMasterChg>
    </pc:docChg>
  </pc:docChgLst>
  <pc:docChgLst>
    <pc:chgData name="Scruel Tao" userId="5ea5c98d59b44d4b" providerId="LiveId" clId="{42F73B06-DA81-4C67-8473-07E158E9C79B}"/>
    <pc:docChg chg="undo redo custSel addSld delSld modSld sldOrd modMainMaster">
      <pc:chgData name="Scruel Tao" userId="5ea5c98d59b44d4b" providerId="LiveId" clId="{42F73B06-DA81-4C67-8473-07E158E9C79B}" dt="2023-06-05T04:03:11.995" v="12051" actId="1076"/>
      <pc:docMkLst>
        <pc:docMk/>
      </pc:docMkLst>
      <pc:sldChg chg="addSp delSp modSp mod modTransition">
        <pc:chgData name="Scruel Tao" userId="5ea5c98d59b44d4b" providerId="LiveId" clId="{42F73B06-DA81-4C67-8473-07E158E9C79B}" dt="2023-05-05T10:01:51.588" v="5834"/>
        <pc:sldMkLst>
          <pc:docMk/>
          <pc:sldMk cId="1112998187" sldId="257"/>
        </pc:sldMkLst>
        <pc:spChg chg="mod">
          <ac:chgData name="Scruel Tao" userId="5ea5c98d59b44d4b" providerId="LiveId" clId="{42F73B06-DA81-4C67-8473-07E158E9C79B}" dt="2023-04-26T02:56:00.022" v="3057" actId="20577"/>
          <ac:spMkLst>
            <pc:docMk/>
            <pc:sldMk cId="1112998187" sldId="257"/>
            <ac:spMk id="2" creationId="{1422DFF6-0952-1023-64E3-97184D36BE3F}"/>
          </ac:spMkLst>
        </pc:spChg>
        <pc:spChg chg="mod">
          <ac:chgData name="Scruel Tao" userId="5ea5c98d59b44d4b" providerId="LiveId" clId="{42F73B06-DA81-4C67-8473-07E158E9C79B}" dt="2023-04-26T10:56:44.356" v="3059" actId="20577"/>
          <ac:spMkLst>
            <pc:docMk/>
            <pc:sldMk cId="1112998187" sldId="257"/>
            <ac:spMk id="3" creationId="{AC7759D9-0BB4-08ED-8476-24F7D903D6DE}"/>
          </ac:spMkLst>
        </pc:spChg>
        <pc:spChg chg="add del mod">
          <ac:chgData name="Scruel Tao" userId="5ea5c98d59b44d4b" providerId="LiveId" clId="{42F73B06-DA81-4C67-8473-07E158E9C79B}" dt="2023-04-25T02:46:25.828" v="34"/>
          <ac:spMkLst>
            <pc:docMk/>
            <pc:sldMk cId="1112998187" sldId="257"/>
            <ac:spMk id="4" creationId="{A079E8C0-052B-18D5-9CF8-DD0AE74AF66B}"/>
          </ac:spMkLst>
        </pc:spChg>
        <pc:spChg chg="add del mod">
          <ac:chgData name="Scruel Tao" userId="5ea5c98d59b44d4b" providerId="LiveId" clId="{42F73B06-DA81-4C67-8473-07E158E9C79B}" dt="2023-04-25T02:53:39.318" v="165" actId="21"/>
          <ac:spMkLst>
            <pc:docMk/>
            <pc:sldMk cId="1112998187" sldId="257"/>
            <ac:spMk id="5" creationId="{6B681F1F-0DE6-B406-204C-9354D5670F8E}"/>
          </ac:spMkLst>
        </pc:spChg>
      </pc:sldChg>
      <pc:sldChg chg="addSp delSp modSp mod modTransition modAnim">
        <pc:chgData name="Scruel Tao" userId="5ea5c98d59b44d4b" providerId="LiveId" clId="{42F73B06-DA81-4C67-8473-07E158E9C79B}" dt="2023-05-12T17:00:46.954" v="6683" actId="20577"/>
        <pc:sldMkLst>
          <pc:docMk/>
          <pc:sldMk cId="3636494425" sldId="258"/>
        </pc:sldMkLst>
        <pc:spChg chg="mod">
          <ac:chgData name="Scruel Tao" userId="5ea5c98d59b44d4b" providerId="LiveId" clId="{42F73B06-DA81-4C67-8473-07E158E9C79B}" dt="2023-04-25T03:22:32.151" v="867" actId="20577"/>
          <ac:spMkLst>
            <pc:docMk/>
            <pc:sldMk cId="3636494425" sldId="258"/>
            <ac:spMk id="2" creationId="{ABA783DF-49A6-7EF1-661E-C574E2C2F386}"/>
          </ac:spMkLst>
        </pc:spChg>
        <pc:spChg chg="del mod">
          <ac:chgData name="Scruel Tao" userId="5ea5c98d59b44d4b" providerId="LiveId" clId="{42F73B06-DA81-4C67-8473-07E158E9C79B}" dt="2023-04-25T03:12:42.110" v="592" actId="478"/>
          <ac:spMkLst>
            <pc:docMk/>
            <pc:sldMk cId="3636494425" sldId="258"/>
            <ac:spMk id="3" creationId="{4C14948B-081B-0FED-AF72-DA2CFEC85EB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9" creationId="{BA908FC3-A0EB-F7FE-4E65-D9458F7A14A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0" creationId="{FFB3B742-5269-C9DD-2CA4-966DADE8F9E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1" creationId="{BA703B33-7CB6-9FD1-6308-5A66A84AE171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2" creationId="{151B79C1-137A-57A9-0616-3DF5499DEDE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3" creationId="{CC84C452-144D-00E8-F419-9F2CFB9B199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4" creationId="{399876F9-00F3-3D6A-E2DA-9E3F062548E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5" creationId="{8CB8A818-E440-9338-2FD4-89160E0FAD7F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6" creationId="{8226402F-1940-BAAF-8CDD-A588047059A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7" creationId="{46DCCA24-2144-A4FD-E167-DA7BBE5B3F6D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8" creationId="{545EA90B-9834-F825-8B44-305D329730D8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19" creationId="{2FDD208C-8CDC-5791-DB0C-46A496231D22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0" creationId="{A3C0FB5D-4E00-3696-61DB-E49AEE25DB0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1" creationId="{71F8EEF6-9A32-0A78-4E2F-950322B8AC2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2" creationId="{47D5D505-F800-D76D-E7B6-F3EB87664C74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3" creationId="{E8A85D2B-AB1D-9C0D-08EC-934FF9D7003F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4" creationId="{0AC97BA1-83B0-DB02-81AC-6213009241F3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5" creationId="{5F1C6A34-E5FE-21CA-E715-E556C881140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6" creationId="{8A7695B3-E880-A584-75A9-94BD937774FF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7" creationId="{DDA9CB73-5323-7074-72F0-FE213A7656CE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8" creationId="{BE9D20DE-121B-F6A5-4436-DF6C304DC9B4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29" creationId="{2DC44659-C03E-0D86-F7C0-0978EF476040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0" creationId="{7AEC2843-9DD8-8FE8-B5D1-A4C4D1D386A3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1" creationId="{444C8620-BBE0-B587-70F9-61F84356BFC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2" creationId="{1A2A0E7C-32A4-D0EF-50CB-9275BA653A46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3" creationId="{3B0FD91E-90DC-12A5-BD5D-D4EEF984FBF9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4" creationId="{ADD06899-CA0E-640F-BE8C-C94B407217D8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5" creationId="{35DB8BD3-7EF0-88D9-611E-481E0080EB9C}"/>
          </ac:spMkLst>
        </pc:spChg>
        <pc:spChg chg="add del mod">
          <ac:chgData name="Scruel Tao" userId="5ea5c98d59b44d4b" providerId="LiveId" clId="{42F73B06-DA81-4C67-8473-07E158E9C79B}" dt="2023-04-25T03:12:32.844" v="591"/>
          <ac:spMkLst>
            <pc:docMk/>
            <pc:sldMk cId="3636494425" sldId="258"/>
            <ac:spMk id="36" creationId="{AFC9C7BA-7A24-6E3D-4442-046FA94109E5}"/>
          </ac:spMkLst>
        </pc:spChg>
        <pc:spChg chg="add del mod">
          <ac:chgData name="Scruel Tao" userId="5ea5c98d59b44d4b" providerId="LiveId" clId="{42F73B06-DA81-4C67-8473-07E158E9C79B}" dt="2023-04-25T03:12:44.503" v="593" actId="478"/>
          <ac:spMkLst>
            <pc:docMk/>
            <pc:sldMk cId="3636494425" sldId="258"/>
            <ac:spMk id="38" creationId="{A30D7F5D-9E79-2552-D499-8B7304C5F748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39" creationId="{8D309316-0912-245A-36C4-6EEFCF882A6C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0" creationId="{F356A7F9-408C-48AD-D73A-AB2BE2683ACE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1" creationId="{A65C9C38-D9D4-4ECA-E1D0-6FE80D1FC8C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2" creationId="{7E3B9975-3062-8002-8685-35899B3AFCA8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3" creationId="{3785958C-CD18-CC2E-9E0C-55A294D2F859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4" creationId="{36F07874-9C56-D8E0-B1BA-7BCD3E1F71C9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5" creationId="{D7E44A64-E568-6693-3D25-7CD2C9426109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6" creationId="{0E1909D8-1601-DFB5-56B3-16A56AE6AFE9}"/>
          </ac:spMkLst>
        </pc:spChg>
        <pc:spChg chg="add del mod">
          <ac:chgData name="Scruel Tao" userId="5ea5c98d59b44d4b" providerId="LiveId" clId="{42F73B06-DA81-4C67-8473-07E158E9C79B}" dt="2023-04-25T03:14:09.423" v="612" actId="21"/>
          <ac:spMkLst>
            <pc:docMk/>
            <pc:sldMk cId="3636494425" sldId="258"/>
            <ac:spMk id="47" creationId="{7AD1E3F2-059C-C35B-5426-0E689F8B2312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8" creationId="{8EF70B6C-10AB-C9E2-0ADD-90E337F914E7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49" creationId="{3FFE2D0F-D5D7-38F6-8079-091F446C324F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0" creationId="{5BDF8FF3-017B-5699-11E7-C6538205D42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1" creationId="{49EA7185-A97F-ADA5-D08B-1F009E8A86D7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2" creationId="{FC361533-57CD-8F96-1954-E552EFBCB02D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3" creationId="{03FE0395-4FFA-4B43-7348-8A18CD05B3DC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4" creationId="{A537EA06-6625-07C6-8C40-953BDD632EA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5" creationId="{2B12582F-6DD3-2038-D5C0-F941BCEE00B4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6" creationId="{95372342-D86C-DC3A-B25D-EDA6C57C1B5B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7" creationId="{12B59904-5CB1-2D40-ABE3-688B2D571D7C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8" creationId="{744D1BA5-DCF5-C693-3ACD-4128848197F5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59" creationId="{679C6DCA-93EF-C47E-B75E-7C7F1E9F94C4}"/>
          </ac:spMkLst>
        </pc:spChg>
        <pc:spChg chg="add mod ord">
          <ac:chgData name="Scruel Tao" userId="5ea5c98d59b44d4b" providerId="LiveId" clId="{42F73B06-DA81-4C67-8473-07E158E9C79B}" dt="2023-05-06T20:38:55.339" v="6417" actId="166"/>
          <ac:spMkLst>
            <pc:docMk/>
            <pc:sldMk cId="3636494425" sldId="258"/>
            <ac:spMk id="60" creationId="{3B2146D0-F7C3-DCE3-BE29-F363BFE08CA2}"/>
          </ac:spMkLst>
        </pc:spChg>
        <pc:spChg chg="add mod">
          <ac:chgData name="Scruel Tao" userId="5ea5c98d59b44d4b" providerId="LiveId" clId="{42F73B06-DA81-4C67-8473-07E158E9C79B}" dt="2023-04-25T04:03:31.110" v="1011" actId="1076"/>
          <ac:spMkLst>
            <pc:docMk/>
            <pc:sldMk cId="3636494425" sldId="258"/>
            <ac:spMk id="61" creationId="{26C3A082-A7FD-FD74-BECF-67FF073E8A45}"/>
          </ac:spMkLst>
        </pc:spChg>
        <pc:spChg chg="add mod">
          <ac:chgData name="Scruel Tao" userId="5ea5c98d59b44d4b" providerId="LiveId" clId="{42F73B06-DA81-4C67-8473-07E158E9C79B}" dt="2023-04-25T04:03:39.391" v="1014" actId="1076"/>
          <ac:spMkLst>
            <pc:docMk/>
            <pc:sldMk cId="3636494425" sldId="258"/>
            <ac:spMk id="62" creationId="{9FC2C471-7E85-A661-F5F3-551B20D19794}"/>
          </ac:spMkLst>
        </pc:spChg>
        <pc:spChg chg="add mod">
          <ac:chgData name="Scruel Tao" userId="5ea5c98d59b44d4b" providerId="LiveId" clId="{42F73B06-DA81-4C67-8473-07E158E9C79B}" dt="2023-04-25T04:03:19.805" v="1006" actId="1076"/>
          <ac:spMkLst>
            <pc:docMk/>
            <pc:sldMk cId="3636494425" sldId="258"/>
            <ac:spMk id="63" creationId="{77A5EEA3-B866-173F-23BF-6F01A8D0CEFE}"/>
          </ac:spMkLst>
        </pc:spChg>
        <pc:spChg chg="add mod">
          <ac:chgData name="Scruel Tao" userId="5ea5c98d59b44d4b" providerId="LiveId" clId="{42F73B06-DA81-4C67-8473-07E158E9C79B}" dt="2023-04-25T04:03:59.363" v="1017" actId="1076"/>
          <ac:spMkLst>
            <pc:docMk/>
            <pc:sldMk cId="3636494425" sldId="258"/>
            <ac:spMk id="64" creationId="{C984414B-E85A-0C51-1947-5EF04227CEFE}"/>
          </ac:spMkLst>
        </pc:spChg>
        <pc:spChg chg="add del mod">
          <ac:chgData name="Scruel Tao" userId="5ea5c98d59b44d4b" providerId="LiveId" clId="{42F73B06-DA81-4C67-8473-07E158E9C79B}" dt="2023-05-12T17:00:46.954" v="6683" actId="20577"/>
          <ac:spMkLst>
            <pc:docMk/>
            <pc:sldMk cId="3636494425" sldId="258"/>
            <ac:spMk id="65" creationId="{2CF429CA-16B1-CEDA-46DC-D37D290690D4}"/>
          </ac:spMkLst>
        </pc:spChg>
        <pc:spChg chg="add mod">
          <ac:chgData name="Scruel Tao" userId="5ea5c98d59b44d4b" providerId="LiveId" clId="{42F73B06-DA81-4C67-8473-07E158E9C79B}" dt="2023-04-29T03:10:50.134" v="3505" actId="20577"/>
          <ac:spMkLst>
            <pc:docMk/>
            <pc:sldMk cId="3636494425" sldId="258"/>
            <ac:spMk id="66" creationId="{983A5980-DFF1-C5D2-408C-E0485B57A0C0}"/>
          </ac:spMkLst>
        </pc:spChg>
        <pc:spChg chg="add mod">
          <ac:chgData name="Scruel Tao" userId="5ea5c98d59b44d4b" providerId="LiveId" clId="{42F73B06-DA81-4C67-8473-07E158E9C79B}" dt="2023-04-25T03:22:58.685" v="884" actId="1035"/>
          <ac:spMkLst>
            <pc:docMk/>
            <pc:sldMk cId="3636494425" sldId="258"/>
            <ac:spMk id="69" creationId="{80550B4F-EFB3-A7EC-B14D-B081DE9BA42B}"/>
          </ac:spMkLst>
        </pc:spChg>
        <pc:spChg chg="add del mod">
          <ac:chgData name="Scruel Tao" userId="5ea5c98d59b44d4b" providerId="LiveId" clId="{42F73B06-DA81-4C67-8473-07E158E9C79B}" dt="2023-04-25T04:14:46.122" v="1253"/>
          <ac:spMkLst>
            <pc:docMk/>
            <pc:sldMk cId="3636494425" sldId="258"/>
            <ac:spMk id="70" creationId="{8FD26C44-A566-6E98-AD97-3143525A0D1A}"/>
          </ac:spMkLst>
        </pc:spChg>
        <pc:spChg chg="add mod">
          <ac:chgData name="Scruel Tao" userId="5ea5c98d59b44d4b" providerId="LiveId" clId="{42F73B06-DA81-4C67-8473-07E158E9C79B}" dt="2023-05-03T01:50:08.841" v="5435" actId="2711"/>
          <ac:spMkLst>
            <pc:docMk/>
            <pc:sldMk cId="3636494425" sldId="258"/>
            <ac:spMk id="71" creationId="{67A30D04-38D0-D20E-4EE8-EE121DB259C0}"/>
          </ac:spMkLst>
        </pc:spChg>
        <pc:spChg chg="add del mod">
          <ac:chgData name="Scruel Tao" userId="5ea5c98d59b44d4b" providerId="LiveId" clId="{42F73B06-DA81-4C67-8473-07E158E9C79B}" dt="2023-04-25T04:46:05.667" v="2597" actId="21"/>
          <ac:spMkLst>
            <pc:docMk/>
            <pc:sldMk cId="3636494425" sldId="258"/>
            <ac:spMk id="73" creationId="{84DDD523-FA55-B2B2-276E-52F418F47C13}"/>
          </ac:spMkLst>
        </pc:spChg>
        <pc:picChg chg="del">
          <ac:chgData name="Scruel Tao" userId="5ea5c98d59b44d4b" providerId="LiveId" clId="{42F73B06-DA81-4C67-8473-07E158E9C79B}" dt="2023-04-25T03:10:54.140" v="585" actId="478"/>
          <ac:picMkLst>
            <pc:docMk/>
            <pc:sldMk cId="3636494425" sldId="258"/>
            <ac:picMk id="5" creationId="{C5E50AA4-F82C-6E14-E269-5451494306AE}"/>
          </ac:picMkLst>
        </pc:picChg>
        <pc:picChg chg="add del">
          <ac:chgData name="Scruel Tao" userId="5ea5c98d59b44d4b" providerId="LiveId" clId="{42F73B06-DA81-4C67-8473-07E158E9C79B}" dt="2023-04-25T03:10:56.658" v="587" actId="22"/>
          <ac:picMkLst>
            <pc:docMk/>
            <pc:sldMk cId="3636494425" sldId="258"/>
            <ac:picMk id="6" creationId="{4E201ED9-0F1A-8825-D720-1B2ECE3A082B}"/>
          </ac:picMkLst>
        </pc:picChg>
        <pc:picChg chg="add del">
          <ac:chgData name="Scruel Tao" userId="5ea5c98d59b44d4b" providerId="LiveId" clId="{42F73B06-DA81-4C67-8473-07E158E9C79B}" dt="2023-04-25T03:11:01.295" v="589" actId="22"/>
          <ac:picMkLst>
            <pc:docMk/>
            <pc:sldMk cId="3636494425" sldId="258"/>
            <ac:picMk id="8" creationId="{A5393E97-7327-273F-FFB8-059909458AA8}"/>
          </ac:picMkLst>
        </pc:picChg>
        <pc:picChg chg="add mod modCrop">
          <ac:chgData name="Scruel Tao" userId="5ea5c98d59b44d4b" providerId="LiveId" clId="{42F73B06-DA81-4C67-8473-07E158E9C79B}" dt="2023-05-03T00:01:34.275" v="5422"/>
          <ac:picMkLst>
            <pc:docMk/>
            <pc:sldMk cId="3636494425" sldId="258"/>
            <ac:picMk id="68" creationId="{50E66276-9285-8541-5867-A74B28A14697}"/>
          </ac:picMkLst>
        </pc:picChg>
      </pc:sldChg>
      <pc:sldChg chg="modSp mod modTransition modAnim modNotesTx">
        <pc:chgData name="Scruel Tao" userId="5ea5c98d59b44d4b" providerId="LiveId" clId="{42F73B06-DA81-4C67-8473-07E158E9C79B}" dt="2023-06-03T12:14:04.542" v="11548" actId="207"/>
        <pc:sldMkLst>
          <pc:docMk/>
          <pc:sldMk cId="1199684676" sldId="259"/>
        </pc:sldMkLst>
        <pc:spChg chg="mod">
          <ac:chgData name="Scruel Tao" userId="5ea5c98d59b44d4b" providerId="LiveId" clId="{42F73B06-DA81-4C67-8473-07E158E9C79B}" dt="2023-04-29T02:58:31.711" v="3136" actId="2711"/>
          <ac:spMkLst>
            <pc:docMk/>
            <pc:sldMk cId="1199684676" sldId="259"/>
            <ac:spMk id="2" creationId="{ABA783DF-49A6-7EF1-661E-C574E2C2F386}"/>
          </ac:spMkLst>
        </pc:spChg>
        <pc:spChg chg="mod">
          <ac:chgData name="Scruel Tao" userId="5ea5c98d59b44d4b" providerId="LiveId" clId="{42F73B06-DA81-4C67-8473-07E158E9C79B}" dt="2023-06-03T12:14:04.542" v="11548" actId="207"/>
          <ac:spMkLst>
            <pc:docMk/>
            <pc:sldMk cId="1199684676" sldId="259"/>
            <ac:spMk id="12" creationId="{17AECC1C-6944-9F68-770A-0455E86B2492}"/>
          </ac:spMkLst>
        </pc:spChg>
        <pc:picChg chg="mod">
          <ac:chgData name="Scruel Tao" userId="5ea5c98d59b44d4b" providerId="LiveId" clId="{42F73B06-DA81-4C67-8473-07E158E9C79B}" dt="2023-05-03T00:00:40.522" v="5406" actId="1076"/>
          <ac:picMkLst>
            <pc:docMk/>
            <pc:sldMk cId="1199684676" sldId="259"/>
            <ac:picMk id="11" creationId="{9D500740-D60E-EFBC-F3C9-43DA9B4672BC}"/>
          </ac:picMkLst>
        </pc:picChg>
      </pc:sldChg>
      <pc:sldChg chg="addSp delSp modSp mod modTransition setBg modNotes">
        <pc:chgData name="Scruel Tao" userId="5ea5c98d59b44d4b" providerId="LiveId" clId="{42F73B06-DA81-4C67-8473-07E158E9C79B}" dt="2023-06-02T13:45:08.635" v="7370" actId="20577"/>
        <pc:sldMkLst>
          <pc:docMk/>
          <pc:sldMk cId="0" sldId="260"/>
        </pc:sldMkLst>
        <pc:spChg chg="del">
          <ac:chgData name="Scruel Tao" userId="5ea5c98d59b44d4b" providerId="LiveId" clId="{42F73B06-DA81-4C67-8473-07E158E9C79B}" dt="2023-05-16T03:57:12.184" v="6716" actId="478"/>
          <ac:spMkLst>
            <pc:docMk/>
            <pc:sldMk cId="0" sldId="260"/>
            <ac:spMk id="2" creationId="{51B8E4C0-E15B-4BD0-7B5B-A44A3D5B0C34}"/>
          </ac:spMkLst>
        </pc:spChg>
        <pc:spChg chg="add mod">
          <ac:chgData name="Scruel Tao" userId="5ea5c98d59b44d4b" providerId="LiveId" clId="{42F73B06-DA81-4C67-8473-07E158E9C79B}" dt="2023-05-03T00:05:25.729" v="5424" actId="207"/>
          <ac:spMkLst>
            <pc:docMk/>
            <pc:sldMk cId="0" sldId="260"/>
            <ac:spMk id="3" creationId="{C8068F35-EF78-6218-F528-48E9ED924DF4}"/>
          </ac:spMkLst>
        </pc:spChg>
        <pc:spChg chg="mod">
          <ac:chgData name="Scruel Tao" userId="5ea5c98d59b44d4b" providerId="LiveId" clId="{42F73B06-DA81-4C67-8473-07E158E9C79B}" dt="2023-06-02T13:45:08.635" v="7370" actId="20577"/>
          <ac:spMkLst>
            <pc:docMk/>
            <pc:sldMk cId="0" sldId="260"/>
            <ac:spMk id="1227783" creationId="{F7B3941E-B689-22D6-F18C-358E4BAEDF5F}"/>
          </ac:spMkLst>
        </pc:spChg>
        <pc:spChg chg="mod">
          <ac:chgData name="Scruel Tao" userId="5ea5c98d59b44d4b" providerId="LiveId" clId="{42F73B06-DA81-4C67-8473-07E158E9C79B}" dt="2023-04-25T05:54:50.280" v="2789" actId="113"/>
          <ac:spMkLst>
            <pc:docMk/>
            <pc:sldMk cId="0" sldId="260"/>
            <ac:spMk id="1227786" creationId="{C3F4DD20-8FA3-3CB0-19B6-FE0240B92A34}"/>
          </ac:spMkLst>
        </pc:spChg>
        <pc:picChg chg="del mod">
          <ac:chgData name="Scruel Tao" userId="5ea5c98d59b44d4b" providerId="LiveId" clId="{42F73B06-DA81-4C67-8473-07E158E9C79B}" dt="2023-04-25T02:46:16.950" v="32" actId="21"/>
          <ac:picMkLst>
            <pc:docMk/>
            <pc:sldMk cId="0" sldId="260"/>
            <ac:picMk id="4" creationId="{E03AF484-A892-E4D7-A8C4-A4C7AE20944E}"/>
          </ac:picMkLst>
        </pc:picChg>
        <pc:picChg chg="add del mod">
          <ac:chgData name="Scruel Tao" userId="5ea5c98d59b44d4b" providerId="LiveId" clId="{42F73B06-DA81-4C67-8473-07E158E9C79B}" dt="2023-04-25T02:51:04.016" v="96" actId="478"/>
          <ac:picMkLst>
            <pc:docMk/>
            <pc:sldMk cId="0" sldId="260"/>
            <ac:picMk id="6" creationId="{8F6BAC62-D56B-39BA-33C7-4611D64596BC}"/>
          </ac:picMkLst>
        </pc:picChg>
        <pc:picChg chg="add del mod">
          <ac:chgData name="Scruel Tao" userId="5ea5c98d59b44d4b" providerId="LiveId" clId="{42F73B06-DA81-4C67-8473-07E158E9C79B}" dt="2023-04-25T02:47:43.315" v="45" actId="21"/>
          <ac:picMkLst>
            <pc:docMk/>
            <pc:sldMk cId="0" sldId="260"/>
            <ac:picMk id="7" creationId="{C72527C3-67E6-8459-C50A-5CD316C89F12}"/>
          </ac:picMkLst>
        </pc:picChg>
        <pc:picChg chg="add del mod">
          <ac:chgData name="Scruel Tao" userId="5ea5c98d59b44d4b" providerId="LiveId" clId="{42F73B06-DA81-4C67-8473-07E158E9C79B}" dt="2023-04-25T02:50:45.954" v="93" actId="21"/>
          <ac:picMkLst>
            <pc:docMk/>
            <pc:sldMk cId="0" sldId="260"/>
            <ac:picMk id="9" creationId="{9C9D0ECD-1A79-8980-91B8-78E845B3174D}"/>
          </ac:picMkLst>
        </pc:picChg>
        <pc:picChg chg="add mod">
          <ac:chgData name="Scruel Tao" userId="5ea5c98d59b44d4b" providerId="LiveId" clId="{42F73B06-DA81-4C67-8473-07E158E9C79B}" dt="2023-04-25T02:52:07.147" v="148" actId="1035"/>
          <ac:picMkLst>
            <pc:docMk/>
            <pc:sldMk cId="0" sldId="260"/>
            <ac:picMk id="11" creationId="{4C6E84E5-1708-27F1-0BCD-1C6D65C46764}"/>
          </ac:picMkLst>
        </pc:picChg>
      </pc:sldChg>
      <pc:sldChg chg="modSp mod modTransition modAnim modNotesTx">
        <pc:chgData name="Scruel Tao" userId="5ea5c98d59b44d4b" providerId="LiveId" clId="{42F73B06-DA81-4C67-8473-07E158E9C79B}" dt="2023-05-12T18:18:07.102" v="6692" actId="20577"/>
        <pc:sldMkLst>
          <pc:docMk/>
          <pc:sldMk cId="3351160539" sldId="261"/>
        </pc:sldMkLst>
        <pc:spChg chg="mod">
          <ac:chgData name="Scruel Tao" userId="5ea5c98d59b44d4b" providerId="LiveId" clId="{42F73B06-DA81-4C67-8473-07E158E9C79B}" dt="2023-05-06T09:05:23.971" v="6370" actId="20577"/>
          <ac:spMkLst>
            <pc:docMk/>
            <pc:sldMk cId="3351160539" sldId="261"/>
            <ac:spMk id="5" creationId="{334FF01F-2A65-44F6-34F9-69AC934A31D7}"/>
          </ac:spMkLst>
        </pc:spChg>
        <pc:spChg chg="mod">
          <ac:chgData name="Scruel Tao" userId="5ea5c98d59b44d4b" providerId="LiveId" clId="{42F73B06-DA81-4C67-8473-07E158E9C79B}" dt="2023-05-06T16:47:23.211" v="6372" actId="207"/>
          <ac:spMkLst>
            <pc:docMk/>
            <pc:sldMk cId="3351160539" sldId="261"/>
            <ac:spMk id="14" creationId="{670E3534-8F35-5B26-8418-171E013CEE09}"/>
          </ac:spMkLst>
        </pc:spChg>
        <pc:picChg chg="mod">
          <ac:chgData name="Scruel Tao" userId="5ea5c98d59b44d4b" providerId="LiveId" clId="{42F73B06-DA81-4C67-8473-07E158E9C79B}" dt="2023-05-12T18:17:59.430" v="6691" actId="1076"/>
          <ac:picMkLst>
            <pc:docMk/>
            <pc:sldMk cId="3351160539" sldId="261"/>
            <ac:picMk id="13" creationId="{7C633EC2-82A6-5F6A-D9A3-326C1E77FDA3}"/>
          </ac:picMkLst>
        </pc:picChg>
      </pc:sldChg>
      <pc:sldChg chg="modSp mod modTransition modAnim modNotesTx">
        <pc:chgData name="Scruel Tao" userId="5ea5c98d59b44d4b" providerId="LiveId" clId="{42F73B06-DA81-4C67-8473-07E158E9C79B}" dt="2023-06-03T15:28:16.231" v="11549" actId="14826"/>
        <pc:sldMkLst>
          <pc:docMk/>
          <pc:sldMk cId="1122177192" sldId="262"/>
        </pc:sldMkLst>
        <pc:spChg chg="mod">
          <ac:chgData name="Scruel Tao" userId="5ea5c98d59b44d4b" providerId="LiveId" clId="{42F73B06-DA81-4C67-8473-07E158E9C79B}" dt="2023-04-29T02:58:22.608" v="3134" actId="2711"/>
          <ac:spMkLst>
            <pc:docMk/>
            <pc:sldMk cId="1122177192" sldId="262"/>
            <ac:spMk id="2" creationId="{ABA783DF-49A6-7EF1-661E-C574E2C2F386}"/>
          </ac:spMkLst>
        </pc:spChg>
        <pc:spChg chg="mod">
          <ac:chgData name="Scruel Tao" userId="5ea5c98d59b44d4b" providerId="LiveId" clId="{42F73B06-DA81-4C67-8473-07E158E9C79B}" dt="2023-05-03T02:58:03.669" v="5600" actId="20577"/>
          <ac:spMkLst>
            <pc:docMk/>
            <pc:sldMk cId="1122177192" sldId="262"/>
            <ac:spMk id="5" creationId="{334FF01F-2A65-44F6-34F9-69AC934A31D7}"/>
          </ac:spMkLst>
        </pc:spChg>
        <pc:picChg chg="mod">
          <ac:chgData name="Scruel Tao" userId="5ea5c98d59b44d4b" providerId="LiveId" clId="{42F73B06-DA81-4C67-8473-07E158E9C79B}" dt="2023-06-03T15:28:16.231" v="11549" actId="14826"/>
          <ac:picMkLst>
            <pc:docMk/>
            <pc:sldMk cId="1122177192" sldId="262"/>
            <ac:picMk id="4" creationId="{1025CE4E-D3BC-5184-15B8-313E85995FFB}"/>
          </ac:picMkLst>
        </pc:picChg>
      </pc:sldChg>
      <pc:sldChg chg="modSp mod modTransition modClrScheme chgLayout">
        <pc:chgData name="Scruel Tao" userId="5ea5c98d59b44d4b" providerId="LiveId" clId="{42F73B06-DA81-4C67-8473-07E158E9C79B}" dt="2023-05-14T16:29:25.572" v="6715" actId="167"/>
        <pc:sldMkLst>
          <pc:docMk/>
          <pc:sldMk cId="3745137309" sldId="263"/>
        </pc:sldMkLst>
        <pc:spChg chg="mod ord">
          <ac:chgData name="Scruel Tao" userId="5ea5c98d59b44d4b" providerId="LiveId" clId="{42F73B06-DA81-4C67-8473-07E158E9C79B}" dt="2023-04-29T11:27:32.306" v="3763" actId="700"/>
          <ac:spMkLst>
            <pc:docMk/>
            <pc:sldMk cId="3745137309" sldId="263"/>
            <ac:spMk id="2" creationId="{ABA783DF-49A6-7EF1-661E-C574E2C2F386}"/>
          </ac:spMkLst>
        </pc:spChg>
        <pc:spChg chg="mod ord">
          <ac:chgData name="Scruel Tao" userId="5ea5c98d59b44d4b" providerId="LiveId" clId="{42F73B06-DA81-4C67-8473-07E158E9C79B}" dt="2023-05-03T02:48:43.550" v="5591" actId="5793"/>
          <ac:spMkLst>
            <pc:docMk/>
            <pc:sldMk cId="3745137309" sldId="263"/>
            <ac:spMk id="8" creationId="{4EC194EB-1593-CBF2-055D-77D4ADFC943F}"/>
          </ac:spMkLst>
        </pc:spChg>
        <pc:spChg chg="mod">
          <ac:chgData name="Scruel Tao" userId="5ea5c98d59b44d4b" providerId="LiveId" clId="{42F73B06-DA81-4C67-8473-07E158E9C79B}" dt="2023-05-03T01:54:15.537" v="5470" actId="2711"/>
          <ac:spMkLst>
            <pc:docMk/>
            <pc:sldMk cId="3745137309" sldId="263"/>
            <ac:spMk id="14" creationId="{7382B610-BA58-D421-667D-2CC58252E53B}"/>
          </ac:spMkLst>
        </pc:spChg>
        <pc:spChg chg="mod">
          <ac:chgData name="Scruel Tao" userId="5ea5c98d59b44d4b" providerId="LiveId" clId="{42F73B06-DA81-4C67-8473-07E158E9C79B}" dt="2023-05-03T02:58:34.919" v="5605" actId="1076"/>
          <ac:spMkLst>
            <pc:docMk/>
            <pc:sldMk cId="3745137309" sldId="263"/>
            <ac:spMk id="22" creationId="{7B6674C0-F558-F52E-4B1A-A3B15762388C}"/>
          </ac:spMkLst>
        </pc:spChg>
        <pc:picChg chg="mod">
          <ac:chgData name="Scruel Tao" userId="5ea5c98d59b44d4b" providerId="LiveId" clId="{42F73B06-DA81-4C67-8473-07E158E9C79B}" dt="2023-04-29T16:34:30.638" v="4719" actId="14826"/>
          <ac:picMkLst>
            <pc:docMk/>
            <pc:sldMk cId="3745137309" sldId="263"/>
            <ac:picMk id="16" creationId="{6DA1B3CC-2227-CCDD-B3BF-D5E87A89708B}"/>
          </ac:picMkLst>
        </pc:picChg>
        <pc:picChg chg="mod ord">
          <ac:chgData name="Scruel Tao" userId="5ea5c98d59b44d4b" providerId="LiveId" clId="{42F73B06-DA81-4C67-8473-07E158E9C79B}" dt="2023-05-14T16:29:25.572" v="6715" actId="167"/>
          <ac:picMkLst>
            <pc:docMk/>
            <pc:sldMk cId="3745137309" sldId="263"/>
            <ac:picMk id="21" creationId="{87C92696-2285-C2FB-D306-11BA00515544}"/>
          </ac:picMkLst>
        </pc:picChg>
      </pc:sldChg>
      <pc:sldChg chg="modSp mod modTransition modClrScheme modAnim chgLayout modNotesTx">
        <pc:chgData name="Scruel Tao" userId="5ea5c98d59b44d4b" providerId="LiveId" clId="{42F73B06-DA81-4C67-8473-07E158E9C79B}" dt="2023-05-05T10:01:51.588" v="5834"/>
        <pc:sldMkLst>
          <pc:docMk/>
          <pc:sldMk cId="3725727672" sldId="264"/>
        </pc:sldMkLst>
        <pc:spChg chg="mod ord">
          <ac:chgData name="Scruel Tao" userId="5ea5c98d59b44d4b" providerId="LiveId" clId="{42F73B06-DA81-4C67-8473-07E158E9C79B}" dt="2023-04-29T14:37:04.942" v="4339" actId="700"/>
          <ac:spMkLst>
            <pc:docMk/>
            <pc:sldMk cId="3725727672" sldId="264"/>
            <ac:spMk id="2" creationId="{ABA783DF-49A6-7EF1-661E-C574E2C2F386}"/>
          </ac:spMkLst>
        </pc:spChg>
        <pc:spChg chg="mod ord">
          <ac:chgData name="Scruel Tao" userId="5ea5c98d59b44d4b" providerId="LiveId" clId="{42F73B06-DA81-4C67-8473-07E158E9C79B}" dt="2023-05-03T02:48:39.512" v="5590" actId="5793"/>
          <ac:spMkLst>
            <pc:docMk/>
            <pc:sldMk cId="3725727672" sldId="264"/>
            <ac:spMk id="5" creationId="{334FF01F-2A65-44F6-34F9-69AC934A31D7}"/>
          </ac:spMkLst>
        </pc:spChg>
        <pc:spChg chg="mod">
          <ac:chgData name="Scruel Tao" userId="5ea5c98d59b44d4b" providerId="LiveId" clId="{42F73B06-DA81-4C67-8473-07E158E9C79B}" dt="2023-05-03T02:40:09.793" v="5562" actId="1076"/>
          <ac:spMkLst>
            <pc:docMk/>
            <pc:sldMk cId="3725727672" sldId="264"/>
            <ac:spMk id="15" creationId="{57CD949C-3C60-4F11-3188-DAAC2954E147}"/>
          </ac:spMkLst>
        </pc:spChg>
        <pc:picChg chg="mod">
          <ac:chgData name="Scruel Tao" userId="5ea5c98d59b44d4b" providerId="LiveId" clId="{42F73B06-DA81-4C67-8473-07E158E9C79B}" dt="2023-04-29T11:43:56.554" v="4237" actId="1076"/>
          <ac:picMkLst>
            <pc:docMk/>
            <pc:sldMk cId="3725727672" sldId="264"/>
            <ac:picMk id="9" creationId="{5508513D-8323-A6F7-C52C-5D05B49C07CC}"/>
          </ac:picMkLst>
        </pc:picChg>
        <pc:picChg chg="mod ord">
          <ac:chgData name="Scruel Tao" userId="5ea5c98d59b44d4b" providerId="LiveId" clId="{42F73B06-DA81-4C67-8473-07E158E9C79B}" dt="2023-04-29T14:37:11.883" v="4383" actId="1037"/>
          <ac:picMkLst>
            <pc:docMk/>
            <pc:sldMk cId="3725727672" sldId="264"/>
            <ac:picMk id="14" creationId="{D5EB1BEF-B3CD-34F8-C19A-87E8C64345B3}"/>
          </ac:picMkLst>
        </pc:picChg>
      </pc:sldChg>
      <pc:sldChg chg="addSp delSp modSp del mod modTransition modClrScheme delAnim modAnim chgLayout">
        <pc:chgData name="Scruel Tao" userId="5ea5c98d59b44d4b" providerId="LiveId" clId="{42F73B06-DA81-4C67-8473-07E158E9C79B}" dt="2023-06-02T15:30:44.703" v="8596" actId="2696"/>
        <pc:sldMkLst>
          <pc:docMk/>
          <pc:sldMk cId="3416507657" sldId="265"/>
        </pc:sldMkLst>
        <pc:spChg chg="mod ord">
          <ac:chgData name="Scruel Tao" userId="5ea5c98d59b44d4b" providerId="LiveId" clId="{42F73B06-DA81-4C67-8473-07E158E9C79B}" dt="2023-06-02T15:30:40.413" v="8594" actId="21"/>
          <ac:spMkLst>
            <pc:docMk/>
            <pc:sldMk cId="3416507657" sldId="265"/>
            <ac:spMk id="2" creationId="{ABA783DF-49A6-7EF1-661E-C574E2C2F386}"/>
          </ac:spMkLst>
        </pc:spChg>
        <pc:spChg chg="add del mod">
          <ac:chgData name="Scruel Tao" userId="5ea5c98d59b44d4b" providerId="LiveId" clId="{42F73B06-DA81-4C67-8473-07E158E9C79B}" dt="2023-05-06T16:49:35.170" v="6373" actId="21"/>
          <ac:spMkLst>
            <pc:docMk/>
            <pc:sldMk cId="3416507657" sldId="265"/>
            <ac:spMk id="3" creationId="{9F610B5B-8735-5D53-AB8A-372E2C772012}"/>
          </ac:spMkLst>
        </pc:spChg>
        <pc:spChg chg="add del mod">
          <ac:chgData name="Scruel Tao" userId="5ea5c98d59b44d4b" providerId="LiveId" clId="{42F73B06-DA81-4C67-8473-07E158E9C79B}" dt="2023-04-29T11:30:33.535" v="3872" actId="21"/>
          <ac:spMkLst>
            <pc:docMk/>
            <pc:sldMk cId="3416507657" sldId="265"/>
            <ac:spMk id="4" creationId="{8A915FCA-922A-82FE-F01F-9AC6D7CF3406}"/>
          </ac:spMkLst>
        </pc:spChg>
        <pc:spChg chg="mod ord">
          <ac:chgData name="Scruel Tao" userId="5ea5c98d59b44d4b" providerId="LiveId" clId="{42F73B06-DA81-4C67-8473-07E158E9C79B}" dt="2023-06-02T15:30:30.356" v="8591" actId="21"/>
          <ac:spMkLst>
            <pc:docMk/>
            <pc:sldMk cId="3416507657" sldId="265"/>
            <ac:spMk id="5" creationId="{334FF01F-2A65-44F6-34F9-69AC934A31D7}"/>
          </ac:spMkLst>
        </pc:spChg>
        <pc:spChg chg="add del">
          <ac:chgData name="Scruel Tao" userId="5ea5c98d59b44d4b" providerId="LiveId" clId="{42F73B06-DA81-4C67-8473-07E158E9C79B}" dt="2023-05-06T16:49:40.194" v="6375" actId="22"/>
          <ac:spMkLst>
            <pc:docMk/>
            <pc:sldMk cId="3416507657" sldId="265"/>
            <ac:spMk id="6" creationId="{6138E7CB-416D-4AC2-092C-2DE171F6B713}"/>
          </ac:spMkLst>
        </pc:spChg>
        <pc:picChg chg="add del mod">
          <ac:chgData name="Scruel Tao" userId="5ea5c98d59b44d4b" providerId="LiveId" clId="{42F73B06-DA81-4C67-8473-07E158E9C79B}" dt="2023-06-02T15:30:26.440" v="8589" actId="21"/>
          <ac:picMkLst>
            <pc:docMk/>
            <pc:sldMk cId="3416507657" sldId="265"/>
            <ac:picMk id="4" creationId="{7850C5CF-974D-7A2E-4144-1F1D9936F5F1}"/>
          </ac:picMkLst>
        </pc:picChg>
        <pc:picChg chg="add del">
          <ac:chgData name="Scruel Tao" userId="5ea5c98d59b44d4b" providerId="LiveId" clId="{42F73B06-DA81-4C67-8473-07E158E9C79B}" dt="2023-06-02T15:30:25.904" v="8588" actId="21"/>
          <ac:picMkLst>
            <pc:docMk/>
            <pc:sldMk cId="3416507657" sldId="265"/>
            <ac:picMk id="7" creationId="{36F00B75-C062-53D8-BF31-1B8E92E9E481}"/>
          </ac:picMkLst>
        </pc:picChg>
        <pc:picChg chg="add del mod">
          <ac:chgData name="Scruel Tao" userId="5ea5c98d59b44d4b" providerId="LiveId" clId="{42F73B06-DA81-4C67-8473-07E158E9C79B}" dt="2023-05-06T16:51:54.324" v="6381" actId="21"/>
          <ac:picMkLst>
            <pc:docMk/>
            <pc:sldMk cId="3416507657" sldId="265"/>
            <ac:picMk id="8" creationId="{775AA5F3-CA0A-B7F9-1060-F4601EF41F6B}"/>
          </ac:picMkLst>
        </pc:picChg>
        <pc:picChg chg="add del mod ord">
          <ac:chgData name="Scruel Tao" userId="5ea5c98d59b44d4b" providerId="LiveId" clId="{42F73B06-DA81-4C67-8473-07E158E9C79B}" dt="2023-06-02T15:30:27.379" v="8590" actId="21"/>
          <ac:picMkLst>
            <pc:docMk/>
            <pc:sldMk cId="3416507657" sldId="265"/>
            <ac:picMk id="11" creationId="{44AA24C5-508C-4D40-7E65-55D5627E4671}"/>
          </ac:picMkLst>
        </pc:picChg>
        <pc:cxnChg chg="add del mod">
          <ac:chgData name="Scruel Tao" userId="5ea5c98d59b44d4b" providerId="LiveId" clId="{42F73B06-DA81-4C67-8473-07E158E9C79B}" dt="2023-05-06T16:53:54.908" v="6413" actId="21"/>
          <ac:cxnSpMkLst>
            <pc:docMk/>
            <pc:sldMk cId="3416507657" sldId="265"/>
            <ac:cxnSpMk id="10" creationId="{0A7B695A-9A9D-BC9D-7815-5CE2B5E48024}"/>
          </ac:cxnSpMkLst>
        </pc:cxnChg>
      </pc:sldChg>
      <pc:sldChg chg="addSp delSp modSp mod modTransition modClrScheme chgLayout">
        <pc:chgData name="Scruel Tao" userId="5ea5c98d59b44d4b" providerId="LiveId" clId="{42F73B06-DA81-4C67-8473-07E158E9C79B}" dt="2023-05-14T15:57:27.361" v="6710" actId="1076"/>
        <pc:sldMkLst>
          <pc:docMk/>
          <pc:sldMk cId="192831406" sldId="270"/>
        </pc:sldMkLst>
        <pc:spChg chg="mod ord">
          <ac:chgData name="Scruel Tao" userId="5ea5c98d59b44d4b" providerId="LiveId" clId="{42F73B06-DA81-4C67-8473-07E158E9C79B}" dt="2023-04-29T03:18:14.464" v="3592" actId="700"/>
          <ac:spMkLst>
            <pc:docMk/>
            <pc:sldMk cId="192831406" sldId="270"/>
            <ac:spMk id="2" creationId="{ABA783DF-49A6-7EF1-661E-C574E2C2F386}"/>
          </ac:spMkLst>
        </pc:spChg>
        <pc:spChg chg="mod ord">
          <ac:chgData name="Scruel Tao" userId="5ea5c98d59b44d4b" providerId="LiveId" clId="{42F73B06-DA81-4C67-8473-07E158E9C79B}" dt="2023-05-03T14:46:30.807" v="5631" actId="13926"/>
          <ac:spMkLst>
            <pc:docMk/>
            <pc:sldMk cId="192831406" sldId="270"/>
            <ac:spMk id="5" creationId="{334FF01F-2A65-44F6-34F9-69AC934A31D7}"/>
          </ac:spMkLst>
        </pc:spChg>
        <pc:spChg chg="del">
          <ac:chgData name="Scruel Tao" userId="5ea5c98d59b44d4b" providerId="LiveId" clId="{42F73B06-DA81-4C67-8473-07E158E9C79B}" dt="2023-04-29T03:14:16.958" v="3562" actId="478"/>
          <ac:spMkLst>
            <pc:docMk/>
            <pc:sldMk cId="192831406" sldId="270"/>
            <ac:spMk id="14" creationId="{BF2C039C-7D70-5BA8-10BF-AC65C1C472C2}"/>
          </ac:spMkLst>
        </pc:spChg>
        <pc:picChg chg="add del mod">
          <ac:chgData name="Scruel Tao" userId="5ea5c98d59b44d4b" providerId="LiveId" clId="{42F73B06-DA81-4C67-8473-07E158E9C79B}" dt="2023-05-14T15:54:29.917" v="6693" actId="478"/>
          <ac:picMkLst>
            <pc:docMk/>
            <pc:sldMk cId="192831406" sldId="270"/>
            <ac:picMk id="4" creationId="{218F2045-5618-349B-D17A-7C076511556E}"/>
          </ac:picMkLst>
        </pc:picChg>
        <pc:picChg chg="add del mod">
          <ac:chgData name="Scruel Tao" userId="5ea5c98d59b44d4b" providerId="LiveId" clId="{42F73B06-DA81-4C67-8473-07E158E9C79B}" dt="2023-04-25T04:24:24.360" v="1384" actId="478"/>
          <ac:picMkLst>
            <pc:docMk/>
            <pc:sldMk cId="192831406" sldId="270"/>
            <ac:picMk id="4" creationId="{BA240ED0-0734-A001-F383-C18129C3CB90}"/>
          </ac:picMkLst>
        </pc:picChg>
        <pc:picChg chg="add del mod">
          <ac:chgData name="Scruel Tao" userId="5ea5c98d59b44d4b" providerId="LiveId" clId="{42F73B06-DA81-4C67-8473-07E158E9C79B}" dt="2023-05-14T15:56:44.599" v="6704" actId="478"/>
          <ac:picMkLst>
            <pc:docMk/>
            <pc:sldMk cId="192831406" sldId="270"/>
            <ac:picMk id="6" creationId="{BC097D40-41E8-4C54-B8AE-5016EE65DBB3}"/>
          </ac:picMkLst>
        </pc:picChg>
        <pc:picChg chg="add del mod">
          <ac:chgData name="Scruel Tao" userId="5ea5c98d59b44d4b" providerId="LiveId" clId="{42F73B06-DA81-4C67-8473-07E158E9C79B}" dt="2023-04-29T03:14:05.640" v="3560" actId="478"/>
          <ac:picMkLst>
            <pc:docMk/>
            <pc:sldMk cId="192831406" sldId="270"/>
            <ac:picMk id="7" creationId="{1CAC3588-E08A-3D80-6CFF-0894136F15D6}"/>
          </ac:picMkLst>
        </pc:picChg>
        <pc:picChg chg="add del mod ord">
          <ac:chgData name="Scruel Tao" userId="5ea5c98d59b44d4b" providerId="LiveId" clId="{42F73B06-DA81-4C67-8473-07E158E9C79B}" dt="2023-05-14T15:54:37.164" v="6698" actId="478"/>
          <ac:picMkLst>
            <pc:docMk/>
            <pc:sldMk cId="192831406" sldId="270"/>
            <ac:picMk id="8" creationId="{9FEE71E3-5A5A-BDD3-0177-666AE0953528}"/>
          </ac:picMkLst>
        </pc:picChg>
        <pc:picChg chg="add mod">
          <ac:chgData name="Scruel Tao" userId="5ea5c98d59b44d4b" providerId="LiveId" clId="{42F73B06-DA81-4C67-8473-07E158E9C79B}" dt="2023-05-14T15:55:06.458" v="6702" actId="1076"/>
          <ac:picMkLst>
            <pc:docMk/>
            <pc:sldMk cId="192831406" sldId="270"/>
            <ac:picMk id="9" creationId="{C4E0BA8B-E96C-1CCA-0C38-38BA68E749FF}"/>
          </ac:picMkLst>
        </pc:picChg>
        <pc:picChg chg="del mod">
          <ac:chgData name="Scruel Tao" userId="5ea5c98d59b44d4b" providerId="LiveId" clId="{42F73B06-DA81-4C67-8473-07E158E9C79B}" dt="2023-04-29T03:16:51.147" v="3570" actId="478"/>
          <ac:picMkLst>
            <pc:docMk/>
            <pc:sldMk cId="192831406" sldId="270"/>
            <ac:picMk id="10" creationId="{ED7D2C24-3911-466C-3E76-669FC1671250}"/>
          </ac:picMkLst>
        </pc:picChg>
        <pc:picChg chg="add del">
          <ac:chgData name="Scruel Tao" userId="5ea5c98d59b44d4b" providerId="LiveId" clId="{42F73B06-DA81-4C67-8473-07E158E9C79B}" dt="2023-05-14T15:56:57.349" v="6706" actId="478"/>
          <ac:picMkLst>
            <pc:docMk/>
            <pc:sldMk cId="192831406" sldId="270"/>
            <ac:picMk id="11" creationId="{F6796458-43B3-A408-58F7-9C6627053A91}"/>
          </ac:picMkLst>
        </pc:picChg>
        <pc:picChg chg="del mod">
          <ac:chgData name="Scruel Tao" userId="5ea5c98d59b44d4b" providerId="LiveId" clId="{42F73B06-DA81-4C67-8473-07E158E9C79B}" dt="2023-04-25T04:23:48.612" v="1379" actId="478"/>
          <ac:picMkLst>
            <pc:docMk/>
            <pc:sldMk cId="192831406" sldId="270"/>
            <ac:picMk id="12" creationId="{A8B42638-E2EC-8913-3326-65DFC6BFA414}"/>
          </ac:picMkLst>
        </pc:picChg>
        <pc:picChg chg="add mod">
          <ac:chgData name="Scruel Tao" userId="5ea5c98d59b44d4b" providerId="LiveId" clId="{42F73B06-DA81-4C67-8473-07E158E9C79B}" dt="2023-05-14T15:57:27.361" v="6710" actId="1076"/>
          <ac:picMkLst>
            <pc:docMk/>
            <pc:sldMk cId="192831406" sldId="270"/>
            <ac:picMk id="13" creationId="{3CC94CF2-21C3-B572-38BB-A0944EC95AB0}"/>
          </ac:picMkLst>
        </pc:picChg>
      </pc:sldChg>
      <pc:sldChg chg="addSp delSp modSp mod modTransition addAnim delAnim modAnim modNotesTx">
        <pc:chgData name="Scruel Tao" userId="5ea5c98d59b44d4b" providerId="LiveId" clId="{42F73B06-DA81-4C67-8473-07E158E9C79B}" dt="2023-06-05T04:03:11.995" v="12051" actId="1076"/>
        <pc:sldMkLst>
          <pc:docMk/>
          <pc:sldMk cId="555885545" sldId="271"/>
        </pc:sldMkLst>
        <pc:spChg chg="mod">
          <ac:chgData name="Scruel Tao" userId="5ea5c98d59b44d4b" providerId="LiveId" clId="{42F73B06-DA81-4C67-8473-07E158E9C79B}" dt="2023-04-29T02:58:57.123" v="3142" actId="20577"/>
          <ac:spMkLst>
            <pc:docMk/>
            <pc:sldMk cId="555885545" sldId="271"/>
            <ac:spMk id="2" creationId="{ABA783DF-49A6-7EF1-661E-C574E2C2F386}"/>
          </ac:spMkLst>
        </pc:spChg>
        <pc:spChg chg="mod">
          <ac:chgData name="Scruel Tao" userId="5ea5c98d59b44d4b" providerId="LiveId" clId="{42F73B06-DA81-4C67-8473-07E158E9C79B}" dt="2023-06-05T03:51:56.596" v="11610" actId="20577"/>
          <ac:spMkLst>
            <pc:docMk/>
            <pc:sldMk cId="555885545" sldId="271"/>
            <ac:spMk id="5" creationId="{334FF01F-2A65-44F6-34F9-69AC934A31D7}"/>
          </ac:spMkLst>
        </pc:spChg>
        <pc:spChg chg="add del mod">
          <ac:chgData name="Scruel Tao" userId="5ea5c98d59b44d4b" providerId="LiveId" clId="{42F73B06-DA81-4C67-8473-07E158E9C79B}" dt="2023-05-24T16:15:18.735" v="7046" actId="478"/>
          <ac:spMkLst>
            <pc:docMk/>
            <pc:sldMk cId="555885545" sldId="271"/>
            <ac:spMk id="6" creationId="{96411E61-71A7-90DE-7A32-314B47B9E195}"/>
          </ac:spMkLst>
        </pc:spChg>
        <pc:spChg chg="add del">
          <ac:chgData name="Scruel Tao" userId="5ea5c98d59b44d4b" providerId="LiveId" clId="{42F73B06-DA81-4C67-8473-07E158E9C79B}" dt="2023-06-05T03:42:21.629" v="11554" actId="22"/>
          <ac:spMkLst>
            <pc:docMk/>
            <pc:sldMk cId="555885545" sldId="271"/>
            <ac:spMk id="7" creationId="{7F85CC18-AC5D-FB60-DF4F-2F46924A2A37}"/>
          </ac:spMkLst>
        </pc:spChg>
        <pc:spChg chg="add del mod">
          <ac:chgData name="Scruel Tao" userId="5ea5c98d59b44d4b" providerId="LiveId" clId="{42F73B06-DA81-4C67-8473-07E158E9C79B}" dt="2023-06-05T04:01:37.954" v="11860" actId="21"/>
          <ac:spMkLst>
            <pc:docMk/>
            <pc:sldMk cId="555885545" sldId="271"/>
            <ac:spMk id="15" creationId="{108769B8-97BD-C0E6-4BBD-A8C8FC2C4C61}"/>
          </ac:spMkLst>
        </pc:spChg>
        <pc:picChg chg="del mod">
          <ac:chgData name="Scruel Tao" userId="5ea5c98d59b44d4b" providerId="LiveId" clId="{42F73B06-DA81-4C67-8473-07E158E9C79B}" dt="2023-05-03T02:59:08.232" v="5608" actId="21"/>
          <ac:picMkLst>
            <pc:docMk/>
            <pc:sldMk cId="555885545" sldId="271"/>
            <ac:picMk id="3" creationId="{E9C9C4B6-9E80-13FC-3C11-56455F818828}"/>
          </ac:picMkLst>
        </pc:picChg>
        <pc:picChg chg="add del mod">
          <ac:chgData name="Scruel Tao" userId="5ea5c98d59b44d4b" providerId="LiveId" clId="{42F73B06-DA81-4C67-8473-07E158E9C79B}" dt="2023-06-05T03:57:20.556" v="11654" actId="478"/>
          <ac:picMkLst>
            <pc:docMk/>
            <pc:sldMk cId="555885545" sldId="271"/>
            <ac:picMk id="4" creationId="{7853697B-912C-5F40-1F6A-10CD14560FDC}"/>
          </ac:picMkLst>
        </pc:picChg>
        <pc:picChg chg="add del">
          <ac:chgData name="Scruel Tao" userId="5ea5c98d59b44d4b" providerId="LiveId" clId="{42F73B06-DA81-4C67-8473-07E158E9C79B}" dt="2023-04-29T11:31:30.689" v="3940" actId="22"/>
          <ac:picMkLst>
            <pc:docMk/>
            <pc:sldMk cId="555885545" sldId="271"/>
            <ac:picMk id="6" creationId="{1F5CF4D0-7940-CB3A-CEC6-7CB0F85F81D0}"/>
          </ac:picMkLst>
        </pc:picChg>
        <pc:picChg chg="add del mod">
          <ac:chgData name="Scruel Tao" userId="5ea5c98d59b44d4b" providerId="LiveId" clId="{42F73B06-DA81-4C67-8473-07E158E9C79B}" dt="2023-06-05T03:57:19.395" v="11653"/>
          <ac:picMkLst>
            <pc:docMk/>
            <pc:sldMk cId="555885545" sldId="271"/>
            <ac:picMk id="9" creationId="{0D3969B3-3018-A250-BC13-17E7CD0944C5}"/>
          </ac:picMkLst>
        </pc:picChg>
        <pc:picChg chg="del">
          <ac:chgData name="Scruel Tao" userId="5ea5c98d59b44d4b" providerId="LiveId" clId="{42F73B06-DA81-4C67-8473-07E158E9C79B}" dt="2023-04-29T03:04:59.264" v="3277" actId="478"/>
          <ac:picMkLst>
            <pc:docMk/>
            <pc:sldMk cId="555885545" sldId="271"/>
            <ac:picMk id="10" creationId="{AB9AA877-00A8-CAE0-AEB2-54C3CC706AB2}"/>
          </ac:picMkLst>
        </pc:picChg>
        <pc:picChg chg="add del mod">
          <ac:chgData name="Scruel Tao" userId="5ea5c98d59b44d4b" providerId="LiveId" clId="{42F73B06-DA81-4C67-8473-07E158E9C79B}" dt="2023-06-05T03:57:50.203" v="11656"/>
          <ac:picMkLst>
            <pc:docMk/>
            <pc:sldMk cId="555885545" sldId="271"/>
            <ac:picMk id="11" creationId="{23D3939C-8234-6298-7CAB-D7474C7B484D}"/>
          </ac:picMkLst>
        </pc:picChg>
        <pc:picChg chg="add mod">
          <ac:chgData name="Scruel Tao" userId="5ea5c98d59b44d4b" providerId="LiveId" clId="{42F73B06-DA81-4C67-8473-07E158E9C79B}" dt="2023-06-05T04:03:11.995" v="12051" actId="1076"/>
          <ac:picMkLst>
            <pc:docMk/>
            <pc:sldMk cId="555885545" sldId="271"/>
            <ac:picMk id="13" creationId="{E02580EA-DC05-D002-FEB4-DD7CC58CFB9E}"/>
          </ac:picMkLst>
        </pc:picChg>
        <pc:picChg chg="del">
          <ac:chgData name="Scruel Tao" userId="5ea5c98d59b44d4b" providerId="LiveId" clId="{42F73B06-DA81-4C67-8473-07E158E9C79B}" dt="2023-04-29T03:04:54.777" v="3276" actId="478"/>
          <ac:picMkLst>
            <pc:docMk/>
            <pc:sldMk cId="555885545" sldId="271"/>
            <ac:picMk id="14" creationId="{6A16C4FE-00E6-5357-100A-B8710B34F596}"/>
          </ac:picMkLst>
        </pc:picChg>
        <pc:picChg chg="add del">
          <ac:chgData name="Scruel Tao" userId="5ea5c98d59b44d4b" providerId="LiveId" clId="{42F73B06-DA81-4C67-8473-07E158E9C79B}" dt="2023-04-29T03:04:52.837" v="3275" actId="478"/>
          <ac:picMkLst>
            <pc:docMk/>
            <pc:sldMk cId="555885545" sldId="271"/>
            <ac:picMk id="16" creationId="{11C754BB-74AE-32B2-031C-7FF20420B575}"/>
          </ac:picMkLst>
        </pc:picChg>
      </pc:sldChg>
      <pc:sldChg chg="modSp mod modTransition modAnim modNotesTx">
        <pc:chgData name="Scruel Tao" userId="5ea5c98d59b44d4b" providerId="LiveId" clId="{42F73B06-DA81-4C67-8473-07E158E9C79B}" dt="2023-06-02T16:29:43.999" v="10627" actId="20577"/>
        <pc:sldMkLst>
          <pc:docMk/>
          <pc:sldMk cId="1518949093" sldId="272"/>
        </pc:sldMkLst>
        <pc:spChg chg="mod">
          <ac:chgData name="Scruel Tao" userId="5ea5c98d59b44d4b" providerId="LiveId" clId="{42F73B06-DA81-4C67-8473-07E158E9C79B}" dt="2023-06-02T16:29:43.999" v="10627" actId="20577"/>
          <ac:spMkLst>
            <pc:docMk/>
            <pc:sldMk cId="1518949093" sldId="272"/>
            <ac:spMk id="3" creationId="{939F03AE-10F4-D882-D99A-D5393469A114}"/>
          </ac:spMkLst>
        </pc:spChg>
        <pc:spChg chg="mod">
          <ac:chgData name="Scruel Tao" userId="5ea5c98d59b44d4b" providerId="LiveId" clId="{42F73B06-DA81-4C67-8473-07E158E9C79B}" dt="2023-05-05T12:11:19.290" v="5902" actId="1076"/>
          <ac:spMkLst>
            <pc:docMk/>
            <pc:sldMk cId="1518949093" sldId="272"/>
            <ac:spMk id="4" creationId="{7F9F47DD-E49D-A929-FBF6-0571BAC29FB6}"/>
          </ac:spMkLst>
        </pc:spChg>
      </pc:sldChg>
      <pc:sldChg chg="addSp delSp modSp mod modTransition delAnim modAnim modNotesTx">
        <pc:chgData name="Scruel Tao" userId="5ea5c98d59b44d4b" providerId="LiveId" clId="{42F73B06-DA81-4C67-8473-07E158E9C79B}" dt="2023-05-05T10:01:51.588" v="5834"/>
        <pc:sldMkLst>
          <pc:docMk/>
          <pc:sldMk cId="1301849154" sldId="273"/>
        </pc:sldMkLst>
        <pc:spChg chg="mod">
          <ac:chgData name="Scruel Tao" userId="5ea5c98d59b44d4b" providerId="LiveId" clId="{42F73B06-DA81-4C67-8473-07E158E9C79B}" dt="2023-04-29T02:59:12.738" v="3144" actId="2711"/>
          <ac:spMkLst>
            <pc:docMk/>
            <pc:sldMk cId="1301849154" sldId="273"/>
            <ac:spMk id="2" creationId="{ABA783DF-49A6-7EF1-661E-C574E2C2F386}"/>
          </ac:spMkLst>
        </pc:spChg>
        <pc:spChg chg="mod">
          <ac:chgData name="Scruel Tao" userId="5ea5c98d59b44d4b" providerId="LiveId" clId="{42F73B06-DA81-4C67-8473-07E158E9C79B}" dt="2023-05-03T01:57:47.697" v="5526"/>
          <ac:spMkLst>
            <pc:docMk/>
            <pc:sldMk cId="1301849154" sldId="273"/>
            <ac:spMk id="5" creationId="{334FF01F-2A65-44F6-34F9-69AC934A31D7}"/>
          </ac:spMkLst>
        </pc:spChg>
        <pc:spChg chg="add del mod">
          <ac:chgData name="Scruel Tao" userId="5ea5c98d59b44d4b" providerId="LiveId" clId="{42F73B06-DA81-4C67-8473-07E158E9C79B}" dt="2023-04-25T04:16:25.041" v="1337" actId="478"/>
          <ac:spMkLst>
            <pc:docMk/>
            <pc:sldMk cId="1301849154" sldId="273"/>
            <ac:spMk id="6" creationId="{D379A5A2-B7F4-7CE4-82E1-ED8CB1E0E7F0}"/>
          </ac:spMkLst>
        </pc:spChg>
        <pc:spChg chg="add del">
          <ac:chgData name="Scruel Tao" userId="5ea5c98d59b44d4b" providerId="LiveId" clId="{42F73B06-DA81-4C67-8473-07E158E9C79B}" dt="2023-04-29T16:59:55.836" v="4784" actId="21"/>
          <ac:spMkLst>
            <pc:docMk/>
            <pc:sldMk cId="1301849154" sldId="273"/>
            <ac:spMk id="7" creationId="{B70C7900-B5FB-547F-E871-3963BEBACB7F}"/>
          </ac:spMkLst>
        </pc:spChg>
        <pc:spChg chg="add del mod">
          <ac:chgData name="Scruel Tao" userId="5ea5c98d59b44d4b" providerId="LiveId" clId="{42F73B06-DA81-4C67-8473-07E158E9C79B}" dt="2023-04-29T17:00:41.603" v="4793" actId="21"/>
          <ac:spMkLst>
            <pc:docMk/>
            <pc:sldMk cId="1301849154" sldId="273"/>
            <ac:spMk id="10" creationId="{51035877-DF46-77B0-A223-030980F33083}"/>
          </ac:spMkLst>
        </pc:spChg>
        <pc:spChg chg="add mod">
          <ac:chgData name="Scruel Tao" userId="5ea5c98d59b44d4b" providerId="LiveId" clId="{42F73B06-DA81-4C67-8473-07E158E9C79B}" dt="2023-04-29T17:01:03.064" v="4798" actId="1076"/>
          <ac:spMkLst>
            <pc:docMk/>
            <pc:sldMk cId="1301849154" sldId="273"/>
            <ac:spMk id="11" creationId="{44C3875A-83E4-B5C6-7A21-F298AF5F82C6}"/>
          </ac:spMkLst>
        </pc:spChg>
        <pc:picChg chg="del">
          <ac:chgData name="Scruel Tao" userId="5ea5c98d59b44d4b" providerId="LiveId" clId="{42F73B06-DA81-4C67-8473-07E158E9C79B}" dt="2023-04-25T04:16:06.231" v="1332" actId="21"/>
          <ac:picMkLst>
            <pc:docMk/>
            <pc:sldMk cId="1301849154" sldId="273"/>
            <ac:picMk id="4" creationId="{0A002240-4414-DA2D-96E9-81195475F4D9}"/>
          </ac:picMkLst>
        </pc:picChg>
        <pc:picChg chg="add del mod">
          <ac:chgData name="Scruel Tao" userId="5ea5c98d59b44d4b" providerId="LiveId" clId="{42F73B06-DA81-4C67-8473-07E158E9C79B}" dt="2023-04-29T16:59:25.185" v="4781" actId="478"/>
          <ac:picMkLst>
            <pc:docMk/>
            <pc:sldMk cId="1301849154" sldId="273"/>
            <ac:picMk id="4" creationId="{30758715-0157-0FB7-D8B1-F9216AAB48C7}"/>
          </ac:picMkLst>
        </pc:picChg>
        <pc:picChg chg="add del mod">
          <ac:chgData name="Scruel Tao" userId="5ea5c98d59b44d4b" providerId="LiveId" clId="{42F73B06-DA81-4C67-8473-07E158E9C79B}" dt="2023-04-29T17:00:21.951" v="4789" actId="478"/>
          <ac:picMkLst>
            <pc:docMk/>
            <pc:sldMk cId="1301849154" sldId="273"/>
            <ac:picMk id="6" creationId="{D78B0A29-0F14-54BE-FE05-6BBA7307F369}"/>
          </ac:picMkLst>
        </pc:picChg>
        <pc:picChg chg="del mod">
          <ac:chgData name="Scruel Tao" userId="5ea5c98d59b44d4b" providerId="LiveId" clId="{42F73B06-DA81-4C67-8473-07E158E9C79B}" dt="2023-04-25T04:22:09.009" v="1373" actId="478"/>
          <ac:picMkLst>
            <pc:docMk/>
            <pc:sldMk cId="1301849154" sldId="273"/>
            <ac:picMk id="7" creationId="{039AB04D-EA90-8BDD-A9C6-599C7C25DC63}"/>
          </ac:picMkLst>
        </pc:picChg>
        <pc:picChg chg="add mod">
          <ac:chgData name="Scruel Tao" userId="5ea5c98d59b44d4b" providerId="LiveId" clId="{42F73B06-DA81-4C67-8473-07E158E9C79B}" dt="2023-04-29T17:00:22.296" v="4790"/>
          <ac:picMkLst>
            <pc:docMk/>
            <pc:sldMk cId="1301849154" sldId="273"/>
            <ac:picMk id="8" creationId="{3ABC69B4-DD3F-5BAA-1903-8E74E19A2E21}"/>
          </ac:picMkLst>
        </pc:picChg>
        <pc:picChg chg="add del mod">
          <ac:chgData name="Scruel Tao" userId="5ea5c98d59b44d4b" providerId="LiveId" clId="{42F73B06-DA81-4C67-8473-07E158E9C79B}" dt="2023-04-29T16:52:52.780" v="4746" actId="478"/>
          <ac:picMkLst>
            <pc:docMk/>
            <pc:sldMk cId="1301849154" sldId="273"/>
            <ac:picMk id="9" creationId="{856C34C2-C1AC-15ED-2698-F7795C446412}"/>
          </ac:picMkLst>
        </pc:picChg>
        <pc:picChg chg="del">
          <ac:chgData name="Scruel Tao" userId="5ea5c98d59b44d4b" providerId="LiveId" clId="{42F73B06-DA81-4C67-8473-07E158E9C79B}" dt="2023-04-25T04:16:04.918" v="1331" actId="21"/>
          <ac:picMkLst>
            <pc:docMk/>
            <pc:sldMk cId="1301849154" sldId="273"/>
            <ac:picMk id="11" creationId="{F56CF5C9-083E-9020-8D45-F23AB3CF38CE}"/>
          </ac:picMkLst>
        </pc:picChg>
        <pc:picChg chg="add del mod">
          <ac:chgData name="Scruel Tao" userId="5ea5c98d59b44d4b" providerId="LiveId" clId="{42F73B06-DA81-4C67-8473-07E158E9C79B}" dt="2023-04-29T02:59:35.704" v="3148" actId="21"/>
          <ac:picMkLst>
            <pc:docMk/>
            <pc:sldMk cId="1301849154" sldId="273"/>
            <ac:picMk id="12" creationId="{2335BBB0-B3B7-E025-7233-A20DDD1960BD}"/>
          </ac:picMkLst>
        </pc:picChg>
        <pc:picChg chg="add del mod">
          <ac:chgData name="Scruel Tao" userId="5ea5c98d59b44d4b" providerId="LiveId" clId="{42F73B06-DA81-4C67-8473-07E158E9C79B}" dt="2023-04-29T02:59:33.637" v="3147" actId="21"/>
          <ac:picMkLst>
            <pc:docMk/>
            <pc:sldMk cId="1301849154" sldId="273"/>
            <ac:picMk id="14" creationId="{8F029D3B-108E-907E-31CE-8D6B0831DC14}"/>
          </ac:picMkLst>
        </pc:picChg>
      </pc:sldChg>
      <pc:sldChg chg="modSp mod modTransition addAnim delAnim modAnim">
        <pc:chgData name="Scruel Tao" userId="5ea5c98d59b44d4b" providerId="LiveId" clId="{42F73B06-DA81-4C67-8473-07E158E9C79B}" dt="2023-05-05T10:01:51.588" v="5834"/>
        <pc:sldMkLst>
          <pc:docMk/>
          <pc:sldMk cId="2878673110" sldId="274"/>
        </pc:sldMkLst>
        <pc:spChg chg="mod">
          <ac:chgData name="Scruel Tao" userId="5ea5c98d59b44d4b" providerId="LiveId" clId="{42F73B06-DA81-4C67-8473-07E158E9C79B}" dt="2023-05-03T01:58:48.748" v="5545" actId="20577"/>
          <ac:spMkLst>
            <pc:docMk/>
            <pc:sldMk cId="2878673110" sldId="274"/>
            <ac:spMk id="3" creationId="{9E0BA8B8-92DA-1AC9-79B9-A552D184BB54}"/>
          </ac:spMkLst>
        </pc:spChg>
      </pc:sldChg>
      <pc:sldChg chg="addSp delSp modSp mod modTransition delAnim modAnim modNotesTx">
        <pc:chgData name="Scruel Tao" userId="5ea5c98d59b44d4b" providerId="LiveId" clId="{42F73B06-DA81-4C67-8473-07E158E9C79B}" dt="2023-06-05T03:53:23.169" v="11646" actId="14100"/>
        <pc:sldMkLst>
          <pc:docMk/>
          <pc:sldMk cId="1525970791" sldId="275"/>
        </pc:sldMkLst>
        <pc:spChg chg="mod">
          <ac:chgData name="Scruel Tao" userId="5ea5c98d59b44d4b" providerId="LiveId" clId="{42F73B06-DA81-4C67-8473-07E158E9C79B}" dt="2023-04-29T02:59:07.739" v="3143" actId="2711"/>
          <ac:spMkLst>
            <pc:docMk/>
            <pc:sldMk cId="1525970791" sldId="275"/>
            <ac:spMk id="2" creationId="{ABA783DF-49A6-7EF1-661E-C574E2C2F386}"/>
          </ac:spMkLst>
        </pc:spChg>
        <pc:spChg chg="del mod">
          <ac:chgData name="Scruel Tao" userId="5ea5c98d59b44d4b" providerId="LiveId" clId="{42F73B06-DA81-4C67-8473-07E158E9C79B}" dt="2023-04-29T11:33:58.760" v="4059" actId="478"/>
          <ac:spMkLst>
            <pc:docMk/>
            <pc:sldMk cId="1525970791" sldId="275"/>
            <ac:spMk id="3" creationId="{758FEE91-E006-78B4-7371-44F05CE1873F}"/>
          </ac:spMkLst>
        </pc:spChg>
        <pc:spChg chg="add del mod">
          <ac:chgData name="Scruel Tao" userId="5ea5c98d59b44d4b" providerId="LiveId" clId="{42F73B06-DA81-4C67-8473-07E158E9C79B}" dt="2023-06-02T16:14:59.062" v="9463"/>
          <ac:spMkLst>
            <pc:docMk/>
            <pc:sldMk cId="1525970791" sldId="275"/>
            <ac:spMk id="4" creationId="{8BB27853-CC13-415D-ADA0-9A3FF79F3D5E}"/>
          </ac:spMkLst>
        </pc:spChg>
        <pc:spChg chg="add del mod">
          <ac:chgData name="Scruel Tao" userId="5ea5c98d59b44d4b" providerId="LiveId" clId="{42F73B06-DA81-4C67-8473-07E158E9C79B}" dt="2023-05-03T01:56:24.386" v="5501" actId="478"/>
          <ac:spMkLst>
            <pc:docMk/>
            <pc:sldMk cId="1525970791" sldId="275"/>
            <ac:spMk id="4" creationId="{EDEBFE62-99F0-533B-FC7E-927453FBDB8A}"/>
          </ac:spMkLst>
        </pc:spChg>
        <pc:spChg chg="mod">
          <ac:chgData name="Scruel Tao" userId="5ea5c98d59b44d4b" providerId="LiveId" clId="{42F73B06-DA81-4C67-8473-07E158E9C79B}" dt="2023-06-02T16:23:57.888" v="10267" actId="20577"/>
          <ac:spMkLst>
            <pc:docMk/>
            <pc:sldMk cId="1525970791" sldId="275"/>
            <ac:spMk id="5" creationId="{334FF01F-2A65-44F6-34F9-69AC934A31D7}"/>
          </ac:spMkLst>
        </pc:spChg>
        <pc:spChg chg="add mod">
          <ac:chgData name="Scruel Tao" userId="5ea5c98d59b44d4b" providerId="LiveId" clId="{42F73B06-DA81-4C67-8473-07E158E9C79B}" dt="2023-05-05T10:06:51.552" v="5879" actId="207"/>
          <ac:spMkLst>
            <pc:docMk/>
            <pc:sldMk cId="1525970791" sldId="275"/>
            <ac:spMk id="6" creationId="{446DB7A6-FEBA-3FD3-6743-1F2AC323733E}"/>
          </ac:spMkLst>
        </pc:spChg>
        <pc:spChg chg="add del mod">
          <ac:chgData name="Scruel Tao" userId="5ea5c98d59b44d4b" providerId="LiveId" clId="{42F73B06-DA81-4C67-8473-07E158E9C79B}" dt="2023-04-29T11:41:05.272" v="4203"/>
          <ac:spMkLst>
            <pc:docMk/>
            <pc:sldMk cId="1525970791" sldId="275"/>
            <ac:spMk id="7" creationId="{E969B291-A3E0-8F6B-F9C8-60CBECA44535}"/>
          </ac:spMkLst>
        </pc:spChg>
        <pc:spChg chg="add del mod">
          <ac:chgData name="Scruel Tao" userId="5ea5c98d59b44d4b" providerId="LiveId" clId="{42F73B06-DA81-4C67-8473-07E158E9C79B}" dt="2023-04-29T11:41:41.080" v="4210"/>
          <ac:spMkLst>
            <pc:docMk/>
            <pc:sldMk cId="1525970791" sldId="275"/>
            <ac:spMk id="11" creationId="{2EA21F02-7251-275F-E9AB-95A0CA36347D}"/>
          </ac:spMkLst>
        </pc:spChg>
        <pc:picChg chg="add del mod">
          <ac:chgData name="Scruel Tao" userId="5ea5c98d59b44d4b" providerId="LiveId" clId="{42F73B06-DA81-4C67-8473-07E158E9C79B}" dt="2023-04-29T11:34:02.183" v="4061" actId="478"/>
          <ac:picMkLst>
            <pc:docMk/>
            <pc:sldMk cId="1525970791" sldId="275"/>
            <ac:picMk id="6" creationId="{31311FF8-9F15-5697-993D-16C44209C1F1}"/>
          </ac:picMkLst>
        </pc:picChg>
        <pc:picChg chg="add mod">
          <ac:chgData name="Scruel Tao" userId="5ea5c98d59b44d4b" providerId="LiveId" clId="{42F73B06-DA81-4C67-8473-07E158E9C79B}" dt="2023-06-05T03:53:23.169" v="11646" actId="14100"/>
          <ac:picMkLst>
            <pc:docMk/>
            <pc:sldMk cId="1525970791" sldId="275"/>
            <ac:picMk id="8" creationId="{28A16F33-A272-826C-8E01-2B22E4E377A1}"/>
          </ac:picMkLst>
        </pc:picChg>
        <pc:picChg chg="add del mod">
          <ac:chgData name="Scruel Tao" userId="5ea5c98d59b44d4b" providerId="LiveId" clId="{42F73B06-DA81-4C67-8473-07E158E9C79B}" dt="2023-04-29T11:41:39.993" v="4209" actId="478"/>
          <ac:picMkLst>
            <pc:docMk/>
            <pc:sldMk cId="1525970791" sldId="275"/>
            <ac:picMk id="9" creationId="{A71409C7-58BB-717D-997A-A0ADD14D9257}"/>
          </ac:picMkLst>
        </pc:picChg>
        <pc:picChg chg="del mod">
          <ac:chgData name="Scruel Tao" userId="5ea5c98d59b44d4b" providerId="LiveId" clId="{42F73B06-DA81-4C67-8473-07E158E9C79B}" dt="2023-04-29T11:41:03.496" v="4202" actId="478"/>
          <ac:picMkLst>
            <pc:docMk/>
            <pc:sldMk cId="1525970791" sldId="275"/>
            <ac:picMk id="13" creationId="{28E0336C-E8D0-EA88-BA1F-58180AAA10B2}"/>
          </ac:picMkLst>
        </pc:picChg>
        <pc:picChg chg="add del mod">
          <ac:chgData name="Scruel Tao" userId="5ea5c98d59b44d4b" providerId="LiveId" clId="{42F73B06-DA81-4C67-8473-07E158E9C79B}" dt="2023-06-02T16:14:57.899" v="9462" actId="478"/>
          <ac:picMkLst>
            <pc:docMk/>
            <pc:sldMk cId="1525970791" sldId="275"/>
            <ac:picMk id="14" creationId="{8C48D656-52E0-8C42-EF17-6B3421824C1A}"/>
          </ac:picMkLst>
        </pc:picChg>
        <pc:picChg chg="del">
          <ac:chgData name="Scruel Tao" userId="5ea5c98d59b44d4b" providerId="LiveId" clId="{42F73B06-DA81-4C67-8473-07E158E9C79B}" dt="2023-04-29T11:34:03.353" v="4062" actId="478"/>
          <ac:picMkLst>
            <pc:docMk/>
            <pc:sldMk cId="1525970791" sldId="275"/>
            <ac:picMk id="15" creationId="{688D0B3B-ED19-D752-7801-4EA7CCF93CF1}"/>
          </ac:picMkLst>
        </pc:picChg>
        <pc:picChg chg="del mod">
          <ac:chgData name="Scruel Tao" userId="5ea5c98d59b44d4b" providerId="LiveId" clId="{42F73B06-DA81-4C67-8473-07E158E9C79B}" dt="2023-04-25T06:49:37.155" v="2813" actId="478"/>
          <ac:picMkLst>
            <pc:docMk/>
            <pc:sldMk cId="1525970791" sldId="275"/>
            <ac:picMk id="19" creationId="{EA4C9E56-4F35-33EF-251B-533EFC0DABBF}"/>
          </ac:picMkLst>
        </pc:picChg>
      </pc:sldChg>
      <pc:sldChg chg="modSp add mod modTransition modAnim modNotesTx">
        <pc:chgData name="Scruel Tao" userId="5ea5c98d59b44d4b" providerId="LiveId" clId="{42F73B06-DA81-4C67-8473-07E158E9C79B}" dt="2023-06-02T16:52:47.156" v="11546" actId="20577"/>
        <pc:sldMkLst>
          <pc:docMk/>
          <pc:sldMk cId="1751565490" sldId="276"/>
        </pc:sldMkLst>
        <pc:spChg chg="mod">
          <ac:chgData name="Scruel Tao" userId="5ea5c98d59b44d4b" providerId="LiveId" clId="{42F73B06-DA81-4C67-8473-07E158E9C79B}" dt="2023-04-25T06:05:13.062" v="2799" actId="20577"/>
          <ac:spMkLst>
            <pc:docMk/>
            <pc:sldMk cId="1751565490" sldId="276"/>
            <ac:spMk id="2" creationId="{ABA783DF-49A6-7EF1-661E-C574E2C2F386}"/>
          </ac:spMkLst>
        </pc:spChg>
        <pc:spChg chg="mod">
          <ac:chgData name="Scruel Tao" userId="5ea5c98d59b44d4b" providerId="LiveId" clId="{42F73B06-DA81-4C67-8473-07E158E9C79B}" dt="2023-06-02T15:59:34.139" v="9016" actId="20577"/>
          <ac:spMkLst>
            <pc:docMk/>
            <pc:sldMk cId="1751565490" sldId="276"/>
            <ac:spMk id="3" creationId="{9E0BA8B8-92DA-1AC9-79B9-A552D184BB54}"/>
          </ac:spMkLst>
        </pc:spChg>
      </pc:sldChg>
      <pc:sldChg chg="delSp modSp add del mod delAnim">
        <pc:chgData name="Scruel Tao" userId="5ea5c98d59b44d4b" providerId="LiveId" clId="{42F73B06-DA81-4C67-8473-07E158E9C79B}" dt="2023-04-25T04:28:31.173" v="1437" actId="47"/>
        <pc:sldMkLst>
          <pc:docMk/>
          <pc:sldMk cId="1867533738" sldId="277"/>
        </pc:sldMkLst>
        <pc:picChg chg="mod">
          <ac:chgData name="Scruel Tao" userId="5ea5c98d59b44d4b" providerId="LiveId" clId="{42F73B06-DA81-4C67-8473-07E158E9C79B}" dt="2023-04-25T04:16:59.169" v="1350" actId="1076"/>
          <ac:picMkLst>
            <pc:docMk/>
            <pc:sldMk cId="1867533738" sldId="277"/>
            <ac:picMk id="4" creationId="{0A002240-4414-DA2D-96E9-81195475F4D9}"/>
          </ac:picMkLst>
        </pc:picChg>
        <pc:picChg chg="del mod">
          <ac:chgData name="Scruel Tao" userId="5ea5c98d59b44d4b" providerId="LiveId" clId="{42F73B06-DA81-4C67-8473-07E158E9C79B}" dt="2023-04-25T04:16:17.170" v="1335" actId="21"/>
          <ac:picMkLst>
            <pc:docMk/>
            <pc:sldMk cId="1867533738" sldId="277"/>
            <ac:picMk id="7" creationId="{039AB04D-EA90-8BDD-A9C6-599C7C25DC63}"/>
          </ac:picMkLst>
        </pc:picChg>
        <pc:picChg chg="mod">
          <ac:chgData name="Scruel Tao" userId="5ea5c98d59b44d4b" providerId="LiveId" clId="{42F73B06-DA81-4C67-8473-07E158E9C79B}" dt="2023-04-25T04:16:15.098" v="1333" actId="1076"/>
          <ac:picMkLst>
            <pc:docMk/>
            <pc:sldMk cId="1867533738" sldId="277"/>
            <ac:picMk id="11" creationId="{F56CF5C9-083E-9020-8D45-F23AB3CF38CE}"/>
          </ac:picMkLst>
        </pc:picChg>
      </pc:sldChg>
      <pc:sldChg chg="modSp add del mod ord">
        <pc:chgData name="Scruel Tao" userId="5ea5c98d59b44d4b" providerId="LiveId" clId="{42F73B06-DA81-4C67-8473-07E158E9C79B}" dt="2023-05-01T18:18:32.045" v="5316" actId="47"/>
        <pc:sldMkLst>
          <pc:docMk/>
          <pc:sldMk cId="2706538019" sldId="277"/>
        </pc:sldMkLst>
        <pc:spChg chg="mod">
          <ac:chgData name="Scruel Tao" userId="5ea5c98d59b44d4b" providerId="LiveId" clId="{42F73B06-DA81-4C67-8473-07E158E9C79B}" dt="2023-05-01T18:16:05.142" v="5314" actId="20577"/>
          <ac:spMkLst>
            <pc:docMk/>
            <pc:sldMk cId="2706538019" sldId="277"/>
            <ac:spMk id="3" creationId="{AC7759D9-0BB4-08ED-8476-24F7D903D6DE}"/>
          </ac:spMkLst>
        </pc:spChg>
        <pc:spChg chg="mod">
          <ac:chgData name="Scruel Tao" userId="5ea5c98d59b44d4b" providerId="LiveId" clId="{42F73B06-DA81-4C67-8473-07E158E9C79B}" dt="2023-05-01T17:58:49.507" v="4924"/>
          <ac:spMkLst>
            <pc:docMk/>
            <pc:sldMk cId="2706538019" sldId="277"/>
            <ac:spMk id="5" creationId="{14B5F31E-85DD-B8D9-9ED7-E32A03C57260}"/>
          </ac:spMkLst>
        </pc:spChg>
      </pc:sldChg>
      <pc:sldChg chg="delSp modSp add del mod ord delAnim modAnim">
        <pc:chgData name="Scruel Tao" userId="5ea5c98d59b44d4b" providerId="LiveId" clId="{42F73B06-DA81-4C67-8473-07E158E9C79B}" dt="2023-04-25T04:28:33.324" v="1438" actId="47"/>
        <pc:sldMkLst>
          <pc:docMk/>
          <pc:sldMk cId="652576724" sldId="278"/>
        </pc:sldMkLst>
        <pc:spChg chg="mod">
          <ac:chgData name="Scruel Tao" userId="5ea5c98d59b44d4b" providerId="LiveId" clId="{42F73B06-DA81-4C67-8473-07E158E9C79B}" dt="2023-04-25T04:18:00.412" v="1369" actId="1076"/>
          <ac:spMkLst>
            <pc:docMk/>
            <pc:sldMk cId="652576724" sldId="278"/>
            <ac:spMk id="5" creationId="{334FF01F-2A65-44F6-34F9-69AC934A31D7}"/>
          </ac:spMkLst>
        </pc:spChg>
        <pc:picChg chg="mod">
          <ac:chgData name="Scruel Tao" userId="5ea5c98d59b44d4b" providerId="LiveId" clId="{42F73B06-DA81-4C67-8473-07E158E9C79B}" dt="2023-04-25T04:18:10.404" v="1371" actId="1076"/>
          <ac:picMkLst>
            <pc:docMk/>
            <pc:sldMk cId="652576724" sldId="278"/>
            <ac:picMk id="4" creationId="{0A002240-4414-DA2D-96E9-81195475F4D9}"/>
          </ac:picMkLst>
        </pc:picChg>
        <pc:picChg chg="del">
          <ac:chgData name="Scruel Tao" userId="5ea5c98d59b44d4b" providerId="LiveId" clId="{42F73B06-DA81-4C67-8473-07E158E9C79B}" dt="2023-04-25T04:17:14.096" v="1359" actId="478"/>
          <ac:picMkLst>
            <pc:docMk/>
            <pc:sldMk cId="652576724" sldId="278"/>
            <ac:picMk id="11" creationId="{F56CF5C9-083E-9020-8D45-F23AB3CF38CE}"/>
          </ac:picMkLst>
        </pc:picChg>
      </pc:sldChg>
      <pc:sldChg chg="addSp delSp modSp add del mod addAnim delAnim modAnim modNotesTx">
        <pc:chgData name="Scruel Tao" userId="5ea5c98d59b44d4b" providerId="LiveId" clId="{42F73B06-DA81-4C67-8473-07E158E9C79B}" dt="2023-04-29T16:55:29.314" v="4770" actId="47"/>
        <pc:sldMkLst>
          <pc:docMk/>
          <pc:sldMk cId="1751456865" sldId="278"/>
        </pc:sldMkLst>
        <pc:spChg chg="mod">
          <ac:chgData name="Scruel Tao" userId="5ea5c98d59b44d4b" providerId="LiveId" clId="{42F73B06-DA81-4C67-8473-07E158E9C79B}" dt="2023-04-29T14:54:10.110" v="4465" actId="113"/>
          <ac:spMkLst>
            <pc:docMk/>
            <pc:sldMk cId="1751456865" sldId="278"/>
            <ac:spMk id="5" creationId="{334FF01F-2A65-44F6-34F9-69AC934A31D7}"/>
          </ac:spMkLst>
        </pc:spChg>
        <pc:picChg chg="add del mod">
          <ac:chgData name="Scruel Tao" userId="5ea5c98d59b44d4b" providerId="LiveId" clId="{42F73B06-DA81-4C67-8473-07E158E9C79B}" dt="2023-04-29T03:04:04.392" v="3267" actId="1037"/>
          <ac:picMkLst>
            <pc:docMk/>
            <pc:sldMk cId="1751456865" sldId="278"/>
            <ac:picMk id="4" creationId="{7A4409DD-9731-0965-BF8E-8B51E045F65D}"/>
          </ac:picMkLst>
        </pc:picChg>
        <pc:picChg chg="add del">
          <ac:chgData name="Scruel Tao" userId="5ea5c98d59b44d4b" providerId="LiveId" clId="{42F73B06-DA81-4C67-8473-07E158E9C79B}" dt="2023-04-29T03:02:46.464" v="3179" actId="478"/>
          <ac:picMkLst>
            <pc:docMk/>
            <pc:sldMk cId="1751456865" sldId="278"/>
            <ac:picMk id="9" creationId="{856C34C2-C1AC-15ED-2698-F7795C446412}"/>
          </ac:picMkLst>
        </pc:picChg>
        <pc:picChg chg="del">
          <ac:chgData name="Scruel Tao" userId="5ea5c98d59b44d4b" providerId="LiveId" clId="{42F73B06-DA81-4C67-8473-07E158E9C79B}" dt="2023-04-29T03:02:47.184" v="3180" actId="478"/>
          <ac:picMkLst>
            <pc:docMk/>
            <pc:sldMk cId="1751456865" sldId="278"/>
            <ac:picMk id="12" creationId="{2335BBB0-B3B7-E025-7233-A20DDD1960BD}"/>
          </ac:picMkLst>
        </pc:picChg>
        <pc:picChg chg="add del">
          <ac:chgData name="Scruel Tao" userId="5ea5c98d59b44d4b" providerId="LiveId" clId="{42F73B06-DA81-4C67-8473-07E158E9C79B}" dt="2023-04-29T03:00:13.704" v="3161" actId="478"/>
          <ac:picMkLst>
            <pc:docMk/>
            <pc:sldMk cId="1751456865" sldId="278"/>
            <ac:picMk id="14" creationId="{8F029D3B-108E-907E-31CE-8D6B0831DC14}"/>
          </ac:picMkLst>
        </pc:picChg>
      </pc:sldChg>
      <pc:sldChg chg="addSp delSp modSp add mod modTransition delAnim modAnim">
        <pc:chgData name="Scruel Tao" userId="5ea5c98d59b44d4b" providerId="LiveId" clId="{42F73B06-DA81-4C67-8473-07E158E9C79B}" dt="2023-05-05T10:07:44.028" v="5891" actId="20577"/>
        <pc:sldMkLst>
          <pc:docMk/>
          <pc:sldMk cId="4026358202" sldId="279"/>
        </pc:sldMkLst>
        <pc:spChg chg="mod">
          <ac:chgData name="Scruel Tao" userId="5ea5c98d59b44d4b" providerId="LiveId" clId="{42F73B06-DA81-4C67-8473-07E158E9C79B}" dt="2023-05-05T10:07:44.028" v="5891" actId="20577"/>
          <ac:spMkLst>
            <pc:docMk/>
            <pc:sldMk cId="4026358202" sldId="279"/>
            <ac:spMk id="5" creationId="{334FF01F-2A65-44F6-34F9-69AC934A31D7}"/>
          </ac:spMkLst>
        </pc:spChg>
        <pc:picChg chg="add del mod">
          <ac:chgData name="Scruel Tao" userId="5ea5c98d59b44d4b" providerId="LiveId" clId="{42F73B06-DA81-4C67-8473-07E158E9C79B}" dt="2023-04-29T03:01:05.194" v="3178" actId="21"/>
          <ac:picMkLst>
            <pc:docMk/>
            <pc:sldMk cId="4026358202" sldId="279"/>
            <ac:picMk id="3" creationId="{23A0634C-484A-5C8A-C7A7-4FB18C9C9325}"/>
          </ac:picMkLst>
        </pc:picChg>
        <pc:picChg chg="add mod">
          <ac:chgData name="Scruel Tao" userId="5ea5c98d59b44d4b" providerId="LiveId" clId="{42F73B06-DA81-4C67-8473-07E158E9C79B}" dt="2023-04-29T17:00:13.320" v="4786" actId="1076"/>
          <ac:picMkLst>
            <pc:docMk/>
            <pc:sldMk cId="4026358202" sldId="279"/>
            <ac:picMk id="4" creationId="{31F0BBD7-D4A0-FAD2-C936-AFA70532E739}"/>
          </ac:picMkLst>
        </pc:picChg>
        <pc:picChg chg="del">
          <ac:chgData name="Scruel Tao" userId="5ea5c98d59b44d4b" providerId="LiveId" clId="{42F73B06-DA81-4C67-8473-07E158E9C79B}" dt="2023-04-29T03:00:21.816" v="3164" actId="478"/>
          <ac:picMkLst>
            <pc:docMk/>
            <pc:sldMk cId="4026358202" sldId="279"/>
            <ac:picMk id="9" creationId="{856C34C2-C1AC-15ED-2698-F7795C446412}"/>
          </ac:picMkLst>
        </pc:picChg>
        <pc:picChg chg="del">
          <ac:chgData name="Scruel Tao" userId="5ea5c98d59b44d4b" providerId="LiveId" clId="{42F73B06-DA81-4C67-8473-07E158E9C79B}" dt="2023-04-29T03:00:22.649" v="3165" actId="478"/>
          <ac:picMkLst>
            <pc:docMk/>
            <pc:sldMk cId="4026358202" sldId="279"/>
            <ac:picMk id="12" creationId="{2335BBB0-B3B7-E025-7233-A20DDD1960BD}"/>
          </ac:picMkLst>
        </pc:picChg>
        <pc:picChg chg="del mod">
          <ac:chgData name="Scruel Tao" userId="5ea5c98d59b44d4b" providerId="LiveId" clId="{42F73B06-DA81-4C67-8473-07E158E9C79B}" dt="2023-04-29T16:55:33.218" v="4771" actId="21"/>
          <ac:picMkLst>
            <pc:docMk/>
            <pc:sldMk cId="4026358202" sldId="279"/>
            <ac:picMk id="14" creationId="{8F029D3B-108E-907E-31CE-8D6B0831DC14}"/>
          </ac:picMkLst>
        </pc:picChg>
      </pc:sldChg>
      <pc:sldChg chg="addSp delSp modSp add mod modTransition delAnim modAnim">
        <pc:chgData name="Scruel Tao" userId="5ea5c98d59b44d4b" providerId="LiveId" clId="{42F73B06-DA81-4C67-8473-07E158E9C79B}" dt="2023-06-05T03:52:33.567" v="11633" actId="207"/>
        <pc:sldMkLst>
          <pc:docMk/>
          <pc:sldMk cId="4291654708" sldId="280"/>
        </pc:sldMkLst>
        <pc:spChg chg="mod">
          <ac:chgData name="Scruel Tao" userId="5ea5c98d59b44d4b" providerId="LiveId" clId="{42F73B06-DA81-4C67-8473-07E158E9C79B}" dt="2023-05-05T10:04:39.752" v="5852" actId="962"/>
          <ac:spMkLst>
            <pc:docMk/>
            <pc:sldMk cId="4291654708" sldId="280"/>
            <ac:spMk id="2" creationId="{ABA783DF-49A6-7EF1-661E-C574E2C2F386}"/>
          </ac:spMkLst>
        </pc:spChg>
        <pc:spChg chg="add del mod">
          <ac:chgData name="Scruel Tao" userId="5ea5c98d59b44d4b" providerId="LiveId" clId="{42F73B06-DA81-4C67-8473-07E158E9C79B}" dt="2023-04-29T14:39:45.568" v="4391" actId="21"/>
          <ac:spMkLst>
            <pc:docMk/>
            <pc:sldMk cId="4291654708" sldId="280"/>
            <ac:spMk id="4" creationId="{2BB34B09-6B46-BF5E-8A4B-E3FEE44E8BD0}"/>
          </ac:spMkLst>
        </pc:spChg>
        <pc:spChg chg="mod">
          <ac:chgData name="Scruel Tao" userId="5ea5c98d59b44d4b" providerId="LiveId" clId="{42F73B06-DA81-4C67-8473-07E158E9C79B}" dt="2023-06-05T03:52:33.567" v="11633" actId="207"/>
          <ac:spMkLst>
            <pc:docMk/>
            <pc:sldMk cId="4291654708" sldId="280"/>
            <ac:spMk id="5" creationId="{334FF01F-2A65-44F6-34F9-69AC934A31D7}"/>
          </ac:spMkLst>
        </pc:spChg>
        <pc:spChg chg="add del mod">
          <ac:chgData name="Scruel Tao" userId="5ea5c98d59b44d4b" providerId="LiveId" clId="{42F73B06-DA81-4C67-8473-07E158E9C79B}" dt="2023-04-29T03:06:10.575" v="3334"/>
          <ac:spMkLst>
            <pc:docMk/>
            <pc:sldMk cId="4291654708" sldId="280"/>
            <ac:spMk id="6" creationId="{5BC1AF9F-5665-9EC3-4F4E-EB0B5DEA39F4}"/>
          </ac:spMkLst>
        </pc:spChg>
        <pc:spChg chg="add del mod">
          <ac:chgData name="Scruel Tao" userId="5ea5c98d59b44d4b" providerId="LiveId" clId="{42F73B06-DA81-4C67-8473-07E158E9C79B}" dt="2023-04-29T14:45:32.064" v="4417" actId="22"/>
          <ac:spMkLst>
            <pc:docMk/>
            <pc:sldMk cId="4291654708" sldId="280"/>
            <ac:spMk id="11" creationId="{0EDED31E-D7E6-09EB-3E1A-D8C8B0D20500}"/>
          </ac:spMkLst>
        </pc:spChg>
        <pc:picChg chg="del">
          <ac:chgData name="Scruel Tao" userId="5ea5c98d59b44d4b" providerId="LiveId" clId="{42F73B06-DA81-4C67-8473-07E158E9C79B}" dt="2023-04-29T03:06:03.835" v="3330" actId="478"/>
          <ac:picMkLst>
            <pc:docMk/>
            <pc:sldMk cId="4291654708" sldId="280"/>
            <ac:picMk id="3" creationId="{E9C9C4B6-9E80-13FC-3C11-56455F818828}"/>
          </ac:picMkLst>
        </pc:picChg>
        <pc:picChg chg="add del mod">
          <ac:chgData name="Scruel Tao" userId="5ea5c98d59b44d4b" providerId="LiveId" clId="{42F73B06-DA81-4C67-8473-07E158E9C79B}" dt="2023-04-29T14:39:45.133" v="4390"/>
          <ac:picMkLst>
            <pc:docMk/>
            <pc:sldMk cId="4291654708" sldId="280"/>
            <ac:picMk id="6" creationId="{FB642A5D-21B6-CC41-F745-5506C391D787}"/>
          </ac:picMkLst>
        </pc:picChg>
        <pc:picChg chg="add del mod">
          <ac:chgData name="Scruel Tao" userId="5ea5c98d59b44d4b" providerId="LiveId" clId="{42F73B06-DA81-4C67-8473-07E158E9C79B}" dt="2023-04-29T14:45:23.204" v="4408" actId="478"/>
          <ac:picMkLst>
            <pc:docMk/>
            <pc:sldMk cId="4291654708" sldId="280"/>
            <ac:picMk id="7" creationId="{57E4C749-5869-C7F8-6192-0466F6090ABD}"/>
          </ac:picMkLst>
        </pc:picChg>
        <pc:picChg chg="add del mod ord">
          <ac:chgData name="Scruel Tao" userId="5ea5c98d59b44d4b" providerId="LiveId" clId="{42F73B06-DA81-4C67-8473-07E158E9C79B}" dt="2023-04-29T14:42:42.840" v="4407" actId="478"/>
          <ac:picMkLst>
            <pc:docMk/>
            <pc:sldMk cId="4291654708" sldId="280"/>
            <ac:picMk id="9" creationId="{574C424A-493E-F7EB-B87E-AB099833B300}"/>
          </ac:picMkLst>
        </pc:picChg>
        <pc:picChg chg="del mod">
          <ac:chgData name="Scruel Tao" userId="5ea5c98d59b44d4b" providerId="LiveId" clId="{42F73B06-DA81-4C67-8473-07E158E9C79B}" dt="2023-04-29T03:06:09.826" v="3333" actId="21"/>
          <ac:picMkLst>
            <pc:docMk/>
            <pc:sldMk cId="4291654708" sldId="280"/>
            <ac:picMk id="10" creationId="{AB9AA877-00A8-CAE0-AEB2-54C3CC706AB2}"/>
          </ac:picMkLst>
        </pc:picChg>
        <pc:picChg chg="add del mod">
          <ac:chgData name="Scruel Tao" userId="5ea5c98d59b44d4b" providerId="LiveId" clId="{42F73B06-DA81-4C67-8473-07E158E9C79B}" dt="2023-04-29T14:45:31.070" v="4416" actId="22"/>
          <ac:picMkLst>
            <pc:docMk/>
            <pc:sldMk cId="4291654708" sldId="280"/>
            <ac:picMk id="13" creationId="{54B632D4-61D9-D6E3-BC74-DEEAB8F8C0D7}"/>
          </ac:picMkLst>
        </pc:picChg>
        <pc:picChg chg="del">
          <ac:chgData name="Scruel Tao" userId="5ea5c98d59b44d4b" providerId="LiveId" clId="{42F73B06-DA81-4C67-8473-07E158E9C79B}" dt="2023-04-29T03:05:57.021" v="3310" actId="478"/>
          <ac:picMkLst>
            <pc:docMk/>
            <pc:sldMk cId="4291654708" sldId="280"/>
            <ac:picMk id="14" creationId="{6A16C4FE-00E6-5357-100A-B8710B34F596}"/>
          </ac:picMkLst>
        </pc:picChg>
        <pc:picChg chg="add mod ord">
          <ac:chgData name="Scruel Tao" userId="5ea5c98d59b44d4b" providerId="LiveId" clId="{42F73B06-DA81-4C67-8473-07E158E9C79B}" dt="2023-06-02T16:01:22.199" v="9017" actId="14826"/>
          <ac:picMkLst>
            <pc:docMk/>
            <pc:sldMk cId="4291654708" sldId="280"/>
            <ac:picMk id="15" creationId="{DAD7D24E-FCF5-B705-D956-2E53AEA46166}"/>
          </ac:picMkLst>
        </pc:picChg>
        <pc:picChg chg="del">
          <ac:chgData name="Scruel Tao" userId="5ea5c98d59b44d4b" providerId="LiveId" clId="{42F73B06-DA81-4C67-8473-07E158E9C79B}" dt="2023-04-29T03:05:45.374" v="3306" actId="478"/>
          <ac:picMkLst>
            <pc:docMk/>
            <pc:sldMk cId="4291654708" sldId="280"/>
            <ac:picMk id="16" creationId="{11C754BB-74AE-32B2-031C-7FF20420B575}"/>
          </ac:picMkLst>
        </pc:picChg>
      </pc:sldChg>
      <pc:sldChg chg="addSp delSp modSp add mod modTransition addAnim delAnim modAnim">
        <pc:chgData name="Scruel Tao" userId="5ea5c98d59b44d4b" providerId="LiveId" clId="{42F73B06-DA81-4C67-8473-07E158E9C79B}" dt="2023-06-05T03:53:18.660" v="11645" actId="14100"/>
        <pc:sldMkLst>
          <pc:docMk/>
          <pc:sldMk cId="908115860" sldId="281"/>
        </pc:sldMkLst>
        <pc:spChg chg="add del mod">
          <ac:chgData name="Scruel Tao" userId="5ea5c98d59b44d4b" providerId="LiveId" clId="{42F73B06-DA81-4C67-8473-07E158E9C79B}" dt="2023-06-02T16:13:34.568" v="9461"/>
          <ac:spMkLst>
            <pc:docMk/>
            <pc:sldMk cId="908115860" sldId="281"/>
            <ac:spMk id="4" creationId="{DE69AA56-DCC1-D217-5F20-926EF6C094C7}"/>
          </ac:spMkLst>
        </pc:spChg>
        <pc:spChg chg="mod">
          <ac:chgData name="Scruel Tao" userId="5ea5c98d59b44d4b" providerId="LiveId" clId="{42F73B06-DA81-4C67-8473-07E158E9C79B}" dt="2023-06-05T03:52:45.389" v="11643" actId="14100"/>
          <ac:spMkLst>
            <pc:docMk/>
            <pc:sldMk cId="908115860" sldId="281"/>
            <ac:spMk id="5" creationId="{334FF01F-2A65-44F6-34F9-69AC934A31D7}"/>
          </ac:spMkLst>
        </pc:spChg>
        <pc:spChg chg="add del mod">
          <ac:chgData name="Scruel Tao" userId="5ea5c98d59b44d4b" providerId="LiveId" clId="{42F73B06-DA81-4C67-8473-07E158E9C79B}" dt="2023-04-29T03:07:22.578" v="3364"/>
          <ac:spMkLst>
            <pc:docMk/>
            <pc:sldMk cId="908115860" sldId="281"/>
            <ac:spMk id="6" creationId="{CBD9306C-8CC5-E001-EEAD-4E2F3E7D406A}"/>
          </ac:spMkLst>
        </pc:spChg>
        <pc:picChg chg="del">
          <ac:chgData name="Scruel Tao" userId="5ea5c98d59b44d4b" providerId="LiveId" clId="{42F73B06-DA81-4C67-8473-07E158E9C79B}" dt="2023-04-29T03:07:17.994" v="3363" actId="478"/>
          <ac:picMkLst>
            <pc:docMk/>
            <pc:sldMk cId="908115860" sldId="281"/>
            <ac:picMk id="3" creationId="{E9C9C4B6-9E80-13FC-3C11-56455F818828}"/>
          </ac:picMkLst>
        </pc:picChg>
        <pc:picChg chg="add del mod">
          <ac:chgData name="Scruel Tao" userId="5ea5c98d59b44d4b" providerId="LiveId" clId="{42F73B06-DA81-4C67-8473-07E158E9C79B}" dt="2023-06-02T16:13:33.660" v="9460" actId="478"/>
          <ac:picMkLst>
            <pc:docMk/>
            <pc:sldMk cId="908115860" sldId="281"/>
            <ac:picMk id="7" creationId="{F8B2DF25-F112-20DD-C76E-F59A1BDB922C}"/>
          </ac:picMkLst>
        </pc:picChg>
        <pc:picChg chg="add mod">
          <ac:chgData name="Scruel Tao" userId="5ea5c98d59b44d4b" providerId="LiveId" clId="{42F73B06-DA81-4C67-8473-07E158E9C79B}" dt="2023-06-05T03:53:18.660" v="11645" actId="14100"/>
          <ac:picMkLst>
            <pc:docMk/>
            <pc:sldMk cId="908115860" sldId="281"/>
            <ac:picMk id="8" creationId="{BBDF345A-ACA2-AFDC-8957-87457A4097D2}"/>
          </ac:picMkLst>
        </pc:picChg>
        <pc:picChg chg="del">
          <ac:chgData name="Scruel Tao" userId="5ea5c98d59b44d4b" providerId="LiveId" clId="{42F73B06-DA81-4C67-8473-07E158E9C79B}" dt="2023-04-29T03:07:16.927" v="3362" actId="478"/>
          <ac:picMkLst>
            <pc:docMk/>
            <pc:sldMk cId="908115860" sldId="281"/>
            <ac:picMk id="10" creationId="{AB9AA877-00A8-CAE0-AEB2-54C3CC706AB2}"/>
          </ac:picMkLst>
        </pc:picChg>
        <pc:picChg chg="del">
          <ac:chgData name="Scruel Tao" userId="5ea5c98d59b44d4b" providerId="LiveId" clId="{42F73B06-DA81-4C67-8473-07E158E9C79B}" dt="2023-04-29T03:07:15.343" v="3361" actId="478"/>
          <ac:picMkLst>
            <pc:docMk/>
            <pc:sldMk cId="908115860" sldId="281"/>
            <ac:picMk id="14" creationId="{6A16C4FE-00E6-5357-100A-B8710B34F596}"/>
          </ac:picMkLst>
        </pc:picChg>
        <pc:picChg chg="del">
          <ac:chgData name="Scruel Tao" userId="5ea5c98d59b44d4b" providerId="LiveId" clId="{42F73B06-DA81-4C67-8473-07E158E9C79B}" dt="2023-04-29T03:07:14.101" v="3360" actId="21"/>
          <ac:picMkLst>
            <pc:docMk/>
            <pc:sldMk cId="908115860" sldId="281"/>
            <ac:picMk id="16" creationId="{11C754BB-74AE-32B2-031C-7FF20420B575}"/>
          </ac:picMkLst>
        </pc:picChg>
      </pc:sldChg>
      <pc:sldChg chg="addSp delSp modSp add mod modTransition delAnim modAnim modNotesTx">
        <pc:chgData name="Scruel Tao" userId="5ea5c98d59b44d4b" providerId="LiveId" clId="{42F73B06-DA81-4C67-8473-07E158E9C79B}" dt="2023-06-05T03:53:09.889" v="11644" actId="14100"/>
        <pc:sldMkLst>
          <pc:docMk/>
          <pc:sldMk cId="1594483198" sldId="282"/>
        </pc:sldMkLst>
        <pc:spChg chg="add del mod">
          <ac:chgData name="Scruel Tao" userId="5ea5c98d59b44d4b" providerId="LiveId" clId="{42F73B06-DA81-4C67-8473-07E158E9C79B}" dt="2023-06-02T16:07:23.433" v="9031"/>
          <ac:spMkLst>
            <pc:docMk/>
            <pc:sldMk cId="1594483198" sldId="282"/>
            <ac:spMk id="4" creationId="{F192788F-E451-5005-3314-CBEA200F0BCD}"/>
          </ac:spMkLst>
        </pc:spChg>
        <pc:spChg chg="mod">
          <ac:chgData name="Scruel Tao" userId="5ea5c98d59b44d4b" providerId="LiveId" clId="{42F73B06-DA81-4C67-8473-07E158E9C79B}" dt="2023-06-05T03:52:37.199" v="11634"/>
          <ac:spMkLst>
            <pc:docMk/>
            <pc:sldMk cId="1594483198" sldId="282"/>
            <ac:spMk id="5" creationId="{334FF01F-2A65-44F6-34F9-69AC934A31D7}"/>
          </ac:spMkLst>
        </pc:spChg>
        <pc:spChg chg="add del mod">
          <ac:chgData name="Scruel Tao" userId="5ea5c98d59b44d4b" providerId="LiveId" clId="{42F73B06-DA81-4C67-8473-07E158E9C79B}" dt="2023-04-29T03:06:49.485" v="3351"/>
          <ac:spMkLst>
            <pc:docMk/>
            <pc:sldMk cId="1594483198" sldId="282"/>
            <ac:spMk id="6" creationId="{C4CE4C33-6133-0FFA-757D-97967CEB259E}"/>
          </ac:spMkLst>
        </pc:spChg>
        <pc:picChg chg="del">
          <ac:chgData name="Scruel Tao" userId="5ea5c98d59b44d4b" providerId="LiveId" clId="{42F73B06-DA81-4C67-8473-07E158E9C79B}" dt="2023-04-29T03:06:41.036" v="3347" actId="478"/>
          <ac:picMkLst>
            <pc:docMk/>
            <pc:sldMk cId="1594483198" sldId="282"/>
            <ac:picMk id="3" creationId="{E9C9C4B6-9E80-13FC-3C11-56455F818828}"/>
          </ac:picMkLst>
        </pc:picChg>
        <pc:picChg chg="add del mod">
          <ac:chgData name="Scruel Tao" userId="5ea5c98d59b44d4b" providerId="LiveId" clId="{42F73B06-DA81-4C67-8473-07E158E9C79B}" dt="2023-06-02T16:05:04.586" v="9030" actId="478"/>
          <ac:picMkLst>
            <pc:docMk/>
            <pc:sldMk cId="1594483198" sldId="282"/>
            <ac:picMk id="6" creationId="{D7C28290-2B24-6F10-26AE-AA778CFD0AE0}"/>
          </ac:picMkLst>
        </pc:picChg>
        <pc:picChg chg="add del mod">
          <ac:chgData name="Scruel Tao" userId="5ea5c98d59b44d4b" providerId="LiveId" clId="{42F73B06-DA81-4C67-8473-07E158E9C79B}" dt="2023-06-02T16:02:03.254" v="9024" actId="478"/>
          <ac:picMkLst>
            <pc:docMk/>
            <pc:sldMk cId="1594483198" sldId="282"/>
            <ac:picMk id="7" creationId="{0EC97AC6-5373-86D3-6B29-02CCA748C95C}"/>
          </ac:picMkLst>
        </pc:picChg>
        <pc:picChg chg="add del">
          <ac:chgData name="Scruel Tao" userId="5ea5c98d59b44d4b" providerId="LiveId" clId="{42F73B06-DA81-4C67-8473-07E158E9C79B}" dt="2023-06-02T16:03:06.015" v="9027" actId="22"/>
          <ac:picMkLst>
            <pc:docMk/>
            <pc:sldMk cId="1594483198" sldId="282"/>
            <ac:picMk id="9" creationId="{E9DC4DE6-E850-8C53-B000-B303DE06D8FD}"/>
          </ac:picMkLst>
        </pc:picChg>
        <pc:picChg chg="del">
          <ac:chgData name="Scruel Tao" userId="5ea5c98d59b44d4b" providerId="LiveId" clId="{42F73B06-DA81-4C67-8473-07E158E9C79B}" dt="2023-04-29T03:06:39.829" v="3346" actId="478"/>
          <ac:picMkLst>
            <pc:docMk/>
            <pc:sldMk cId="1594483198" sldId="282"/>
            <ac:picMk id="10" creationId="{AB9AA877-00A8-CAE0-AEB2-54C3CC706AB2}"/>
          </ac:picMkLst>
        </pc:picChg>
        <pc:picChg chg="add mod">
          <ac:chgData name="Scruel Tao" userId="5ea5c98d59b44d4b" providerId="LiveId" clId="{42F73B06-DA81-4C67-8473-07E158E9C79B}" dt="2023-06-05T03:53:09.889" v="11644" actId="14100"/>
          <ac:picMkLst>
            <pc:docMk/>
            <pc:sldMk cId="1594483198" sldId="282"/>
            <ac:picMk id="11" creationId="{468E6746-31C3-018E-3E32-4C4A040F244F}"/>
          </ac:picMkLst>
        </pc:picChg>
        <pc:picChg chg="del mod">
          <ac:chgData name="Scruel Tao" userId="5ea5c98d59b44d4b" providerId="LiveId" clId="{42F73B06-DA81-4C67-8473-07E158E9C79B}" dt="2023-04-29T03:06:48.754" v="3350" actId="21"/>
          <ac:picMkLst>
            <pc:docMk/>
            <pc:sldMk cId="1594483198" sldId="282"/>
            <ac:picMk id="14" creationId="{6A16C4FE-00E6-5357-100A-B8710B34F596}"/>
          </ac:picMkLst>
        </pc:picChg>
        <pc:picChg chg="del">
          <ac:chgData name="Scruel Tao" userId="5ea5c98d59b44d4b" providerId="LiveId" clId="{42F73B06-DA81-4C67-8473-07E158E9C79B}" dt="2023-04-29T03:06:35.131" v="3344" actId="21"/>
          <ac:picMkLst>
            <pc:docMk/>
            <pc:sldMk cId="1594483198" sldId="282"/>
            <ac:picMk id="16" creationId="{11C754BB-74AE-32B2-031C-7FF20420B575}"/>
          </ac:picMkLst>
        </pc:picChg>
      </pc:sldChg>
      <pc:sldChg chg="add del">
        <pc:chgData name="Scruel Tao" userId="5ea5c98d59b44d4b" providerId="LiveId" clId="{42F73B06-DA81-4C67-8473-07E158E9C79B}" dt="2023-04-29T03:05:34.797" v="3304"/>
        <pc:sldMkLst>
          <pc:docMk/>
          <pc:sldMk cId="1225167520" sldId="283"/>
        </pc:sldMkLst>
      </pc:sldChg>
      <pc:sldChg chg="addSp delSp modSp add mod modTransition modClrScheme modAnim chgLayout">
        <pc:chgData name="Scruel Tao" userId="5ea5c98d59b44d4b" providerId="LiveId" clId="{42F73B06-DA81-4C67-8473-07E158E9C79B}" dt="2023-05-06T20:40:02.896" v="6424" actId="1076"/>
        <pc:sldMkLst>
          <pc:docMk/>
          <pc:sldMk cId="1355169620" sldId="283"/>
        </pc:sldMkLst>
        <pc:spChg chg="mod ord">
          <ac:chgData name="Scruel Tao" userId="5ea5c98d59b44d4b" providerId="LiveId" clId="{42F73B06-DA81-4C67-8473-07E158E9C79B}" dt="2023-04-29T03:18:24.202" v="3594" actId="700"/>
          <ac:spMkLst>
            <pc:docMk/>
            <pc:sldMk cId="1355169620" sldId="283"/>
            <ac:spMk id="2" creationId="{ABA783DF-49A6-7EF1-661E-C574E2C2F386}"/>
          </ac:spMkLst>
        </pc:spChg>
        <pc:spChg chg="add mod">
          <ac:chgData name="Scruel Tao" userId="5ea5c98d59b44d4b" providerId="LiveId" clId="{42F73B06-DA81-4C67-8473-07E158E9C79B}" dt="2023-05-06T20:40:02.896" v="6424" actId="1076"/>
          <ac:spMkLst>
            <pc:docMk/>
            <pc:sldMk cId="1355169620" sldId="283"/>
            <ac:spMk id="3" creationId="{4C2E732F-A50A-4A52-40B9-986D3F10E91A}"/>
          </ac:spMkLst>
        </pc:spChg>
        <pc:spChg chg="add del mod">
          <ac:chgData name="Scruel Tao" userId="5ea5c98d59b44d4b" providerId="LiveId" clId="{42F73B06-DA81-4C67-8473-07E158E9C79B}" dt="2023-04-29T03:17:45.685" v="3585"/>
          <ac:spMkLst>
            <pc:docMk/>
            <pc:sldMk cId="1355169620" sldId="283"/>
            <ac:spMk id="4" creationId="{B996B830-C9F5-CA4C-D445-80C3B1F67E4F}"/>
          </ac:spMkLst>
        </pc:spChg>
        <pc:spChg chg="mod ord">
          <ac:chgData name="Scruel Tao" userId="5ea5c98d59b44d4b" providerId="LiveId" clId="{42F73B06-DA81-4C67-8473-07E158E9C79B}" dt="2023-05-03T14:46:33.234" v="5632" actId="13926"/>
          <ac:spMkLst>
            <pc:docMk/>
            <pc:sldMk cId="1355169620" sldId="283"/>
            <ac:spMk id="5" creationId="{334FF01F-2A65-44F6-34F9-69AC934A31D7}"/>
          </ac:spMkLst>
        </pc:spChg>
        <pc:spChg chg="mod">
          <ac:chgData name="Scruel Tao" userId="5ea5c98d59b44d4b" providerId="LiveId" clId="{42F73B06-DA81-4C67-8473-07E158E9C79B}" dt="2023-05-03T01:53:03.257" v="5460" actId="2711"/>
          <ac:spMkLst>
            <pc:docMk/>
            <pc:sldMk cId="1355169620" sldId="283"/>
            <ac:spMk id="14" creationId="{BF2C039C-7D70-5BA8-10BF-AC65C1C472C2}"/>
          </ac:spMkLst>
        </pc:spChg>
        <pc:picChg chg="add mod">
          <ac:chgData name="Scruel Tao" userId="5ea5c98d59b44d4b" providerId="LiveId" clId="{42F73B06-DA81-4C67-8473-07E158E9C79B}" dt="2023-04-29T16:33:29.511" v="4718" actId="1076"/>
          <ac:picMkLst>
            <pc:docMk/>
            <pc:sldMk cId="1355169620" sldId="283"/>
            <ac:picMk id="4" creationId="{C9D4C8DE-759F-5704-22CB-DA4972B66A88}"/>
          </ac:picMkLst>
        </pc:picChg>
        <pc:picChg chg="add del mod ord">
          <ac:chgData name="Scruel Tao" userId="5ea5c98d59b44d4b" providerId="LiveId" clId="{42F73B06-DA81-4C67-8473-07E158E9C79B}" dt="2023-04-29T16:33:18.295" v="4714" actId="478"/>
          <ac:picMkLst>
            <pc:docMk/>
            <pc:sldMk cId="1355169620" sldId="283"/>
            <ac:picMk id="6" creationId="{032AC284-EA07-74D5-6786-478CBD94EEB8}"/>
          </ac:picMkLst>
        </pc:picChg>
        <pc:picChg chg="del">
          <ac:chgData name="Scruel Tao" userId="5ea5c98d59b44d4b" providerId="LiveId" clId="{42F73B06-DA81-4C67-8473-07E158E9C79B}" dt="2023-04-29T03:17:39.614" v="3583" actId="21"/>
          <ac:picMkLst>
            <pc:docMk/>
            <pc:sldMk cId="1355169620" sldId="283"/>
            <ac:picMk id="7" creationId="{1CAC3588-E08A-3D80-6CFF-0894136F15D6}"/>
          </ac:picMkLst>
        </pc:picChg>
        <pc:picChg chg="del">
          <ac:chgData name="Scruel Tao" userId="5ea5c98d59b44d4b" providerId="LiveId" clId="{42F73B06-DA81-4C67-8473-07E158E9C79B}" dt="2023-04-29T03:17:23.221" v="3581" actId="21"/>
          <ac:picMkLst>
            <pc:docMk/>
            <pc:sldMk cId="1355169620" sldId="283"/>
            <ac:picMk id="8" creationId="{9FEE71E3-5A5A-BDD3-0177-666AE0953528}"/>
          </ac:picMkLst>
        </pc:picChg>
        <pc:picChg chg="del">
          <ac:chgData name="Scruel Tao" userId="5ea5c98d59b44d4b" providerId="LiveId" clId="{42F73B06-DA81-4C67-8473-07E158E9C79B}" dt="2023-04-29T03:17:37.900" v="3582" actId="478"/>
          <ac:picMkLst>
            <pc:docMk/>
            <pc:sldMk cId="1355169620" sldId="283"/>
            <ac:picMk id="10" creationId="{ED7D2C24-3911-466C-3E76-669FC1671250}"/>
          </ac:picMkLst>
        </pc:picChg>
      </pc:sldChg>
      <pc:sldChg chg="addSp delSp modSp add mod modTransition delAnim modAnim modNotesTx">
        <pc:chgData name="Scruel Tao" userId="5ea5c98d59b44d4b" providerId="LiveId" clId="{42F73B06-DA81-4C67-8473-07E158E9C79B}" dt="2023-06-05T03:53:42.701" v="11650" actId="14100"/>
        <pc:sldMkLst>
          <pc:docMk/>
          <pc:sldMk cId="1521228770" sldId="284"/>
        </pc:sldMkLst>
        <pc:spChg chg="add mod">
          <ac:chgData name="Scruel Tao" userId="5ea5c98d59b44d4b" providerId="LiveId" clId="{42F73B06-DA81-4C67-8473-07E158E9C79B}" dt="2023-05-05T10:06:54.907" v="5880" actId="207"/>
          <ac:spMkLst>
            <pc:docMk/>
            <pc:sldMk cId="1521228770" sldId="284"/>
            <ac:spMk id="3" creationId="{06BBC610-73D8-133D-0926-4B6DAAD664C2}"/>
          </ac:spMkLst>
        </pc:spChg>
        <pc:spChg chg="del">
          <ac:chgData name="Scruel Tao" userId="5ea5c98d59b44d4b" providerId="LiveId" clId="{42F73B06-DA81-4C67-8473-07E158E9C79B}" dt="2023-04-29T11:34:50.794" v="4076" actId="478"/>
          <ac:spMkLst>
            <pc:docMk/>
            <pc:sldMk cId="1521228770" sldId="284"/>
            <ac:spMk id="3" creationId="{758FEE91-E006-78B4-7371-44F05CE1873F}"/>
          </ac:spMkLst>
        </pc:spChg>
        <pc:spChg chg="mod">
          <ac:chgData name="Scruel Tao" userId="5ea5c98d59b44d4b" providerId="LiveId" clId="{42F73B06-DA81-4C67-8473-07E158E9C79B}" dt="2023-06-02T16:47:36.061" v="11482"/>
          <ac:spMkLst>
            <pc:docMk/>
            <pc:sldMk cId="1521228770" sldId="284"/>
            <ac:spMk id="5" creationId="{334FF01F-2A65-44F6-34F9-69AC934A31D7}"/>
          </ac:spMkLst>
        </pc:spChg>
        <pc:spChg chg="add del mod">
          <ac:chgData name="Scruel Tao" userId="5ea5c98d59b44d4b" providerId="LiveId" clId="{42F73B06-DA81-4C67-8473-07E158E9C79B}" dt="2023-06-02T16:16:29.669" v="9472"/>
          <ac:spMkLst>
            <pc:docMk/>
            <pc:sldMk cId="1521228770" sldId="284"/>
            <ac:spMk id="6" creationId="{6517F62F-F633-0A36-BE7E-9C415D5A153C}"/>
          </ac:spMkLst>
        </pc:spChg>
        <pc:spChg chg="add del mod">
          <ac:chgData name="Scruel Tao" userId="5ea5c98d59b44d4b" providerId="LiveId" clId="{42F73B06-DA81-4C67-8473-07E158E9C79B}" dt="2023-04-29T11:34:23.065" v="4067"/>
          <ac:spMkLst>
            <pc:docMk/>
            <pc:sldMk cId="1521228770" sldId="284"/>
            <ac:spMk id="7" creationId="{AE905D2D-F003-5A66-B2AB-F3F8C25D37AB}"/>
          </ac:spMkLst>
        </pc:spChg>
        <pc:picChg chg="del mod">
          <ac:chgData name="Scruel Tao" userId="5ea5c98d59b44d4b" providerId="LiveId" clId="{42F73B06-DA81-4C67-8473-07E158E9C79B}" dt="2023-04-29T11:34:24.571" v="4068" actId="478"/>
          <ac:picMkLst>
            <pc:docMk/>
            <pc:sldMk cId="1521228770" sldId="284"/>
            <ac:picMk id="6" creationId="{31311FF8-9F15-5697-993D-16C44209C1F1}"/>
          </ac:picMkLst>
        </pc:picChg>
        <pc:picChg chg="add del mod">
          <ac:chgData name="Scruel Tao" userId="5ea5c98d59b44d4b" providerId="LiveId" clId="{42F73B06-DA81-4C67-8473-07E158E9C79B}" dt="2023-06-02T16:16:28.805" v="9471" actId="478"/>
          <ac:picMkLst>
            <pc:docMk/>
            <pc:sldMk cId="1521228770" sldId="284"/>
            <ac:picMk id="8" creationId="{B8572228-83F5-9541-4226-6825E87128EE}"/>
          </ac:picMkLst>
        </pc:picChg>
        <pc:picChg chg="add mod">
          <ac:chgData name="Scruel Tao" userId="5ea5c98d59b44d4b" providerId="LiveId" clId="{42F73B06-DA81-4C67-8473-07E158E9C79B}" dt="2023-06-05T03:53:42.701" v="11650" actId="14100"/>
          <ac:picMkLst>
            <pc:docMk/>
            <pc:sldMk cId="1521228770" sldId="284"/>
            <ac:picMk id="9" creationId="{A509ADDC-1F52-B0E4-A760-B9949AFC0576}"/>
          </ac:picMkLst>
        </pc:picChg>
        <pc:picChg chg="del">
          <ac:chgData name="Scruel Tao" userId="5ea5c98d59b44d4b" providerId="LiveId" clId="{42F73B06-DA81-4C67-8473-07E158E9C79B}" dt="2023-04-29T11:34:11.727" v="4063" actId="478"/>
          <ac:picMkLst>
            <pc:docMk/>
            <pc:sldMk cId="1521228770" sldId="284"/>
            <ac:picMk id="13" creationId="{28E0336C-E8D0-EA88-BA1F-58180AAA10B2}"/>
          </ac:picMkLst>
        </pc:picChg>
        <pc:picChg chg="del">
          <ac:chgData name="Scruel Tao" userId="5ea5c98d59b44d4b" providerId="LiveId" clId="{42F73B06-DA81-4C67-8473-07E158E9C79B}" dt="2023-04-29T11:34:22.066" v="4066" actId="21"/>
          <ac:picMkLst>
            <pc:docMk/>
            <pc:sldMk cId="1521228770" sldId="284"/>
            <ac:picMk id="15" creationId="{688D0B3B-ED19-D752-7801-4EA7CCF93CF1}"/>
          </ac:picMkLst>
        </pc:picChg>
      </pc:sldChg>
      <pc:sldChg chg="add del">
        <pc:chgData name="Scruel Tao" userId="5ea5c98d59b44d4b" providerId="LiveId" clId="{42F73B06-DA81-4C67-8473-07E158E9C79B}" dt="2023-04-29T03:18:45.181" v="3618" actId="47"/>
        <pc:sldMkLst>
          <pc:docMk/>
          <pc:sldMk cId="2227428054" sldId="284"/>
        </pc:sldMkLst>
      </pc:sldChg>
      <pc:sldChg chg="addSp delSp modSp add mod modTransition delAnim modAnim modNotesTx">
        <pc:chgData name="Scruel Tao" userId="5ea5c98d59b44d4b" providerId="LiveId" clId="{42F73B06-DA81-4C67-8473-07E158E9C79B}" dt="2023-06-05T03:53:47.799" v="11651" actId="14100"/>
        <pc:sldMkLst>
          <pc:docMk/>
          <pc:sldMk cId="4038958788" sldId="285"/>
        </pc:sldMkLst>
        <pc:spChg chg="mod">
          <ac:chgData name="Scruel Tao" userId="5ea5c98d59b44d4b" providerId="LiveId" clId="{42F73B06-DA81-4C67-8473-07E158E9C79B}" dt="2023-06-02T16:45:53.255" v="11406" actId="1076"/>
          <ac:spMkLst>
            <pc:docMk/>
            <pc:sldMk cId="4038958788" sldId="285"/>
            <ac:spMk id="3" creationId="{758FEE91-E006-78B4-7371-44F05CE1873F}"/>
          </ac:spMkLst>
        </pc:spChg>
        <pc:spChg chg="add mod">
          <ac:chgData name="Scruel Tao" userId="5ea5c98d59b44d4b" providerId="LiveId" clId="{42F73B06-DA81-4C67-8473-07E158E9C79B}" dt="2023-05-05T10:07:03.809" v="5883" actId="207"/>
          <ac:spMkLst>
            <pc:docMk/>
            <pc:sldMk cId="4038958788" sldId="285"/>
            <ac:spMk id="4" creationId="{4328CDCF-210E-0D00-60CB-3A3ECF7ECEA1}"/>
          </ac:spMkLst>
        </pc:spChg>
        <pc:spChg chg="mod">
          <ac:chgData name="Scruel Tao" userId="5ea5c98d59b44d4b" providerId="LiveId" clId="{42F73B06-DA81-4C67-8473-07E158E9C79B}" dt="2023-06-02T16:47:38.078" v="11483"/>
          <ac:spMkLst>
            <pc:docMk/>
            <pc:sldMk cId="4038958788" sldId="285"/>
            <ac:spMk id="5" creationId="{334FF01F-2A65-44F6-34F9-69AC934A31D7}"/>
          </ac:spMkLst>
        </pc:spChg>
        <pc:spChg chg="add del mod">
          <ac:chgData name="Scruel Tao" userId="5ea5c98d59b44d4b" providerId="LiveId" clId="{42F73B06-DA81-4C67-8473-07E158E9C79B}" dt="2023-06-02T16:19:53.821" v="9862"/>
          <ac:spMkLst>
            <pc:docMk/>
            <pc:sldMk cId="4038958788" sldId="285"/>
            <ac:spMk id="7" creationId="{9379B9B7-251C-4193-8633-02EFD22B8E6D}"/>
          </ac:spMkLst>
        </pc:spChg>
        <pc:spChg chg="add del mod">
          <ac:chgData name="Scruel Tao" userId="5ea5c98d59b44d4b" providerId="LiveId" clId="{42F73B06-DA81-4C67-8473-07E158E9C79B}" dt="2023-04-29T11:34:32.022" v="4072"/>
          <ac:spMkLst>
            <pc:docMk/>
            <pc:sldMk cId="4038958788" sldId="285"/>
            <ac:spMk id="7" creationId="{C6BDC5DB-657A-5DBB-8B06-4455AE304C37}"/>
          </ac:spMkLst>
        </pc:spChg>
        <pc:picChg chg="del">
          <ac:chgData name="Scruel Tao" userId="5ea5c98d59b44d4b" providerId="LiveId" clId="{42F73B06-DA81-4C67-8473-07E158E9C79B}" dt="2023-04-29T11:34:31.137" v="4071" actId="21"/>
          <ac:picMkLst>
            <pc:docMk/>
            <pc:sldMk cId="4038958788" sldId="285"/>
            <ac:picMk id="6" creationId="{31311FF8-9F15-5697-993D-16C44209C1F1}"/>
          </ac:picMkLst>
        </pc:picChg>
        <pc:picChg chg="add del mod">
          <ac:chgData name="Scruel Tao" userId="5ea5c98d59b44d4b" providerId="LiveId" clId="{42F73B06-DA81-4C67-8473-07E158E9C79B}" dt="2023-06-02T16:19:53.462" v="9861" actId="478"/>
          <ac:picMkLst>
            <pc:docMk/>
            <pc:sldMk cId="4038958788" sldId="285"/>
            <ac:picMk id="8" creationId="{B2689DC9-F0D0-78AB-B085-C5A5AC71D70C}"/>
          </ac:picMkLst>
        </pc:picChg>
        <pc:picChg chg="add del mod">
          <ac:chgData name="Scruel Tao" userId="5ea5c98d59b44d4b" providerId="LiveId" clId="{42F73B06-DA81-4C67-8473-07E158E9C79B}" dt="2023-06-05T03:53:47.799" v="11651" actId="14100"/>
          <ac:picMkLst>
            <pc:docMk/>
            <pc:sldMk cId="4038958788" sldId="285"/>
            <ac:picMk id="10" creationId="{8FADF6E9-5187-34BF-98AF-44CE79D97BAF}"/>
          </ac:picMkLst>
        </pc:picChg>
        <pc:picChg chg="del">
          <ac:chgData name="Scruel Tao" userId="5ea5c98d59b44d4b" providerId="LiveId" clId="{42F73B06-DA81-4C67-8473-07E158E9C79B}" dt="2023-04-29T11:34:29.290" v="4070" actId="478"/>
          <ac:picMkLst>
            <pc:docMk/>
            <pc:sldMk cId="4038958788" sldId="285"/>
            <ac:picMk id="13" creationId="{28E0336C-E8D0-EA88-BA1F-58180AAA10B2}"/>
          </ac:picMkLst>
        </pc:picChg>
        <pc:picChg chg="del">
          <ac:chgData name="Scruel Tao" userId="5ea5c98d59b44d4b" providerId="LiveId" clId="{42F73B06-DA81-4C67-8473-07E158E9C79B}" dt="2023-04-29T11:34:28.435" v="4069" actId="478"/>
          <ac:picMkLst>
            <pc:docMk/>
            <pc:sldMk cId="4038958788" sldId="285"/>
            <ac:picMk id="15" creationId="{688D0B3B-ED19-D752-7801-4EA7CCF93CF1}"/>
          </ac:picMkLst>
        </pc:picChg>
      </pc:sldChg>
      <pc:sldChg chg="add del">
        <pc:chgData name="Scruel Tao" userId="5ea5c98d59b44d4b" providerId="LiveId" clId="{42F73B06-DA81-4C67-8473-07E158E9C79B}" dt="2023-04-29T11:35:03.986" v="4081" actId="47"/>
        <pc:sldMkLst>
          <pc:docMk/>
          <pc:sldMk cId="1616077886" sldId="286"/>
        </pc:sldMkLst>
      </pc:sldChg>
      <pc:sldChg chg="addSp delSp modSp add mod modTransition">
        <pc:chgData name="Scruel Tao" userId="5ea5c98d59b44d4b" providerId="LiveId" clId="{42F73B06-DA81-4C67-8473-07E158E9C79B}" dt="2023-05-05T10:01:51.588" v="5834"/>
        <pc:sldMkLst>
          <pc:docMk/>
          <pc:sldMk cId="2656073724" sldId="286"/>
        </pc:sldMkLst>
        <pc:spChg chg="mod">
          <ac:chgData name="Scruel Tao" userId="5ea5c98d59b44d4b" providerId="LiveId" clId="{42F73B06-DA81-4C67-8473-07E158E9C79B}" dt="2023-05-03T14:29:56.022" v="5629" actId="207"/>
          <ac:spMkLst>
            <pc:docMk/>
            <pc:sldMk cId="2656073724" sldId="286"/>
            <ac:spMk id="5" creationId="{334FF01F-2A65-44F6-34F9-69AC934A31D7}"/>
          </ac:spMkLst>
        </pc:spChg>
        <pc:spChg chg="add mod">
          <ac:chgData name="Scruel Tao" userId="5ea5c98d59b44d4b" providerId="LiveId" clId="{42F73B06-DA81-4C67-8473-07E158E9C79B}" dt="2023-04-29T17:01:09.054" v="4800" actId="1076"/>
          <ac:spMkLst>
            <pc:docMk/>
            <pc:sldMk cId="2656073724" sldId="286"/>
            <ac:spMk id="11" creationId="{FE3052F4-6B2D-4E04-EA29-FD581DA89C75}"/>
          </ac:spMkLst>
        </pc:spChg>
        <pc:picChg chg="del mod">
          <ac:chgData name="Scruel Tao" userId="5ea5c98d59b44d4b" providerId="LiveId" clId="{42F73B06-DA81-4C67-8473-07E158E9C79B}" dt="2023-04-29T16:54:26.831" v="4758" actId="478"/>
          <ac:picMkLst>
            <pc:docMk/>
            <pc:sldMk cId="2656073724" sldId="286"/>
            <ac:picMk id="4" creationId="{30758715-0157-0FB7-D8B1-F9216AAB48C7}"/>
          </ac:picMkLst>
        </pc:picChg>
        <pc:picChg chg="add del">
          <ac:chgData name="Scruel Tao" userId="5ea5c98d59b44d4b" providerId="LiveId" clId="{42F73B06-DA81-4C67-8473-07E158E9C79B}" dt="2023-04-29T16:53:53.825" v="4754" actId="22"/>
          <ac:picMkLst>
            <pc:docMk/>
            <pc:sldMk cId="2656073724" sldId="286"/>
            <ac:picMk id="6" creationId="{A4DCC51F-5746-6594-6EBD-2EA12A07D4B7}"/>
          </ac:picMkLst>
        </pc:picChg>
        <pc:picChg chg="add del mod">
          <ac:chgData name="Scruel Tao" userId="5ea5c98d59b44d4b" providerId="LiveId" clId="{42F73B06-DA81-4C67-8473-07E158E9C79B}" dt="2023-04-29T16:59:21.218" v="4779" actId="478"/>
          <ac:picMkLst>
            <pc:docMk/>
            <pc:sldMk cId="2656073724" sldId="286"/>
            <ac:picMk id="8" creationId="{6C6308FA-FB31-756F-14E4-03B2AEAEBB5B}"/>
          </ac:picMkLst>
        </pc:picChg>
        <pc:picChg chg="add del mod">
          <ac:chgData name="Scruel Tao" userId="5ea5c98d59b44d4b" providerId="LiveId" clId="{42F73B06-DA81-4C67-8473-07E158E9C79B}" dt="2023-04-29T17:00:19.238" v="4787" actId="478"/>
          <ac:picMkLst>
            <pc:docMk/>
            <pc:sldMk cId="2656073724" sldId="286"/>
            <ac:picMk id="9" creationId="{C2846018-093F-C0AA-21C3-24EE1AD0E7AF}"/>
          </ac:picMkLst>
        </pc:picChg>
        <pc:picChg chg="add mod">
          <ac:chgData name="Scruel Tao" userId="5ea5c98d59b44d4b" providerId="LiveId" clId="{42F73B06-DA81-4C67-8473-07E158E9C79B}" dt="2023-04-29T17:00:19.666" v="4788"/>
          <ac:picMkLst>
            <pc:docMk/>
            <pc:sldMk cId="2656073724" sldId="286"/>
            <ac:picMk id="10" creationId="{4D6FFA1D-F5A8-EEDD-467D-35B7A8956CB7}"/>
          </ac:picMkLst>
        </pc:picChg>
      </pc:sldChg>
      <pc:sldChg chg="addSp delSp modSp add mod modTransition chgLayout modNotesTx">
        <pc:chgData name="Scruel Tao" userId="5ea5c98d59b44d4b" providerId="LiveId" clId="{42F73B06-DA81-4C67-8473-07E158E9C79B}" dt="2023-06-01T04:40:14.829" v="7111" actId="20577"/>
        <pc:sldMkLst>
          <pc:docMk/>
          <pc:sldMk cId="4147465309" sldId="287"/>
        </pc:sldMkLst>
        <pc:spChg chg="mod ord">
          <ac:chgData name="Scruel Tao" userId="5ea5c98d59b44d4b" providerId="LiveId" clId="{42F73B06-DA81-4C67-8473-07E158E9C79B}" dt="2023-05-02T11:01:31.727" v="5327" actId="700"/>
          <ac:spMkLst>
            <pc:docMk/>
            <pc:sldMk cId="4147465309" sldId="287"/>
            <ac:spMk id="2" creationId="{ABA783DF-49A6-7EF1-661E-C574E2C2F386}"/>
          </ac:spMkLst>
        </pc:spChg>
        <pc:spChg chg="add mod">
          <ac:chgData name="Scruel Tao" userId="5ea5c98d59b44d4b" providerId="LiveId" clId="{42F73B06-DA81-4C67-8473-07E158E9C79B}" dt="2023-05-06T20:39:11.895" v="6419" actId="1076"/>
          <ac:spMkLst>
            <pc:docMk/>
            <pc:sldMk cId="4147465309" sldId="287"/>
            <ac:spMk id="3" creationId="{B919DED7-EDDF-A9D7-FFE1-8104659F6D9E}"/>
          </ac:spMkLst>
        </pc:spChg>
        <pc:spChg chg="add del mod ord">
          <ac:chgData name="Scruel Tao" userId="5ea5c98d59b44d4b" providerId="LiveId" clId="{42F73B06-DA81-4C67-8473-07E158E9C79B}" dt="2023-05-02T11:01:50.951" v="5332" actId="478"/>
          <ac:spMkLst>
            <pc:docMk/>
            <pc:sldMk cId="4147465309" sldId="287"/>
            <ac:spMk id="6" creationId="{2600091A-F5D4-67E0-41C3-F74F23B7E75B}"/>
          </ac:spMkLst>
        </pc:spChg>
        <pc:spChg chg="add del mod ord">
          <ac:chgData name="Scruel Tao" userId="5ea5c98d59b44d4b" providerId="LiveId" clId="{42F73B06-DA81-4C67-8473-07E158E9C79B}" dt="2023-05-02T11:01:41.190" v="5330" actId="931"/>
          <ac:spMkLst>
            <pc:docMk/>
            <pc:sldMk cId="4147465309" sldId="287"/>
            <ac:spMk id="7" creationId="{2E456B0F-9E18-B120-A2C7-0EC0ABCE1E59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39" creationId="{8D309316-0912-245A-36C4-6EEFCF882A6C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40" creationId="{F356A7F9-408C-48AD-D73A-AB2BE2683ACE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41" creationId="{A65C9C38-D9D4-4ECA-E1D0-6FE80D1FC8CB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42" creationId="{7E3B9975-3062-8002-8685-35899B3AFCA8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43" creationId="{3785958C-CD18-CC2E-9E0C-55A294D2F859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44" creationId="{36F07874-9C56-D8E0-B1BA-7BCD3E1F71C9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45" creationId="{D7E44A64-E568-6693-3D25-7CD2C9426109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46" creationId="{0E1909D8-1601-DFB5-56B3-16A56AE6AFE9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48" creationId="{8EF70B6C-10AB-C9E2-0ADD-90E337F914E7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49" creationId="{3FFE2D0F-D5D7-38F6-8079-091F446C324F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50" creationId="{5BDF8FF3-017B-5699-11E7-C6538205D42B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51" creationId="{49EA7185-A97F-ADA5-D08B-1F009E8A86D7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52" creationId="{FC361533-57CD-8F96-1954-E552EFBCB02D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53" creationId="{03FE0395-4FFA-4B43-7348-8A18CD05B3DC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54" creationId="{A537EA06-6625-07C6-8C40-953BDD632EAB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55" creationId="{2B12582F-6DD3-2038-D5C0-F941BCEE00B4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56" creationId="{95372342-D86C-DC3A-B25D-EDA6C57C1B5B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57" creationId="{12B59904-5CB1-2D40-ABE3-688B2D571D7C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58" creationId="{744D1BA5-DCF5-C693-3ACD-4128848197F5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59" creationId="{679C6DCA-93EF-C47E-B75E-7C7F1E9F94C4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60" creationId="{3B2146D0-F7C3-DCE3-BE29-F363BFE08CA2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61" creationId="{26C3A082-A7FD-FD74-BECF-67FF073E8A45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62" creationId="{9FC2C471-7E85-A661-F5F3-551B20D19794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63" creationId="{77A5EEA3-B866-173F-23BF-6F01A8D0CEFE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64" creationId="{C984414B-E85A-0C51-1947-5EF04227CEFE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65" creationId="{2CF429CA-16B1-CEDA-46DC-D37D290690D4}"/>
          </ac:spMkLst>
        </pc:spChg>
        <pc:spChg chg="add del mod">
          <ac:chgData name="Scruel Tao" userId="5ea5c98d59b44d4b" providerId="LiveId" clId="{42F73B06-DA81-4C67-8473-07E158E9C79B}" dt="2023-05-01T17:45:02.964" v="4836" actId="21"/>
          <ac:spMkLst>
            <pc:docMk/>
            <pc:sldMk cId="4147465309" sldId="287"/>
            <ac:spMk id="66" creationId="{983A5980-DFF1-C5D2-408C-E0485B57A0C0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69" creationId="{80550B4F-EFB3-A7EC-B14D-B081DE9BA42B}"/>
          </ac:spMkLst>
        </pc:spChg>
        <pc:spChg chg="del">
          <ac:chgData name="Scruel Tao" userId="5ea5c98d59b44d4b" providerId="LiveId" clId="{42F73B06-DA81-4C67-8473-07E158E9C79B}" dt="2023-05-01T17:44:26.410" v="4822" actId="21"/>
          <ac:spMkLst>
            <pc:docMk/>
            <pc:sldMk cId="4147465309" sldId="287"/>
            <ac:spMk id="71" creationId="{67A30D04-38D0-D20E-4EE8-EE121DB259C0}"/>
          </ac:spMkLst>
        </pc:spChg>
        <pc:picChg chg="add del mod">
          <ac:chgData name="Scruel Tao" userId="5ea5c98d59b44d4b" providerId="LiveId" clId="{42F73B06-DA81-4C67-8473-07E158E9C79B}" dt="2023-05-02T11:01:35.967" v="5329" actId="478"/>
          <ac:picMkLst>
            <pc:docMk/>
            <pc:sldMk cId="4147465309" sldId="287"/>
            <ac:picMk id="5" creationId="{305B693D-32A8-CF3B-2034-87F22752807B}"/>
          </ac:picMkLst>
        </pc:picChg>
        <pc:picChg chg="add mod">
          <ac:chgData name="Scruel Tao" userId="5ea5c98d59b44d4b" providerId="LiveId" clId="{42F73B06-DA81-4C67-8473-07E158E9C79B}" dt="2023-05-02T23:57:57.428" v="5401"/>
          <ac:picMkLst>
            <pc:docMk/>
            <pc:sldMk cId="4147465309" sldId="287"/>
            <ac:picMk id="5" creationId="{91F646AF-DCFD-7B44-A4F5-21F01F47F131}"/>
          </ac:picMkLst>
        </pc:picChg>
        <pc:picChg chg="add mod">
          <ac:chgData name="Scruel Tao" userId="5ea5c98d59b44d4b" providerId="LiveId" clId="{42F73B06-DA81-4C67-8473-07E158E9C79B}" dt="2023-05-02T11:04:40.401" v="5338"/>
          <ac:picMkLst>
            <pc:docMk/>
            <pc:sldMk cId="4147465309" sldId="287"/>
            <ac:picMk id="9" creationId="{83E1DED6-3890-04C1-AAF9-C65E31A76C71}"/>
          </ac:picMkLst>
        </pc:picChg>
        <pc:picChg chg="del">
          <ac:chgData name="Scruel Tao" userId="5ea5c98d59b44d4b" providerId="LiveId" clId="{42F73B06-DA81-4C67-8473-07E158E9C79B}" dt="2023-05-01T17:44:26.410" v="4822" actId="21"/>
          <ac:picMkLst>
            <pc:docMk/>
            <pc:sldMk cId="4147465309" sldId="287"/>
            <ac:picMk id="68" creationId="{50E66276-9285-8541-5867-A74B28A14697}"/>
          </ac:picMkLst>
        </pc:picChg>
      </pc:sldChg>
      <pc:sldChg chg="add del">
        <pc:chgData name="Scruel Tao" userId="5ea5c98d59b44d4b" providerId="LiveId" clId="{42F73B06-DA81-4C67-8473-07E158E9C79B}" dt="2023-05-01T18:26:42.978" v="5318" actId="47"/>
        <pc:sldMkLst>
          <pc:docMk/>
          <pc:sldMk cId="2985721684" sldId="288"/>
        </pc:sldMkLst>
      </pc:sldChg>
      <pc:sldChg chg="add del">
        <pc:chgData name="Scruel Tao" userId="5ea5c98d59b44d4b" providerId="LiveId" clId="{42F73B06-DA81-4C67-8473-07E158E9C79B}" dt="2023-05-01T18:42:47.858" v="5320" actId="47"/>
        <pc:sldMkLst>
          <pc:docMk/>
          <pc:sldMk cId="1599418885" sldId="289"/>
        </pc:sldMkLst>
      </pc:sldChg>
      <pc:sldChg chg="modSp add del mod">
        <pc:chgData name="Scruel Tao" userId="5ea5c98d59b44d4b" providerId="LiveId" clId="{42F73B06-DA81-4C67-8473-07E158E9C79B}" dt="2023-05-04T01:18:11.787" v="5660" actId="47"/>
        <pc:sldMkLst>
          <pc:docMk/>
          <pc:sldMk cId="3161108256" sldId="310"/>
        </pc:sldMkLst>
        <pc:spChg chg="mod">
          <ac:chgData name="Scruel Tao" userId="5ea5c98d59b44d4b" providerId="LiveId" clId="{42F73B06-DA81-4C67-8473-07E158E9C79B}" dt="2023-05-02T23:02:44.584" v="5390" actId="20577"/>
          <ac:spMkLst>
            <pc:docMk/>
            <pc:sldMk cId="3161108256" sldId="310"/>
            <ac:spMk id="3" creationId="{AC7759D9-0BB4-08ED-8476-24F7D903D6DE}"/>
          </ac:spMkLst>
        </pc:spChg>
      </pc:sldChg>
      <pc:sldChg chg="addSp delSp modSp add mod modTransition modNotesTx">
        <pc:chgData name="Scruel Tao" userId="5ea5c98d59b44d4b" providerId="LiveId" clId="{42F73B06-DA81-4C67-8473-07E158E9C79B}" dt="2023-06-05T03:52:26.119" v="11631" actId="20577"/>
        <pc:sldMkLst>
          <pc:docMk/>
          <pc:sldMk cId="706773735" sldId="311"/>
        </pc:sldMkLst>
        <pc:spChg chg="mod">
          <ac:chgData name="Scruel Tao" userId="5ea5c98d59b44d4b" providerId="LiveId" clId="{42F73B06-DA81-4C67-8473-07E158E9C79B}" dt="2023-06-05T03:52:26.119" v="11631" actId="20577"/>
          <ac:spMkLst>
            <pc:docMk/>
            <pc:sldMk cId="706773735" sldId="311"/>
            <ac:spMk id="5" creationId="{334FF01F-2A65-44F6-34F9-69AC934A31D7}"/>
          </ac:spMkLst>
        </pc:spChg>
        <pc:spChg chg="add del mod">
          <ac:chgData name="Scruel Tao" userId="5ea5c98d59b44d4b" providerId="LiveId" clId="{42F73B06-DA81-4C67-8473-07E158E9C79B}" dt="2023-06-02T16:04:55.813" v="9029"/>
          <ac:spMkLst>
            <pc:docMk/>
            <pc:sldMk cId="706773735" sldId="311"/>
            <ac:spMk id="6" creationId="{C6844800-B2FC-DF30-CA4F-D8606E690FD5}"/>
          </ac:spMkLst>
        </pc:spChg>
        <pc:picChg chg="del mod">
          <ac:chgData name="Scruel Tao" userId="5ea5c98d59b44d4b" providerId="LiveId" clId="{42F73B06-DA81-4C67-8473-07E158E9C79B}" dt="2023-06-02T16:04:54.693" v="9028" actId="478"/>
          <ac:picMkLst>
            <pc:docMk/>
            <pc:sldMk cId="706773735" sldId="311"/>
            <ac:picMk id="3" creationId="{E9C9C4B6-9E80-13FC-3C11-56455F818828}"/>
          </ac:picMkLst>
        </pc:picChg>
        <pc:picChg chg="add mod">
          <ac:chgData name="Scruel Tao" userId="5ea5c98d59b44d4b" providerId="LiveId" clId="{42F73B06-DA81-4C67-8473-07E158E9C79B}" dt="2023-06-02T16:26:47.478" v="10444" actId="14826"/>
          <ac:picMkLst>
            <pc:docMk/>
            <pc:sldMk cId="706773735" sldId="311"/>
            <ac:picMk id="8" creationId="{C2FF0611-1065-9722-49E1-B3C045A5A248}"/>
          </ac:picMkLst>
        </pc:picChg>
      </pc:sldChg>
      <pc:sldChg chg="add del">
        <pc:chgData name="Scruel Tao" userId="5ea5c98d59b44d4b" providerId="LiveId" clId="{42F73B06-DA81-4C67-8473-07E158E9C79B}" dt="2023-05-04T01:20:37.819" v="5662" actId="47"/>
        <pc:sldMkLst>
          <pc:docMk/>
          <pc:sldMk cId="717433726" sldId="312"/>
        </pc:sldMkLst>
      </pc:sldChg>
      <pc:sldChg chg="modSp add del mod">
        <pc:chgData name="Scruel Tao" userId="5ea5c98d59b44d4b" providerId="LiveId" clId="{42F73B06-DA81-4C67-8473-07E158E9C79B}" dt="2023-05-04T18:24:26.957" v="5791" actId="47"/>
        <pc:sldMkLst>
          <pc:docMk/>
          <pc:sldMk cId="3161108256" sldId="363"/>
        </pc:sldMkLst>
        <pc:spChg chg="mod">
          <ac:chgData name="Scruel Tao" userId="5ea5c98d59b44d4b" providerId="LiveId" clId="{42F73B06-DA81-4C67-8473-07E158E9C79B}" dt="2023-05-05T02:24:06.436" v="5789" actId="20577"/>
          <ac:spMkLst>
            <pc:docMk/>
            <pc:sldMk cId="3161108256" sldId="363"/>
            <ac:spMk id="3" creationId="{AC7759D9-0BB4-08ED-8476-24F7D903D6DE}"/>
          </ac:spMkLst>
        </pc:spChg>
      </pc:sldChg>
      <pc:sldChg chg="add modTransition">
        <pc:chgData name="Scruel Tao" userId="5ea5c98d59b44d4b" providerId="LiveId" clId="{42F73B06-DA81-4C67-8473-07E158E9C79B}" dt="2023-05-05T10:01:51.588" v="5834"/>
        <pc:sldMkLst>
          <pc:docMk/>
          <pc:sldMk cId="3625446739" sldId="366"/>
        </pc:sldMkLst>
      </pc:sldChg>
      <pc:sldChg chg="addSp delSp modSp add mod ord modNotesTx">
        <pc:chgData name="Scruel Tao" userId="5ea5c98d59b44d4b" providerId="LiveId" clId="{42F73B06-DA81-4C67-8473-07E158E9C79B}" dt="2023-06-02T16:25:34.067" v="10436" actId="20577"/>
        <pc:sldMkLst>
          <pc:docMk/>
          <pc:sldMk cId="1263324175" sldId="367"/>
        </pc:sldMkLst>
        <pc:spChg chg="mod">
          <ac:chgData name="Scruel Tao" userId="5ea5c98d59b44d4b" providerId="LiveId" clId="{42F73B06-DA81-4C67-8473-07E158E9C79B}" dt="2023-06-01T04:42:29.502" v="7125" actId="20577"/>
          <ac:spMkLst>
            <pc:docMk/>
            <pc:sldMk cId="1263324175" sldId="367"/>
            <ac:spMk id="2" creationId="{ABA783DF-49A6-7EF1-661E-C574E2C2F386}"/>
          </ac:spMkLst>
        </pc:spChg>
        <pc:spChg chg="mod">
          <ac:chgData name="Scruel Tao" userId="5ea5c98d59b44d4b" providerId="LiveId" clId="{42F73B06-DA81-4C67-8473-07E158E9C79B}" dt="2023-06-02T15:25:02.968" v="8210" actId="20577"/>
          <ac:spMkLst>
            <pc:docMk/>
            <pc:sldMk cId="1263324175" sldId="367"/>
            <ac:spMk id="5" creationId="{334FF01F-2A65-44F6-34F9-69AC934A31D7}"/>
          </ac:spMkLst>
        </pc:spChg>
        <pc:picChg chg="add del mod">
          <ac:chgData name="Scruel Tao" userId="5ea5c98d59b44d4b" providerId="LiveId" clId="{42F73B06-DA81-4C67-8473-07E158E9C79B}" dt="2023-06-01T04:47:11.773" v="7360"/>
          <ac:picMkLst>
            <pc:docMk/>
            <pc:sldMk cId="1263324175" sldId="367"/>
            <ac:picMk id="4" creationId="{86DB9B4F-5D6D-4566-042C-FDD19ABDDC3A}"/>
          </ac:picMkLst>
        </pc:picChg>
        <pc:picChg chg="add del mod">
          <ac:chgData name="Scruel Tao" userId="5ea5c98d59b44d4b" providerId="LiveId" clId="{42F73B06-DA81-4C67-8473-07E158E9C79B}" dt="2023-06-02T15:14:26.099" v="7512" actId="478"/>
          <ac:picMkLst>
            <pc:docMk/>
            <pc:sldMk cId="1263324175" sldId="367"/>
            <ac:picMk id="4" creationId="{AEDC33BB-96F6-C82A-5F76-0EB244403552}"/>
          </ac:picMkLst>
        </pc:picChg>
        <pc:picChg chg="add mod">
          <ac:chgData name="Scruel Tao" userId="5ea5c98d59b44d4b" providerId="LiveId" clId="{42F73B06-DA81-4C67-8473-07E158E9C79B}" dt="2023-06-02T15:27:00.457" v="8368" actId="1076"/>
          <ac:picMkLst>
            <pc:docMk/>
            <pc:sldMk cId="1263324175" sldId="367"/>
            <ac:picMk id="7" creationId="{1B605BC5-7434-CCC1-44E2-C8AE5A7A6ACA}"/>
          </ac:picMkLst>
        </pc:picChg>
        <pc:picChg chg="add del mod">
          <ac:chgData name="Scruel Tao" userId="5ea5c98d59b44d4b" providerId="LiveId" clId="{42F73B06-DA81-4C67-8473-07E158E9C79B}" dt="2023-06-01T04:47:57.740" v="7365"/>
          <ac:picMkLst>
            <pc:docMk/>
            <pc:sldMk cId="1263324175" sldId="367"/>
            <ac:picMk id="7" creationId="{D9AB2F12-EF71-D193-40F5-58A562CA9545}"/>
          </ac:picMkLst>
        </pc:picChg>
        <pc:picChg chg="add del mod">
          <ac:chgData name="Scruel Tao" userId="5ea5c98d59b44d4b" providerId="LiveId" clId="{42F73B06-DA81-4C67-8473-07E158E9C79B}" dt="2023-06-02T15:21:34.356" v="7859" actId="21"/>
          <ac:picMkLst>
            <pc:docMk/>
            <pc:sldMk cId="1263324175" sldId="367"/>
            <ac:picMk id="9" creationId="{A4E60CBE-8956-9CC9-7CE5-77B0E7F75625}"/>
          </ac:picMkLst>
        </pc:picChg>
        <pc:picChg chg="add del mod">
          <ac:chgData name="Scruel Tao" userId="5ea5c98d59b44d4b" providerId="LiveId" clId="{42F73B06-DA81-4C67-8473-07E158E9C79B}" dt="2023-06-02T15:11:13.968" v="7456" actId="478"/>
          <ac:picMkLst>
            <pc:docMk/>
            <pc:sldMk cId="1263324175" sldId="367"/>
            <ac:picMk id="11" creationId="{44AA24C5-508C-4D40-7E65-55D5627E4671}"/>
          </ac:picMkLst>
        </pc:picChg>
      </pc:sldChg>
      <pc:sldChg chg="addSp delSp modSp add del mod chgLayout">
        <pc:chgData name="Scruel Tao" userId="5ea5c98d59b44d4b" providerId="LiveId" clId="{42F73B06-DA81-4C67-8473-07E158E9C79B}" dt="2023-05-07T15:39:40.094" v="6491" actId="47"/>
        <pc:sldMkLst>
          <pc:docMk/>
          <pc:sldMk cId="2773861659" sldId="367"/>
        </pc:sldMkLst>
        <pc:spChg chg="mod ord">
          <ac:chgData name="Scruel Tao" userId="5ea5c98d59b44d4b" providerId="LiveId" clId="{42F73B06-DA81-4C67-8473-07E158E9C79B}" dt="2023-05-07T15:27:14.004" v="6460" actId="700"/>
          <ac:spMkLst>
            <pc:docMk/>
            <pc:sldMk cId="2773861659" sldId="367"/>
            <ac:spMk id="2" creationId="{ABA783DF-49A6-7EF1-661E-C574E2C2F386}"/>
          </ac:spMkLst>
        </pc:spChg>
        <pc:spChg chg="del mod">
          <ac:chgData name="Scruel Tao" userId="5ea5c98d59b44d4b" providerId="LiveId" clId="{42F73B06-DA81-4C67-8473-07E158E9C79B}" dt="2023-05-07T15:27:09.125" v="6459" actId="478"/>
          <ac:spMkLst>
            <pc:docMk/>
            <pc:sldMk cId="2773861659" sldId="367"/>
            <ac:spMk id="3" creationId="{B919DED7-EDDF-A9D7-FFE1-8104659F6D9E}"/>
          </ac:spMkLst>
        </pc:spChg>
        <pc:spChg chg="add del mod">
          <ac:chgData name="Scruel Tao" userId="5ea5c98d59b44d4b" providerId="LiveId" clId="{42F73B06-DA81-4C67-8473-07E158E9C79B}" dt="2023-05-07T15:27:14.004" v="6460" actId="700"/>
          <ac:spMkLst>
            <pc:docMk/>
            <pc:sldMk cId="2773861659" sldId="367"/>
            <ac:spMk id="6" creationId="{75451877-E50F-F274-9307-D428BE038589}"/>
          </ac:spMkLst>
        </pc:spChg>
        <pc:spChg chg="add mod ord">
          <ac:chgData name="Scruel Tao" userId="5ea5c98d59b44d4b" providerId="LiveId" clId="{42F73B06-DA81-4C67-8473-07E158E9C79B}" dt="2023-05-07T15:27:25.808" v="6490" actId="20577"/>
          <ac:spMkLst>
            <pc:docMk/>
            <pc:sldMk cId="2773861659" sldId="367"/>
            <ac:spMk id="7" creationId="{AEF32D1D-FED2-7071-A96D-A91884DB91AC}"/>
          </ac:spMkLst>
        </pc:spChg>
        <pc:spChg chg="add mod ord">
          <ac:chgData name="Scruel Tao" userId="5ea5c98d59b44d4b" providerId="LiveId" clId="{42F73B06-DA81-4C67-8473-07E158E9C79B}" dt="2023-05-07T15:27:14.004" v="6460" actId="700"/>
          <ac:spMkLst>
            <pc:docMk/>
            <pc:sldMk cId="2773861659" sldId="367"/>
            <ac:spMk id="8" creationId="{B7CDD84C-6F29-C99F-508E-2FBC7FDA92DD}"/>
          </ac:spMkLst>
        </pc:spChg>
        <pc:picChg chg="del">
          <ac:chgData name="Scruel Tao" userId="5ea5c98d59b44d4b" providerId="LiveId" clId="{42F73B06-DA81-4C67-8473-07E158E9C79B}" dt="2023-05-07T15:26:57.230" v="6443" actId="478"/>
          <ac:picMkLst>
            <pc:docMk/>
            <pc:sldMk cId="2773861659" sldId="367"/>
            <ac:picMk id="5" creationId="{91F646AF-DCFD-7B44-A4F5-21F01F47F131}"/>
          </ac:picMkLst>
        </pc:picChg>
        <pc:picChg chg="del">
          <ac:chgData name="Scruel Tao" userId="5ea5c98d59b44d4b" providerId="LiveId" clId="{42F73B06-DA81-4C67-8473-07E158E9C79B}" dt="2023-05-07T15:26:59.729" v="6444" actId="478"/>
          <ac:picMkLst>
            <pc:docMk/>
            <pc:sldMk cId="2773861659" sldId="367"/>
            <ac:picMk id="9" creationId="{83E1DED6-3890-04C1-AAF9-C65E31A76C71}"/>
          </ac:picMkLst>
        </pc:picChg>
      </pc:sldChg>
      <pc:sldChg chg="addSp delSp modSp add del mod modNotesTx">
        <pc:chgData name="Scruel Tao" userId="5ea5c98d59b44d4b" providerId="LiveId" clId="{42F73B06-DA81-4C67-8473-07E158E9C79B}" dt="2023-06-02T15:27:27.579" v="8375" actId="47"/>
        <pc:sldMkLst>
          <pc:docMk/>
          <pc:sldMk cId="400875011" sldId="368"/>
        </pc:sldMkLst>
        <pc:spChg chg="mod">
          <ac:chgData name="Scruel Tao" userId="5ea5c98d59b44d4b" providerId="LiveId" clId="{42F73B06-DA81-4C67-8473-07E158E9C79B}" dt="2023-06-02T15:26:37.504" v="8366" actId="21"/>
          <ac:spMkLst>
            <pc:docMk/>
            <pc:sldMk cId="400875011" sldId="368"/>
            <ac:spMk id="5" creationId="{334FF01F-2A65-44F6-34F9-69AC934A31D7}"/>
          </ac:spMkLst>
        </pc:spChg>
        <pc:picChg chg="add del">
          <ac:chgData name="Scruel Tao" userId="5ea5c98d59b44d4b" providerId="LiveId" clId="{42F73B06-DA81-4C67-8473-07E158E9C79B}" dt="2023-06-02T15:18:55.002" v="7531" actId="22"/>
          <ac:picMkLst>
            <pc:docMk/>
            <pc:sldMk cId="400875011" sldId="368"/>
            <ac:picMk id="4" creationId="{6A0CFECA-B700-9767-12A9-847562D0A3A0}"/>
          </ac:picMkLst>
        </pc:picChg>
        <pc:picChg chg="mod">
          <ac:chgData name="Scruel Tao" userId="5ea5c98d59b44d4b" providerId="LiveId" clId="{42F73B06-DA81-4C67-8473-07E158E9C79B}" dt="2023-06-02T15:26:44.621" v="8367" actId="14100"/>
          <ac:picMkLst>
            <pc:docMk/>
            <pc:sldMk cId="400875011" sldId="368"/>
            <ac:picMk id="7" creationId="{1B605BC5-7434-CCC1-44E2-C8AE5A7A6ACA}"/>
          </ac:picMkLst>
        </pc:picChg>
        <pc:picChg chg="del">
          <ac:chgData name="Scruel Tao" userId="5ea5c98d59b44d4b" providerId="LiveId" clId="{42F73B06-DA81-4C67-8473-07E158E9C79B}" dt="2023-06-02T15:18:34.523" v="7525" actId="478"/>
          <ac:picMkLst>
            <pc:docMk/>
            <pc:sldMk cId="400875011" sldId="368"/>
            <ac:picMk id="9" creationId="{A4E60CBE-8956-9CC9-7CE5-77B0E7F75625}"/>
          </ac:picMkLst>
        </pc:picChg>
      </pc:sldChg>
      <pc:sldChg chg="addSp delSp modSp add mod modNotesTx">
        <pc:chgData name="Scruel Tao" userId="5ea5c98d59b44d4b" providerId="LiveId" clId="{42F73B06-DA81-4C67-8473-07E158E9C79B}" dt="2023-06-02T15:28:01.382" v="8434" actId="20577"/>
        <pc:sldMkLst>
          <pc:docMk/>
          <pc:sldMk cId="1718870275" sldId="369"/>
        </pc:sldMkLst>
        <pc:spChg chg="mod">
          <ac:chgData name="Scruel Tao" userId="5ea5c98d59b44d4b" providerId="LiveId" clId="{42F73B06-DA81-4C67-8473-07E158E9C79B}" dt="2023-06-02T15:27:07.140" v="8370"/>
          <ac:spMkLst>
            <pc:docMk/>
            <pc:sldMk cId="1718870275" sldId="369"/>
            <ac:spMk id="5" creationId="{334FF01F-2A65-44F6-34F9-69AC934A31D7}"/>
          </ac:spMkLst>
        </pc:spChg>
        <pc:picChg chg="add del">
          <ac:chgData name="Scruel Tao" userId="5ea5c98d59b44d4b" providerId="LiveId" clId="{42F73B06-DA81-4C67-8473-07E158E9C79B}" dt="2023-06-02T15:27:18.844" v="8373" actId="22"/>
          <ac:picMkLst>
            <pc:docMk/>
            <pc:sldMk cId="1718870275" sldId="369"/>
            <ac:picMk id="4" creationId="{934CC766-D154-3D99-D70D-6FF0E93909DD}"/>
          </ac:picMkLst>
        </pc:picChg>
        <pc:picChg chg="mod">
          <ac:chgData name="Scruel Tao" userId="5ea5c98d59b44d4b" providerId="LiveId" clId="{42F73B06-DA81-4C67-8473-07E158E9C79B}" dt="2023-06-02T15:27:21.052" v="8374" actId="14826"/>
          <ac:picMkLst>
            <pc:docMk/>
            <pc:sldMk cId="1718870275" sldId="369"/>
            <ac:picMk id="7" creationId="{1B605BC5-7434-CCC1-44E2-C8AE5A7A6ACA}"/>
          </ac:picMkLst>
        </pc:picChg>
      </pc:sldChg>
      <pc:sldChg chg="modSp add mod">
        <pc:chgData name="Scruel Tao" userId="5ea5c98d59b44d4b" providerId="LiveId" clId="{42F73B06-DA81-4C67-8473-07E158E9C79B}" dt="2023-06-02T15:40:06.839" v="8761" actId="20577"/>
        <pc:sldMkLst>
          <pc:docMk/>
          <pc:sldMk cId="2999776910" sldId="370"/>
        </pc:sldMkLst>
        <pc:spChg chg="mod">
          <ac:chgData name="Scruel Tao" userId="5ea5c98d59b44d4b" providerId="LiveId" clId="{42F73B06-DA81-4C67-8473-07E158E9C79B}" dt="2023-06-02T15:30:41.881" v="8595"/>
          <ac:spMkLst>
            <pc:docMk/>
            <pc:sldMk cId="2999776910" sldId="370"/>
            <ac:spMk id="2" creationId="{ABA783DF-49A6-7EF1-661E-C574E2C2F386}"/>
          </ac:spMkLst>
        </pc:spChg>
        <pc:spChg chg="mod">
          <ac:chgData name="Scruel Tao" userId="5ea5c98d59b44d4b" providerId="LiveId" clId="{42F73B06-DA81-4C67-8473-07E158E9C79B}" dt="2023-06-02T15:40:06.839" v="8761" actId="20577"/>
          <ac:spMkLst>
            <pc:docMk/>
            <pc:sldMk cId="2999776910" sldId="370"/>
            <ac:spMk id="5" creationId="{334FF01F-2A65-44F6-34F9-69AC934A31D7}"/>
          </ac:spMkLst>
        </pc:spChg>
        <pc:picChg chg="mod">
          <ac:chgData name="Scruel Tao" userId="5ea5c98d59b44d4b" providerId="LiveId" clId="{42F73B06-DA81-4C67-8473-07E158E9C79B}" dt="2023-06-02T15:31:44.864" v="8597" actId="14826"/>
          <ac:picMkLst>
            <pc:docMk/>
            <pc:sldMk cId="2999776910" sldId="370"/>
            <ac:picMk id="7" creationId="{1B605BC5-7434-CCC1-44E2-C8AE5A7A6ACA}"/>
          </ac:picMkLst>
        </pc:picChg>
      </pc:sldChg>
      <pc:sldChg chg="modSp add mod modTransition modNotesTx">
        <pc:chgData name="Scruel Tao" userId="5ea5c98d59b44d4b" providerId="LiveId" clId="{42F73B06-DA81-4C67-8473-07E158E9C79B}" dt="2023-06-02T15:35:34.882" v="8644"/>
        <pc:sldMkLst>
          <pc:docMk/>
          <pc:sldMk cId="2826834387" sldId="371"/>
        </pc:sldMkLst>
        <pc:picChg chg="mod modCrop">
          <ac:chgData name="Scruel Tao" userId="5ea5c98d59b44d4b" providerId="LiveId" clId="{42F73B06-DA81-4C67-8473-07E158E9C79B}" dt="2023-06-02T15:35:19.052" v="8639" actId="1076"/>
          <ac:picMkLst>
            <pc:docMk/>
            <pc:sldMk cId="2826834387" sldId="371"/>
            <ac:picMk id="7" creationId="{1B605BC5-7434-CCC1-44E2-C8AE5A7A6ACA}"/>
          </ac:picMkLst>
        </pc:picChg>
      </pc:sldChg>
      <pc:sldChg chg="modSp add mod modTransition modNotesTx">
        <pc:chgData name="Scruel Tao" userId="5ea5c98d59b44d4b" providerId="LiveId" clId="{42F73B06-DA81-4C67-8473-07E158E9C79B}" dt="2023-06-02T15:37:09.268" v="8659" actId="1076"/>
        <pc:sldMkLst>
          <pc:docMk/>
          <pc:sldMk cId="883490720" sldId="372"/>
        </pc:sldMkLst>
        <pc:picChg chg="mod modCrop">
          <ac:chgData name="Scruel Tao" userId="5ea5c98d59b44d4b" providerId="LiveId" clId="{42F73B06-DA81-4C67-8473-07E158E9C79B}" dt="2023-06-02T15:37:09.268" v="8659" actId="1076"/>
          <ac:picMkLst>
            <pc:docMk/>
            <pc:sldMk cId="883490720" sldId="372"/>
            <ac:picMk id="7" creationId="{1B605BC5-7434-CCC1-44E2-C8AE5A7A6ACA}"/>
          </ac:picMkLst>
        </pc:picChg>
      </pc:sldChg>
      <pc:sldChg chg="addSp delSp modSp add mod">
        <pc:chgData name="Scruel Tao" userId="5ea5c98d59b44d4b" providerId="LiveId" clId="{42F73B06-DA81-4C67-8473-07E158E9C79B}" dt="2023-06-05T03:53:27.871" v="11647" actId="14100"/>
        <pc:sldMkLst>
          <pc:docMk/>
          <pc:sldMk cId="1685033620" sldId="373"/>
        </pc:sldMkLst>
        <pc:spChg chg="add del mod">
          <ac:chgData name="Scruel Tao" userId="5ea5c98d59b44d4b" providerId="LiveId" clId="{42F73B06-DA81-4C67-8473-07E158E9C79B}" dt="2023-06-02T16:33:51.777" v="10630"/>
          <ac:spMkLst>
            <pc:docMk/>
            <pc:sldMk cId="1685033620" sldId="373"/>
            <ac:spMk id="4" creationId="{C066EFFD-F17F-E109-003B-08621B36B967}"/>
          </ac:spMkLst>
        </pc:spChg>
        <pc:spChg chg="mod">
          <ac:chgData name="Scruel Tao" userId="5ea5c98d59b44d4b" providerId="LiveId" clId="{42F73B06-DA81-4C67-8473-07E158E9C79B}" dt="2023-06-02T16:35:50.479" v="10678" actId="207"/>
          <ac:spMkLst>
            <pc:docMk/>
            <pc:sldMk cId="1685033620" sldId="373"/>
            <ac:spMk id="5" creationId="{334FF01F-2A65-44F6-34F9-69AC934A31D7}"/>
          </ac:spMkLst>
        </pc:spChg>
        <pc:spChg chg="mod">
          <ac:chgData name="Scruel Tao" userId="5ea5c98d59b44d4b" providerId="LiveId" clId="{42F73B06-DA81-4C67-8473-07E158E9C79B}" dt="2023-06-02T16:42:21.812" v="11298" actId="207"/>
          <ac:spMkLst>
            <pc:docMk/>
            <pc:sldMk cId="1685033620" sldId="373"/>
            <ac:spMk id="6" creationId="{446DB7A6-FEBA-3FD3-6743-1F2AC323733E}"/>
          </ac:spMkLst>
        </pc:spChg>
        <pc:picChg chg="del">
          <ac:chgData name="Scruel Tao" userId="5ea5c98d59b44d4b" providerId="LiveId" clId="{42F73B06-DA81-4C67-8473-07E158E9C79B}" dt="2023-06-02T16:33:50.700" v="10629" actId="478"/>
          <ac:picMkLst>
            <pc:docMk/>
            <pc:sldMk cId="1685033620" sldId="373"/>
            <ac:picMk id="8" creationId="{28A16F33-A272-826C-8E01-2B22E4E377A1}"/>
          </ac:picMkLst>
        </pc:picChg>
        <pc:picChg chg="add mod modCrop">
          <ac:chgData name="Scruel Tao" userId="5ea5c98d59b44d4b" providerId="LiveId" clId="{42F73B06-DA81-4C67-8473-07E158E9C79B}" dt="2023-06-05T03:53:27.871" v="11647" actId="14100"/>
          <ac:picMkLst>
            <pc:docMk/>
            <pc:sldMk cId="1685033620" sldId="373"/>
            <ac:picMk id="9" creationId="{583A600A-4746-5EE5-9671-20667897CEAA}"/>
          </ac:picMkLst>
        </pc:picChg>
      </pc:sldChg>
      <pc:sldChg chg="addSp delSp modSp add mod modTransition modNotesTx">
        <pc:chgData name="Scruel Tao" userId="5ea5c98d59b44d4b" providerId="LiveId" clId="{42F73B06-DA81-4C67-8473-07E158E9C79B}" dt="2023-06-05T03:53:32.130" v="11648" actId="14100"/>
        <pc:sldMkLst>
          <pc:docMk/>
          <pc:sldMk cId="1540976929" sldId="374"/>
        </pc:sldMkLst>
        <pc:spChg chg="add del mod">
          <ac:chgData name="Scruel Tao" userId="5ea5c98d59b44d4b" providerId="LiveId" clId="{42F73B06-DA81-4C67-8473-07E158E9C79B}" dt="2023-06-02T16:44:37.404" v="11390" actId="478"/>
          <ac:spMkLst>
            <pc:docMk/>
            <pc:sldMk cId="1540976929" sldId="374"/>
            <ac:spMk id="4" creationId="{CC8B99EC-9892-F8D3-2C71-4EC76D9A3868}"/>
          </ac:spMkLst>
        </pc:spChg>
        <pc:spChg chg="mod">
          <ac:chgData name="Scruel Tao" userId="5ea5c98d59b44d4b" providerId="LiveId" clId="{42F73B06-DA81-4C67-8473-07E158E9C79B}" dt="2023-06-02T16:45:08.886" v="11397" actId="20577"/>
          <ac:spMkLst>
            <pc:docMk/>
            <pc:sldMk cId="1540976929" sldId="374"/>
            <ac:spMk id="5" creationId="{334FF01F-2A65-44F6-34F9-69AC934A31D7}"/>
          </ac:spMkLst>
        </pc:spChg>
        <pc:spChg chg="mod">
          <ac:chgData name="Scruel Tao" userId="5ea5c98d59b44d4b" providerId="LiveId" clId="{42F73B06-DA81-4C67-8473-07E158E9C79B}" dt="2023-06-02T16:42:19.221" v="11297" actId="207"/>
          <ac:spMkLst>
            <pc:docMk/>
            <pc:sldMk cId="1540976929" sldId="374"/>
            <ac:spMk id="6" creationId="{446DB7A6-FEBA-3FD3-6743-1F2AC323733E}"/>
          </ac:spMkLst>
        </pc:spChg>
        <pc:picChg chg="add del mod modCrop">
          <ac:chgData name="Scruel Tao" userId="5ea5c98d59b44d4b" providerId="LiveId" clId="{42F73B06-DA81-4C67-8473-07E158E9C79B}" dt="2023-06-02T16:44:36.859" v="11389"/>
          <ac:picMkLst>
            <pc:docMk/>
            <pc:sldMk cId="1540976929" sldId="374"/>
            <ac:picMk id="7" creationId="{BFDC823C-0C32-8274-00C1-D34806DA310E}"/>
          </ac:picMkLst>
        </pc:picChg>
        <pc:picChg chg="add del mod modCrop">
          <ac:chgData name="Scruel Tao" userId="5ea5c98d59b44d4b" providerId="LiveId" clId="{42F73B06-DA81-4C67-8473-07E158E9C79B}" dt="2023-06-05T03:53:32.130" v="11648" actId="14100"/>
          <ac:picMkLst>
            <pc:docMk/>
            <pc:sldMk cId="1540976929" sldId="374"/>
            <ac:picMk id="9" creationId="{583A600A-4746-5EE5-9671-20667897CEAA}"/>
          </ac:picMkLst>
        </pc:picChg>
      </pc:sldChg>
      <pc:sldChg chg="addSp delSp modSp add del mod modTransition">
        <pc:chgData name="Scruel Tao" userId="5ea5c98d59b44d4b" providerId="LiveId" clId="{42F73B06-DA81-4C67-8473-07E158E9C79B}" dt="2023-06-02T16:45:15.434" v="11399" actId="47"/>
        <pc:sldMkLst>
          <pc:docMk/>
          <pc:sldMk cId="892392772" sldId="375"/>
        </pc:sldMkLst>
        <pc:spChg chg="add del mod">
          <ac:chgData name="Scruel Tao" userId="5ea5c98d59b44d4b" providerId="LiveId" clId="{42F73B06-DA81-4C67-8473-07E158E9C79B}" dt="2023-06-02T16:44:40.662" v="11391" actId="21"/>
          <ac:spMkLst>
            <pc:docMk/>
            <pc:sldMk cId="892392772" sldId="375"/>
            <ac:spMk id="4" creationId="{1332FD4F-714A-B2CD-F783-9D768A9A3EB2}"/>
          </ac:spMkLst>
        </pc:spChg>
        <pc:spChg chg="add mod">
          <ac:chgData name="Scruel Tao" userId="5ea5c98d59b44d4b" providerId="LiveId" clId="{42F73B06-DA81-4C67-8473-07E158E9C79B}" dt="2023-06-02T16:45:13.891" v="11398" actId="478"/>
          <ac:spMkLst>
            <pc:docMk/>
            <pc:sldMk cId="892392772" sldId="375"/>
            <ac:spMk id="10" creationId="{602FE92D-E108-EF0E-A479-D0AA306C7C11}"/>
          </ac:spMkLst>
        </pc:spChg>
        <pc:picChg chg="add del mod">
          <ac:chgData name="Scruel Tao" userId="5ea5c98d59b44d4b" providerId="LiveId" clId="{42F73B06-DA81-4C67-8473-07E158E9C79B}" dt="2023-06-02T16:44:49.777" v="11394" actId="21"/>
          <ac:picMkLst>
            <pc:docMk/>
            <pc:sldMk cId="892392772" sldId="375"/>
            <ac:picMk id="7" creationId="{CF63D22C-FC45-A44E-6C56-E299264D8853}"/>
          </ac:picMkLst>
        </pc:picChg>
        <pc:picChg chg="add del mod">
          <ac:chgData name="Scruel Tao" userId="5ea5c98d59b44d4b" providerId="LiveId" clId="{42F73B06-DA81-4C67-8473-07E158E9C79B}" dt="2023-06-02T16:45:13.891" v="11398" actId="478"/>
          <ac:picMkLst>
            <pc:docMk/>
            <pc:sldMk cId="892392772" sldId="375"/>
            <ac:picMk id="9" creationId="{583A600A-4746-5EE5-9671-20667897CEAA}"/>
          </ac:picMkLst>
        </pc:picChg>
      </pc:sldChg>
      <pc:sldChg chg="addSp delSp modSp add mod">
        <pc:chgData name="Scruel Tao" userId="5ea5c98d59b44d4b" providerId="LiveId" clId="{42F73B06-DA81-4C67-8473-07E158E9C79B}" dt="2023-06-05T03:53:37.899" v="11649" actId="14100"/>
        <pc:sldMkLst>
          <pc:docMk/>
          <pc:sldMk cId="2094629854" sldId="376"/>
        </pc:sldMkLst>
        <pc:spChg chg="add del mod">
          <ac:chgData name="Scruel Tao" userId="5ea5c98d59b44d4b" providerId="LiveId" clId="{42F73B06-DA81-4C67-8473-07E158E9C79B}" dt="2023-06-02T16:44:52.781" v="11396"/>
          <ac:spMkLst>
            <pc:docMk/>
            <pc:sldMk cId="2094629854" sldId="376"/>
            <ac:spMk id="4" creationId="{D79D7106-5F98-DBCE-350A-8B041F842A85}"/>
          </ac:spMkLst>
        </pc:spChg>
        <pc:spChg chg="mod">
          <ac:chgData name="Scruel Tao" userId="5ea5c98d59b44d4b" providerId="LiveId" clId="{42F73B06-DA81-4C67-8473-07E158E9C79B}" dt="2023-06-02T16:47:28.886" v="11479" actId="20577"/>
          <ac:spMkLst>
            <pc:docMk/>
            <pc:sldMk cId="2094629854" sldId="376"/>
            <ac:spMk id="5" creationId="{334FF01F-2A65-44F6-34F9-69AC934A31D7}"/>
          </ac:spMkLst>
        </pc:spChg>
        <pc:picChg chg="add mod">
          <ac:chgData name="Scruel Tao" userId="5ea5c98d59b44d4b" providerId="LiveId" clId="{42F73B06-DA81-4C67-8473-07E158E9C79B}" dt="2023-06-05T03:53:37.899" v="11649" actId="14100"/>
          <ac:picMkLst>
            <pc:docMk/>
            <pc:sldMk cId="2094629854" sldId="376"/>
            <ac:picMk id="7" creationId="{9A0B1B14-8CFD-6FF1-DC93-0B0183D1778B}"/>
          </ac:picMkLst>
        </pc:picChg>
        <pc:picChg chg="del">
          <ac:chgData name="Scruel Tao" userId="5ea5c98d59b44d4b" providerId="LiveId" clId="{42F73B06-DA81-4C67-8473-07E158E9C79B}" dt="2023-06-02T16:44:51.730" v="11395" actId="478"/>
          <ac:picMkLst>
            <pc:docMk/>
            <pc:sldMk cId="2094629854" sldId="376"/>
            <ac:picMk id="9" creationId="{583A600A-4746-5EE5-9671-20667897CEAA}"/>
          </ac:picMkLst>
        </pc:picChg>
      </pc:sldChg>
      <pc:sldMasterChg chg="modTransition modSldLayout">
        <pc:chgData name="Scruel Tao" userId="5ea5c98d59b44d4b" providerId="LiveId" clId="{42F73B06-DA81-4C67-8473-07E158E9C79B}" dt="2023-05-16T03:57:15.956" v="6717" actId="478"/>
        <pc:sldMasterMkLst>
          <pc:docMk/>
          <pc:sldMasterMk cId="1766057859" sldId="2147483648"/>
        </pc:sldMasterMkLst>
        <pc:sldLayoutChg chg="modTransition">
          <pc:chgData name="Scruel Tao" userId="5ea5c98d59b44d4b" providerId="LiveId" clId="{42F73B06-DA81-4C67-8473-07E158E9C79B}" dt="2023-05-05T10:01:51.588" v="5834"/>
          <pc:sldLayoutMkLst>
            <pc:docMk/>
            <pc:sldMasterMk cId="1766057859" sldId="2147483648"/>
            <pc:sldLayoutMk cId="2187492797" sldId="2147483649"/>
          </pc:sldLayoutMkLst>
        </pc:sldLayoutChg>
        <pc:sldLayoutChg chg="addSp delSp modSp mod modTransition">
          <pc:chgData name="Scruel Tao" userId="5ea5c98d59b44d4b" providerId="LiveId" clId="{42F73B06-DA81-4C67-8473-07E158E9C79B}" dt="2023-05-05T10:01:51.588" v="5834"/>
          <pc:sldLayoutMkLst>
            <pc:docMk/>
            <pc:sldMasterMk cId="1766057859" sldId="2147483648"/>
            <pc:sldLayoutMk cId="2116765151" sldId="2147483650"/>
          </pc:sldLayoutMkLst>
          <pc:spChg chg="mod">
            <ac:chgData name="Scruel Tao" userId="5ea5c98d59b44d4b" providerId="LiveId" clId="{42F73B06-DA81-4C67-8473-07E158E9C79B}" dt="2023-04-25T03:04:17.371" v="475" actId="1036"/>
            <ac:spMkLst>
              <pc:docMk/>
              <pc:sldMasterMk cId="1766057859" sldId="2147483648"/>
              <pc:sldLayoutMk cId="2116765151" sldId="2147483650"/>
              <ac:spMk id="2" creationId="{9556AB55-80C6-28AF-0C73-3819184EC6FC}"/>
            </ac:spMkLst>
          </pc:spChg>
          <pc:spChg chg="mod">
            <ac:chgData name="Scruel Tao" userId="5ea5c98d59b44d4b" providerId="LiveId" clId="{42F73B06-DA81-4C67-8473-07E158E9C79B}" dt="2023-05-03T01:27:09.379" v="5433" actId="2711"/>
            <ac:spMkLst>
              <pc:docMk/>
              <pc:sldMasterMk cId="1766057859" sldId="2147483648"/>
              <pc:sldLayoutMk cId="2116765151" sldId="2147483650"/>
              <ac:spMk id="3" creationId="{9C7469E7-ED7E-A1F2-48AF-DF31AAC06407}"/>
            </ac:spMkLst>
          </pc:spChg>
          <pc:spChg chg="add del mod">
            <ac:chgData name="Scruel Tao" userId="5ea5c98d59b44d4b" providerId="LiveId" clId="{42F73B06-DA81-4C67-8473-07E158E9C79B}" dt="2023-05-03T00:06:34.926" v="5429" actId="478"/>
            <ac:spMkLst>
              <pc:docMk/>
              <pc:sldMasterMk cId="1766057859" sldId="2147483648"/>
              <pc:sldLayoutMk cId="2116765151" sldId="2147483650"/>
              <ac:spMk id="7" creationId="{CC508A81-C1C7-B1D4-63BC-4C397A9B30DA}"/>
            </ac:spMkLst>
          </pc:spChg>
          <pc:spChg chg="add del mod">
            <ac:chgData name="Scruel Tao" userId="5ea5c98d59b44d4b" providerId="LiveId" clId="{42F73B06-DA81-4C67-8473-07E158E9C79B}" dt="2023-04-25T04:46:11.808" v="2598" actId="21"/>
            <ac:spMkLst>
              <pc:docMk/>
              <pc:sldMasterMk cId="1766057859" sldId="2147483648"/>
              <pc:sldLayoutMk cId="2116765151" sldId="2147483650"/>
              <ac:spMk id="8" creationId="{7937C967-209E-6EA9-70B0-A293E9C7384E}"/>
            </ac:spMkLst>
          </pc:spChg>
          <pc:spChg chg="add mod">
            <ac:chgData name="Scruel Tao" userId="5ea5c98d59b44d4b" providerId="LiveId" clId="{42F73B06-DA81-4C67-8473-07E158E9C79B}" dt="2023-05-03T00:06:35.326" v="5430"/>
            <ac:spMkLst>
              <pc:docMk/>
              <pc:sldMasterMk cId="1766057859" sldId="2147483648"/>
              <pc:sldLayoutMk cId="2116765151" sldId="2147483650"/>
              <ac:spMk id="8" creationId="{F52872EC-81BB-5622-062D-1B604B1CF283}"/>
            </ac:spMkLst>
          </pc:spChg>
        </pc:sldLayoutChg>
        <pc:sldLayoutChg chg="modTransition">
          <pc:chgData name="Scruel Tao" userId="5ea5c98d59b44d4b" providerId="LiveId" clId="{42F73B06-DA81-4C67-8473-07E158E9C79B}" dt="2023-05-05T10:01:51.588" v="5834"/>
          <pc:sldLayoutMkLst>
            <pc:docMk/>
            <pc:sldMasterMk cId="1766057859" sldId="2147483648"/>
            <pc:sldLayoutMk cId="3876442843" sldId="2147483651"/>
          </pc:sldLayoutMkLst>
        </pc:sldLayoutChg>
        <pc:sldLayoutChg chg="addSp delSp modSp mod modTransition">
          <pc:chgData name="Scruel Tao" userId="5ea5c98d59b44d4b" providerId="LiveId" clId="{42F73B06-DA81-4C67-8473-07E158E9C79B}" dt="2023-05-05T10:01:51.588" v="5834"/>
          <pc:sldLayoutMkLst>
            <pc:docMk/>
            <pc:sldMasterMk cId="1766057859" sldId="2147483648"/>
            <pc:sldLayoutMk cId="2296489930" sldId="2147483652"/>
          </pc:sldLayoutMkLst>
          <pc:spChg chg="mod">
            <ac:chgData name="Scruel Tao" userId="5ea5c98d59b44d4b" providerId="LiveId" clId="{42F73B06-DA81-4C67-8473-07E158E9C79B}" dt="2023-04-25T03:04:09.093" v="469" actId="1036"/>
            <ac:spMkLst>
              <pc:docMk/>
              <pc:sldMasterMk cId="1766057859" sldId="2147483648"/>
              <pc:sldLayoutMk cId="2296489930" sldId="2147483652"/>
              <ac:spMk id="2" creationId="{CC2F2AEB-03A9-6F28-C6C8-209647EB94BF}"/>
            </ac:spMkLst>
          </pc:spChg>
          <pc:spChg chg="mod">
            <ac:chgData name="Scruel Tao" userId="5ea5c98d59b44d4b" providerId="LiveId" clId="{42F73B06-DA81-4C67-8473-07E158E9C79B}" dt="2023-05-03T01:27:14.513" v="5434" actId="2711"/>
            <ac:spMkLst>
              <pc:docMk/>
              <pc:sldMasterMk cId="1766057859" sldId="2147483648"/>
              <pc:sldLayoutMk cId="2296489930" sldId="2147483652"/>
              <ac:spMk id="3" creationId="{FA361A1F-DD24-D4DC-FDF8-14089EDC7CAD}"/>
            </ac:spMkLst>
          </pc:spChg>
          <pc:spChg chg="mod">
            <ac:chgData name="Scruel Tao" userId="5ea5c98d59b44d4b" providerId="LiveId" clId="{42F73B06-DA81-4C67-8473-07E158E9C79B}" dt="2023-05-03T01:27:14.513" v="5434" actId="2711"/>
            <ac:spMkLst>
              <pc:docMk/>
              <pc:sldMasterMk cId="1766057859" sldId="2147483648"/>
              <pc:sldLayoutMk cId="2296489930" sldId="2147483652"/>
              <ac:spMk id="4" creationId="{F7656781-5A02-AEE4-2F0C-71BC7C17E38F}"/>
            </ac:spMkLst>
          </pc:spChg>
          <pc:spChg chg="add del mod">
            <ac:chgData name="Scruel Tao" userId="5ea5c98d59b44d4b" providerId="LiveId" clId="{42F73B06-DA81-4C67-8473-07E158E9C79B}" dt="2023-05-03T00:06:37.858" v="5431" actId="478"/>
            <ac:spMkLst>
              <pc:docMk/>
              <pc:sldMasterMk cId="1766057859" sldId="2147483648"/>
              <pc:sldLayoutMk cId="2296489930" sldId="2147483652"/>
              <ac:spMk id="8" creationId="{C5A5C420-1B53-618C-C968-A8FEF109459A}"/>
            </ac:spMkLst>
          </pc:spChg>
          <pc:spChg chg="add mod">
            <ac:chgData name="Scruel Tao" userId="5ea5c98d59b44d4b" providerId="LiveId" clId="{42F73B06-DA81-4C67-8473-07E158E9C79B}" dt="2023-05-03T00:06:38.136" v="5432"/>
            <ac:spMkLst>
              <pc:docMk/>
              <pc:sldMasterMk cId="1766057859" sldId="2147483648"/>
              <pc:sldLayoutMk cId="2296489930" sldId="2147483652"/>
              <ac:spMk id="9" creationId="{82EB41EB-0D08-7526-0E4D-92DD20C296DF}"/>
            </ac:spMkLst>
          </pc:spChg>
        </pc:sldLayoutChg>
        <pc:sldLayoutChg chg="modTransition">
          <pc:chgData name="Scruel Tao" userId="5ea5c98d59b44d4b" providerId="LiveId" clId="{42F73B06-DA81-4C67-8473-07E158E9C79B}" dt="2023-05-05T10:01:51.588" v="5834"/>
          <pc:sldLayoutMkLst>
            <pc:docMk/>
            <pc:sldMasterMk cId="1766057859" sldId="2147483648"/>
            <pc:sldLayoutMk cId="1903742116" sldId="2147483653"/>
          </pc:sldLayoutMkLst>
        </pc:sldLayoutChg>
        <pc:sldLayoutChg chg="modTransition">
          <pc:chgData name="Scruel Tao" userId="5ea5c98d59b44d4b" providerId="LiveId" clId="{42F73B06-DA81-4C67-8473-07E158E9C79B}" dt="2023-05-05T10:01:51.588" v="5834"/>
          <pc:sldLayoutMkLst>
            <pc:docMk/>
            <pc:sldMasterMk cId="1766057859" sldId="2147483648"/>
            <pc:sldLayoutMk cId="2266343131" sldId="2147483654"/>
          </pc:sldLayoutMkLst>
        </pc:sldLayoutChg>
        <pc:sldLayoutChg chg="modTransition">
          <pc:chgData name="Scruel Tao" userId="5ea5c98d59b44d4b" providerId="LiveId" clId="{42F73B06-DA81-4C67-8473-07E158E9C79B}" dt="2023-05-05T10:01:51.588" v="5834"/>
          <pc:sldLayoutMkLst>
            <pc:docMk/>
            <pc:sldMasterMk cId="1766057859" sldId="2147483648"/>
            <pc:sldLayoutMk cId="3125871839" sldId="2147483655"/>
          </pc:sldLayoutMkLst>
        </pc:sldLayoutChg>
        <pc:sldLayoutChg chg="modTransition">
          <pc:chgData name="Scruel Tao" userId="5ea5c98d59b44d4b" providerId="LiveId" clId="{42F73B06-DA81-4C67-8473-07E158E9C79B}" dt="2023-05-05T10:01:51.588" v="5834"/>
          <pc:sldLayoutMkLst>
            <pc:docMk/>
            <pc:sldMasterMk cId="1766057859" sldId="2147483648"/>
            <pc:sldLayoutMk cId="4269120921" sldId="2147483656"/>
          </pc:sldLayoutMkLst>
        </pc:sldLayoutChg>
        <pc:sldLayoutChg chg="modTransition">
          <pc:chgData name="Scruel Tao" userId="5ea5c98d59b44d4b" providerId="LiveId" clId="{42F73B06-DA81-4C67-8473-07E158E9C79B}" dt="2023-05-05T10:01:51.588" v="5834"/>
          <pc:sldLayoutMkLst>
            <pc:docMk/>
            <pc:sldMasterMk cId="1766057859" sldId="2147483648"/>
            <pc:sldLayoutMk cId="3839517779" sldId="2147483657"/>
          </pc:sldLayoutMkLst>
        </pc:sldLayoutChg>
        <pc:sldLayoutChg chg="modTransition">
          <pc:chgData name="Scruel Tao" userId="5ea5c98d59b44d4b" providerId="LiveId" clId="{42F73B06-DA81-4C67-8473-07E158E9C79B}" dt="2023-05-05T10:01:51.588" v="5834"/>
          <pc:sldLayoutMkLst>
            <pc:docMk/>
            <pc:sldMasterMk cId="1766057859" sldId="2147483648"/>
            <pc:sldLayoutMk cId="3533658407" sldId="2147483658"/>
          </pc:sldLayoutMkLst>
        </pc:sldLayoutChg>
        <pc:sldLayoutChg chg="modTransition">
          <pc:chgData name="Scruel Tao" userId="5ea5c98d59b44d4b" providerId="LiveId" clId="{42F73B06-DA81-4C67-8473-07E158E9C79B}" dt="2023-05-05T10:01:51.588" v="5834"/>
          <pc:sldLayoutMkLst>
            <pc:docMk/>
            <pc:sldMasterMk cId="1766057859" sldId="2147483648"/>
            <pc:sldLayoutMk cId="1976972956" sldId="2147483659"/>
          </pc:sldLayoutMkLst>
        </pc:sldLayoutChg>
        <pc:sldLayoutChg chg="delSp modTransition">
          <pc:chgData name="Scruel Tao" userId="5ea5c98d59b44d4b" providerId="LiveId" clId="{42F73B06-DA81-4C67-8473-07E158E9C79B}" dt="2023-05-16T03:57:15.956" v="6717" actId="478"/>
          <pc:sldLayoutMkLst>
            <pc:docMk/>
            <pc:sldMasterMk cId="1766057859" sldId="2147483648"/>
            <pc:sldLayoutMk cId="1337634028" sldId="2147483660"/>
          </pc:sldLayoutMkLst>
          <pc:spChg chg="del">
            <ac:chgData name="Scruel Tao" userId="5ea5c98d59b44d4b" providerId="LiveId" clId="{42F73B06-DA81-4C67-8473-07E158E9C79B}" dt="2023-05-16T03:57:15.956" v="6717" actId="478"/>
            <ac:spMkLst>
              <pc:docMk/>
              <pc:sldMasterMk cId="1766057859" sldId="2147483648"/>
              <pc:sldLayoutMk cId="1337634028" sldId="2147483660"/>
              <ac:spMk id="19472" creationId="{BD0BF484-93B1-9A87-952A-7D5E9B29C38D}"/>
            </ac:spMkLst>
          </pc:spChg>
          <pc:picChg chg="del">
            <ac:chgData name="Scruel Tao" userId="5ea5c98d59b44d4b" providerId="LiveId" clId="{42F73B06-DA81-4C67-8473-07E158E9C79B}" dt="2023-04-25T02:47:33.665" v="42" actId="21"/>
            <ac:picMkLst>
              <pc:docMk/>
              <pc:sldMasterMk cId="1766057859" sldId="2147483648"/>
              <pc:sldLayoutMk cId="1337634028" sldId="2147483660"/>
              <ac:picMk id="19482" creationId="{8F2B9C9A-7CA4-5723-784E-DBADCF09186B}"/>
            </ac:picMkLst>
          </pc:picChg>
        </pc:sldLayoutChg>
      </pc:sldMasterChg>
    </pc:docChg>
  </pc:docChgLst>
  <pc:docChgLst>
    <pc:chgData name="Scruel Tao" userId="5ea5c98d59b44d4b" providerId="LiveId" clId="{F2F99C1F-7DFD-4850-835A-88AC504601BD}"/>
    <pc:docChg chg="undo custSel delSld modSld">
      <pc:chgData name="Scruel Tao" userId="5ea5c98d59b44d4b" providerId="LiveId" clId="{F2F99C1F-7DFD-4850-835A-88AC504601BD}" dt="2023-12-03T14:24:02.020" v="2438"/>
      <pc:docMkLst>
        <pc:docMk/>
      </pc:docMkLst>
      <pc:sldChg chg="modNotesTx">
        <pc:chgData name="Scruel Tao" userId="5ea5c98d59b44d4b" providerId="LiveId" clId="{F2F99C1F-7DFD-4850-835A-88AC504601BD}" dt="2023-08-12T11:05:57.445" v="29" actId="20577"/>
        <pc:sldMkLst>
          <pc:docMk/>
          <pc:sldMk cId="1199684676" sldId="259"/>
        </pc:sldMkLst>
      </pc:sldChg>
      <pc:sldChg chg="modSp modNotesTx">
        <pc:chgData name="Scruel Tao" userId="5ea5c98d59b44d4b" providerId="LiveId" clId="{F2F99C1F-7DFD-4850-835A-88AC504601BD}" dt="2023-08-13T16:16:36.089" v="1194" actId="207"/>
        <pc:sldMkLst>
          <pc:docMk/>
          <pc:sldMk cId="3351160539" sldId="261"/>
        </pc:sldMkLst>
        <pc:spChg chg="mod">
          <ac:chgData name="Scruel Tao" userId="5ea5c98d59b44d4b" providerId="LiveId" clId="{F2F99C1F-7DFD-4850-835A-88AC504601BD}" dt="2023-08-13T16:16:36.089" v="1194" actId="207"/>
          <ac:spMkLst>
            <pc:docMk/>
            <pc:sldMk cId="3351160539" sldId="261"/>
            <ac:spMk id="5" creationId="{334FF01F-2A65-44F6-34F9-69AC934A31D7}"/>
          </ac:spMkLst>
        </pc:spChg>
      </pc:sldChg>
      <pc:sldChg chg="modNotesTx">
        <pc:chgData name="Scruel Tao" userId="5ea5c98d59b44d4b" providerId="LiveId" clId="{F2F99C1F-7DFD-4850-835A-88AC504601BD}" dt="2023-08-12T11:19:53.003" v="808" actId="20577"/>
        <pc:sldMkLst>
          <pc:docMk/>
          <pc:sldMk cId="1122177192" sldId="262"/>
        </pc:sldMkLst>
      </pc:sldChg>
      <pc:sldChg chg="modSp modNotesTx">
        <pc:chgData name="Scruel Tao" userId="5ea5c98d59b44d4b" providerId="LiveId" clId="{F2F99C1F-7DFD-4850-835A-88AC504601BD}" dt="2023-12-02T09:47:19.048" v="1956" actId="20577"/>
        <pc:sldMkLst>
          <pc:docMk/>
          <pc:sldMk cId="3725727672" sldId="264"/>
        </pc:sldMkLst>
        <pc:spChg chg="mod">
          <ac:chgData name="Scruel Tao" userId="5ea5c98d59b44d4b" providerId="LiveId" clId="{F2F99C1F-7DFD-4850-835A-88AC504601BD}" dt="2023-08-12T11:18:10.330" v="732" actId="20577"/>
          <ac:spMkLst>
            <pc:docMk/>
            <pc:sldMk cId="3725727672" sldId="264"/>
            <ac:spMk id="15" creationId="{57CD949C-3C60-4F11-3188-DAAC2954E147}"/>
          </ac:spMkLst>
        </pc:spChg>
      </pc:sldChg>
      <pc:sldChg chg="modNotesTx">
        <pc:chgData name="Scruel Tao" userId="5ea5c98d59b44d4b" providerId="LiveId" clId="{F2F99C1F-7DFD-4850-835A-88AC504601BD}" dt="2023-12-02T09:43:14.732" v="1803" actId="20577"/>
        <pc:sldMkLst>
          <pc:docMk/>
          <pc:sldMk cId="192831406" sldId="270"/>
        </pc:sldMkLst>
      </pc:sldChg>
      <pc:sldChg chg="addSp modSp mod modAnim modNotesTx">
        <pc:chgData name="Scruel Tao" userId="5ea5c98d59b44d4b" providerId="LiveId" clId="{F2F99C1F-7DFD-4850-835A-88AC504601BD}" dt="2023-12-02T09:54:44.877" v="1972"/>
        <pc:sldMkLst>
          <pc:docMk/>
          <pc:sldMk cId="555885545" sldId="271"/>
        </pc:sldMkLst>
        <pc:spChg chg="add mod">
          <ac:chgData name="Scruel Tao" userId="5ea5c98d59b44d4b" providerId="LiveId" clId="{F2F99C1F-7DFD-4850-835A-88AC504601BD}" dt="2023-12-02T09:54:20.153" v="1970" actId="1076"/>
          <ac:spMkLst>
            <pc:docMk/>
            <pc:sldMk cId="555885545" sldId="271"/>
            <ac:spMk id="4" creationId="{164C637D-E8E2-D8F7-F848-8C0CABBFE0F5}"/>
          </ac:spMkLst>
        </pc:spChg>
        <pc:picChg chg="mod">
          <ac:chgData name="Scruel Tao" userId="5ea5c98d59b44d4b" providerId="LiveId" clId="{F2F99C1F-7DFD-4850-835A-88AC504601BD}" dt="2023-12-02T09:54:12.832" v="1968" actId="1076"/>
          <ac:picMkLst>
            <pc:docMk/>
            <pc:sldMk cId="555885545" sldId="271"/>
            <ac:picMk id="13" creationId="{E02580EA-DC05-D002-FEB4-DD7CC58CFB9E}"/>
          </ac:picMkLst>
        </pc:picChg>
      </pc:sldChg>
      <pc:sldChg chg="modSp mod modAnim">
        <pc:chgData name="Scruel Tao" userId="5ea5c98d59b44d4b" providerId="LiveId" clId="{F2F99C1F-7DFD-4850-835A-88AC504601BD}" dt="2023-12-02T10:08:11.112" v="2434" actId="1076"/>
        <pc:sldMkLst>
          <pc:docMk/>
          <pc:sldMk cId="1518949093" sldId="272"/>
        </pc:sldMkLst>
        <pc:spChg chg="mod">
          <ac:chgData name="Scruel Tao" userId="5ea5c98d59b44d4b" providerId="LiveId" clId="{F2F99C1F-7DFD-4850-835A-88AC504601BD}" dt="2023-12-02T10:08:07.021" v="2433" actId="20577"/>
          <ac:spMkLst>
            <pc:docMk/>
            <pc:sldMk cId="1518949093" sldId="272"/>
            <ac:spMk id="3" creationId="{939F03AE-10F4-D882-D99A-D5393469A114}"/>
          </ac:spMkLst>
        </pc:spChg>
        <pc:spChg chg="mod">
          <ac:chgData name="Scruel Tao" userId="5ea5c98d59b44d4b" providerId="LiveId" clId="{F2F99C1F-7DFD-4850-835A-88AC504601BD}" dt="2023-12-02T10:08:11.112" v="2434" actId="1076"/>
          <ac:spMkLst>
            <pc:docMk/>
            <pc:sldMk cId="1518949093" sldId="272"/>
            <ac:spMk id="4" creationId="{7F9F47DD-E49D-A929-FBF6-0571BAC29FB6}"/>
          </ac:spMkLst>
        </pc:spChg>
      </pc:sldChg>
      <pc:sldChg chg="modNotesTx">
        <pc:chgData name="Scruel Tao" userId="5ea5c98d59b44d4b" providerId="LiveId" clId="{F2F99C1F-7DFD-4850-835A-88AC504601BD}" dt="2023-12-02T10:00:52.377" v="2402" actId="20577"/>
        <pc:sldMkLst>
          <pc:docMk/>
          <pc:sldMk cId="1525970791" sldId="275"/>
        </pc:sldMkLst>
      </pc:sldChg>
      <pc:sldChg chg="modNotesTx">
        <pc:chgData name="Scruel Tao" userId="5ea5c98d59b44d4b" providerId="LiveId" clId="{F2F99C1F-7DFD-4850-835A-88AC504601BD}" dt="2023-08-12T11:24:59.267" v="1191" actId="20577"/>
        <pc:sldMkLst>
          <pc:docMk/>
          <pc:sldMk cId="1751565490" sldId="276"/>
        </pc:sldMkLst>
      </pc:sldChg>
      <pc:sldChg chg="modSp mod">
        <pc:chgData name="Scruel Tao" userId="5ea5c98d59b44d4b" providerId="LiveId" clId="{F2F99C1F-7DFD-4850-835A-88AC504601BD}" dt="2023-12-02T09:44:34.348" v="1804" actId="20578"/>
        <pc:sldMkLst>
          <pc:docMk/>
          <pc:sldMk cId="1355169620" sldId="283"/>
        </pc:sldMkLst>
        <pc:spChg chg="mod">
          <ac:chgData name="Scruel Tao" userId="5ea5c98d59b44d4b" providerId="LiveId" clId="{F2F99C1F-7DFD-4850-835A-88AC504601BD}" dt="2023-12-02T09:44:34.348" v="1804" actId="20578"/>
          <ac:spMkLst>
            <pc:docMk/>
            <pc:sldMk cId="1355169620" sldId="283"/>
            <ac:spMk id="5" creationId="{334FF01F-2A65-44F6-34F9-69AC934A31D7}"/>
          </ac:spMkLst>
        </pc:spChg>
      </pc:sldChg>
      <pc:sldChg chg="modNotesTx">
        <pc:chgData name="Scruel Tao" userId="5ea5c98d59b44d4b" providerId="LiveId" clId="{F2F99C1F-7DFD-4850-835A-88AC504601BD}" dt="2023-08-13T17:27:47.120" v="1554" actId="20577"/>
        <pc:sldMkLst>
          <pc:docMk/>
          <pc:sldMk cId="4038958788" sldId="285"/>
        </pc:sldMkLst>
      </pc:sldChg>
      <pc:sldChg chg="modNotesTx">
        <pc:chgData name="Scruel Tao" userId="5ea5c98d59b44d4b" providerId="LiveId" clId="{F2F99C1F-7DFD-4850-835A-88AC504601BD}" dt="2023-08-12T11:21:11.175" v="965" actId="20577"/>
        <pc:sldMkLst>
          <pc:docMk/>
          <pc:sldMk cId="1263324175" sldId="367"/>
        </pc:sldMkLst>
      </pc:sldChg>
      <pc:sldChg chg="modSp mod modNotesTx">
        <pc:chgData name="Scruel Tao" userId="5ea5c98d59b44d4b" providerId="LiveId" clId="{F2F99C1F-7DFD-4850-835A-88AC504601BD}" dt="2023-08-12T11:23:35.249" v="1128" actId="20577"/>
        <pc:sldMkLst>
          <pc:docMk/>
          <pc:sldMk cId="1718870275" sldId="369"/>
        </pc:sldMkLst>
        <pc:spChg chg="mod">
          <ac:chgData name="Scruel Tao" userId="5ea5c98d59b44d4b" providerId="LiveId" clId="{F2F99C1F-7DFD-4850-835A-88AC504601BD}" dt="2023-08-12T11:23:35.249" v="1128" actId="20577"/>
          <ac:spMkLst>
            <pc:docMk/>
            <pc:sldMk cId="1718870275" sldId="369"/>
            <ac:spMk id="5" creationId="{334FF01F-2A65-44F6-34F9-69AC934A31D7}"/>
          </ac:spMkLst>
        </pc:spChg>
      </pc:sldChg>
      <pc:sldChg chg="modTransition modNotesTx">
        <pc:chgData name="Scruel Tao" userId="5ea5c98d59b44d4b" providerId="LiveId" clId="{F2F99C1F-7DFD-4850-835A-88AC504601BD}" dt="2023-12-03T14:23:50.477" v="2435"/>
        <pc:sldMkLst>
          <pc:docMk/>
          <pc:sldMk cId="2826834387" sldId="371"/>
        </pc:sldMkLst>
      </pc:sldChg>
      <pc:sldChg chg="modSp mod modTransition">
        <pc:chgData name="Scruel Tao" userId="5ea5c98d59b44d4b" providerId="LiveId" clId="{F2F99C1F-7DFD-4850-835A-88AC504601BD}" dt="2023-12-03T14:23:53.462" v="2436"/>
        <pc:sldMkLst>
          <pc:docMk/>
          <pc:sldMk cId="883490720" sldId="372"/>
        </pc:sldMkLst>
        <pc:spChg chg="mod">
          <ac:chgData name="Scruel Tao" userId="5ea5c98d59b44d4b" providerId="LiveId" clId="{F2F99C1F-7DFD-4850-835A-88AC504601BD}" dt="2023-08-12T11:23:40.018" v="1129" actId="20577"/>
          <ac:spMkLst>
            <pc:docMk/>
            <pc:sldMk cId="883490720" sldId="372"/>
            <ac:spMk id="5" creationId="{334FF01F-2A65-44F6-34F9-69AC934A31D7}"/>
          </ac:spMkLst>
        </pc:spChg>
      </pc:sldChg>
      <pc:sldChg chg="modTransition modNotesTx">
        <pc:chgData name="Scruel Tao" userId="5ea5c98d59b44d4b" providerId="LiveId" clId="{F2F99C1F-7DFD-4850-835A-88AC504601BD}" dt="2023-12-03T14:24:00.175" v="2437"/>
        <pc:sldMkLst>
          <pc:docMk/>
          <pc:sldMk cId="1540976929" sldId="374"/>
        </pc:sldMkLst>
      </pc:sldChg>
      <pc:sldChg chg="modTransition">
        <pc:chgData name="Scruel Tao" userId="5ea5c98d59b44d4b" providerId="LiveId" clId="{F2F99C1F-7DFD-4850-835A-88AC504601BD}" dt="2023-12-03T14:24:02.020" v="2438"/>
        <pc:sldMkLst>
          <pc:docMk/>
          <pc:sldMk cId="2094629854" sldId="376"/>
        </pc:sldMkLst>
      </pc:sldChg>
      <pc:sldChg chg="del">
        <pc:chgData name="Scruel Tao" userId="5ea5c98d59b44d4b" providerId="LiveId" clId="{F2F99C1F-7DFD-4850-835A-88AC504601BD}" dt="2023-12-02T09:52:27.797" v="1957" actId="47"/>
        <pc:sldMkLst>
          <pc:docMk/>
          <pc:sldMk cId="1292145" sldId="37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E65EBAEA-6632-7E81-8436-830E6D2234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AA81A91-12D1-824D-ADFF-5D5FBB8F6CB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7E1972-C479-4420-A687-8FB83BA90DEB}" type="datetimeFigureOut">
              <a:rPr lang="zh-CN" altLang="en-US" smtClean="0"/>
              <a:t>2024-01-05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5C49648-B935-1970-3261-748199070D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41E7B1C-9405-A617-3D20-18665B94A84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DFD17D-6499-4907-B002-36969A876FE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1339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B7AB8D-BCC0-43C6-B24C-055A25DB558F}" type="datetimeFigureOut">
              <a:rPr lang="zh-CN" altLang="en-US" smtClean="0"/>
              <a:t>2024-01-05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01CBA2-7C9E-4AD6-B258-A0DB055BB3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333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reddit.com/r/programmerhumor/comments/140nw42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onty_Python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8BCE1655-5B46-43E4-DC62-7A02C00BA1F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8B701B-DDFB-474B-A3A2-3D233BDBDF19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8190718F-4E80-C1E2-35ED-05E386F3CF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dirty="0"/>
              <a:t>安装相关插件时，请务必认准 </a:t>
            </a:r>
            <a:r>
              <a:rPr lang="en-US" altLang="zh-CN" b="0" dirty="0"/>
              <a:t>Microsoft </a:t>
            </a:r>
            <a:r>
              <a:rPr lang="zh-CN" altLang="en-US" b="0" dirty="0"/>
              <a:t>（微软）的字样和认证标记</a:t>
            </a:r>
            <a:endParaRPr lang="en-US" altLang="zh-CN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6460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如果有提示错误，请重试之前的步骤，实在不行可以搜索错误的内容，一般网络上都已有解决方案了。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56860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7293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16037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When you want to start learning the base before you start coding</a:t>
            </a:r>
            <a:endParaRPr lang="en-US" altLang="zh-CN" sz="12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dirty="0">
                <a:hlinkClick r:id="rId3"/>
              </a:rPr>
              <a:t>https://reddit.com/r/programmerhumor/comments/140nw42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05441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u="sng" dirty="0"/>
              <a:t>文件 </a:t>
            </a:r>
            <a:r>
              <a:rPr lang="en-US" altLang="zh-CN" b="1" u="sng" dirty="0"/>
              <a:t>-&gt; </a:t>
            </a:r>
            <a:r>
              <a:rPr lang="zh-CN" altLang="en-US" b="1" u="sng" dirty="0"/>
              <a:t>打开文件夹</a:t>
            </a:r>
            <a:r>
              <a:rPr lang="zh-CN" altLang="en-US" b="1" u="none" dirty="0"/>
              <a:t>：</a:t>
            </a:r>
            <a:r>
              <a:rPr lang="en-US" altLang="zh-CN" dirty="0"/>
              <a:t>File -&gt; Open Folder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81761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u="sng" dirty="0"/>
              <a:t>新建文件</a:t>
            </a:r>
            <a:r>
              <a:rPr lang="zh-CN" altLang="en-US" dirty="0"/>
              <a:t>：</a:t>
            </a:r>
            <a:r>
              <a:rPr lang="en-US" altLang="zh-CN" dirty="0"/>
              <a:t>New File</a:t>
            </a:r>
          </a:p>
          <a:p>
            <a:r>
              <a:rPr lang="zh-CN" altLang="en-US" dirty="0"/>
              <a:t>新建文件等操作的操作方式不止一种，可在熟悉后选择自己觉得方便的操作方式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53262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注：所有符号都是英文符号，输入前请确保不要使用中文输入法，请照着输入内容，不要有任何增改。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0917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73183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编辑器中输入的内容一般都是临时的，所以强调一下：</a:t>
            </a:r>
            <a:endParaRPr lang="en-US" altLang="zh-CN" dirty="0"/>
          </a:p>
          <a:p>
            <a:r>
              <a:rPr lang="zh-CN" altLang="en-US" dirty="0"/>
              <a:t>一定不要忘记编辑文件后，要及时保存！</a:t>
            </a:r>
            <a:endParaRPr lang="en-US" altLang="zh-CN" dirty="0"/>
          </a:p>
          <a:p>
            <a:r>
              <a:rPr lang="zh-CN" altLang="en-US" dirty="0"/>
              <a:t>一定不要忘记编辑文件后，要及时保存！</a:t>
            </a:r>
            <a:endParaRPr lang="en-US" altLang="zh-CN" dirty="0"/>
          </a:p>
          <a:p>
            <a:r>
              <a:rPr lang="zh-CN" altLang="en-US" dirty="0"/>
              <a:t>一定不要忘记编辑文件后，要及时保存！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可以使用快捷键 </a:t>
            </a:r>
            <a:r>
              <a:rPr lang="en-US" altLang="zh-CN" dirty="0"/>
              <a:t>Ctrl + S </a:t>
            </a:r>
            <a:r>
              <a:rPr lang="zh-CN" altLang="en-US" dirty="0"/>
              <a:t>来快速完成保存操作，推荐大家习惯性在写任何东西的时候，都要按一下</a:t>
            </a:r>
            <a:r>
              <a:rPr lang="en-US" altLang="zh-CN" dirty="0"/>
              <a:t>~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538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左图是著名编程语言网站的趋势榜，右图是身为终身仁慈独裁者的 </a:t>
            </a:r>
            <a:r>
              <a:rPr lang="en-US" altLang="zh-CN" dirty="0">
                <a:solidFill>
                  <a:srgbClr val="222222"/>
                </a:solidFill>
                <a:effectLst/>
                <a:latin typeface="Helvetica Neue"/>
              </a:rPr>
              <a:t>Python </a:t>
            </a:r>
            <a:r>
              <a:rPr lang="zh-CN" altLang="en-US" dirty="0">
                <a:solidFill>
                  <a:srgbClr val="222222"/>
                </a:solidFill>
                <a:effectLst/>
                <a:latin typeface="Helvetica Neue"/>
              </a:rPr>
              <a:t>之父</a:t>
            </a:r>
            <a:r>
              <a:rPr lang="en-US" altLang="zh-CN" dirty="0">
                <a:solidFill>
                  <a:srgbClr val="222222"/>
                </a:solidFill>
                <a:effectLst/>
                <a:latin typeface="Helvetica Neue"/>
              </a:rPr>
              <a:t>——</a:t>
            </a:r>
            <a:r>
              <a:rPr lang="zh-CN" altLang="en-US" dirty="0">
                <a:solidFill>
                  <a:srgbClr val="222222"/>
                </a:solidFill>
                <a:effectLst/>
                <a:latin typeface="Helvetica Neue"/>
              </a:rPr>
              <a:t>龟叔（</a:t>
            </a:r>
            <a:r>
              <a:rPr lang="en-US" altLang="zh-CN" dirty="0">
                <a:solidFill>
                  <a:srgbClr val="222222"/>
                </a:solidFill>
                <a:effectLst/>
                <a:latin typeface="Helvetica Neue"/>
              </a:rPr>
              <a:t>Guido van Rossum</a:t>
            </a:r>
            <a:r>
              <a:rPr lang="zh-CN" altLang="en-US" dirty="0">
                <a:solidFill>
                  <a:srgbClr val="222222"/>
                </a:solidFill>
                <a:effectLst/>
                <a:latin typeface="Helvetica Neue"/>
              </a:rPr>
              <a:t>）参加 </a:t>
            </a:r>
            <a:r>
              <a:rPr lang="en-US" altLang="zh-CN" dirty="0" err="1">
                <a:solidFill>
                  <a:srgbClr val="222222"/>
                </a:solidFill>
                <a:effectLst/>
                <a:latin typeface="Helvetica Neue"/>
              </a:rPr>
              <a:t>PyC</a:t>
            </a:r>
            <a:r>
              <a:rPr lang="en-US" altLang="zh-CN" dirty="0" err="1"/>
              <a:t>on</a:t>
            </a:r>
            <a:r>
              <a:rPr lang="en-US" altLang="zh-CN" dirty="0"/>
              <a:t> 2010 </a:t>
            </a:r>
            <a:r>
              <a:rPr lang="zh-CN" altLang="en-US" dirty="0"/>
              <a:t>时的照片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3759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编辑器中输入的内容一般都是临时的，所以强调一下：</a:t>
            </a:r>
            <a:endParaRPr lang="en-US" altLang="zh-CN" dirty="0"/>
          </a:p>
          <a:p>
            <a:r>
              <a:rPr lang="zh-CN" altLang="en-US" dirty="0"/>
              <a:t>一定不要忘记编辑文件后，要及时保存！</a:t>
            </a:r>
            <a:endParaRPr lang="en-US" altLang="zh-CN" dirty="0"/>
          </a:p>
          <a:p>
            <a:r>
              <a:rPr lang="zh-CN" altLang="en-US" dirty="0"/>
              <a:t>一定不要忘记编辑文件后，要及时保存！</a:t>
            </a:r>
            <a:endParaRPr lang="en-US" altLang="zh-CN" dirty="0"/>
          </a:p>
          <a:p>
            <a:r>
              <a:rPr lang="zh-CN" altLang="en-US" dirty="0"/>
              <a:t>一定不要忘记编辑文件后，要及时保存！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可以使用快捷键 </a:t>
            </a:r>
            <a:r>
              <a:rPr lang="en-US" altLang="zh-CN" dirty="0"/>
              <a:t>Ctrl + S </a:t>
            </a:r>
            <a:r>
              <a:rPr lang="zh-CN" altLang="en-US" dirty="0"/>
              <a:t>来快速完成保存操作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1055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在打开文件后，上边的菜单栏可能会隐藏，此时只要点击左上角的“三个横”图标，就能看到被隐藏的菜单选项了</a:t>
            </a:r>
            <a:endParaRPr lang="en-US" altLang="zh-CN" dirty="0"/>
          </a:p>
          <a:p>
            <a:r>
              <a:rPr lang="zh-CN" altLang="en-US" dirty="0"/>
              <a:t>在你熟悉使用以后，也可以通过快捷键的方式来运行程序，快捷键一般会显示在选项的最右侧（这里就不演示了）</a:t>
            </a:r>
            <a:endParaRPr lang="en-US" altLang="zh-CN" dirty="0"/>
          </a:p>
          <a:p>
            <a:r>
              <a:rPr lang="zh-CN" altLang="en-US" b="1" u="sng" dirty="0">
                <a:latin typeface="Consolas" panose="020B0609020204030204" pitchFamily="49" charset="0"/>
              </a:rPr>
              <a:t>运行</a:t>
            </a:r>
            <a:r>
              <a:rPr lang="en-US" altLang="zh-CN" b="1" u="sng" dirty="0">
                <a:latin typeface="Consolas" panose="020B0609020204030204" pitchFamily="49" charset="0"/>
              </a:rPr>
              <a:t> -&gt; </a:t>
            </a:r>
            <a:r>
              <a:rPr lang="zh-CN" altLang="en-US" b="1" u="sng" dirty="0">
                <a:latin typeface="Consolas" panose="020B0609020204030204" pitchFamily="49" charset="0"/>
              </a:rPr>
              <a:t>以非调试模式运行</a:t>
            </a:r>
            <a:r>
              <a:rPr lang="zh-CN" altLang="en-US" b="0" u="none" dirty="0">
                <a:latin typeface="Consolas" panose="020B0609020204030204" pitchFamily="49" charset="0"/>
              </a:rPr>
              <a:t>：</a:t>
            </a:r>
            <a:r>
              <a:rPr lang="en-US" altLang="zh-CN" b="0" u="none" dirty="0">
                <a:latin typeface="Consolas" panose="020B0609020204030204" pitchFamily="49" charset="0"/>
              </a:rPr>
              <a:t>Run -&gt; Run Without Debugging</a:t>
            </a:r>
            <a:endParaRPr lang="en-US" altLang="zh-CN" b="0" u="none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2010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终端（</a:t>
            </a:r>
            <a:r>
              <a:rPr lang="en-US" altLang="zh-CN" dirty="0"/>
              <a:t>Terminal</a:t>
            </a:r>
            <a:r>
              <a:rPr lang="zh-CN" altLang="en-US" dirty="0"/>
              <a:t>）实际上包含了之前提到的“命令提示符”，</a:t>
            </a:r>
            <a:r>
              <a:rPr lang="en-US" altLang="zh-CN" dirty="0"/>
              <a:t>VS Code </a:t>
            </a:r>
            <a:r>
              <a:rPr lang="zh-CN" altLang="en-US" dirty="0"/>
              <a:t>为我们方便地集成了功能，使得</a:t>
            </a:r>
            <a:r>
              <a:rPr lang="zh-CN" altLang="en-US"/>
              <a:t>我们可以在</a:t>
            </a:r>
            <a:r>
              <a:rPr lang="zh-CN" altLang="en-US" dirty="0"/>
              <a:t>这一个</a:t>
            </a:r>
            <a:r>
              <a:rPr lang="zh-CN" altLang="en-US"/>
              <a:t>窗口中，专心完成我们</a:t>
            </a:r>
            <a:r>
              <a:rPr lang="zh-CN" altLang="en-US" dirty="0"/>
              <a:t>想要做</a:t>
            </a:r>
            <a:r>
              <a:rPr lang="zh-CN" altLang="en-US"/>
              <a:t>的一切。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8297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800" b="0" i="0" u="none" strike="noStrike" baseline="0" dirty="0">
                <a:latin typeface="FZSSJW--GB1-0"/>
              </a:rPr>
              <a:t>附录 </a:t>
            </a:r>
            <a:r>
              <a:rPr lang="en-US" altLang="zh-CN" sz="1800" b="0" i="0" u="none" strike="noStrike" baseline="0" dirty="0">
                <a:latin typeface="TimesNewRoman"/>
              </a:rPr>
              <a:t>C </a:t>
            </a:r>
            <a:r>
              <a:rPr lang="zh-CN" altLang="en-US" sz="1800" b="0" i="0" u="none" strike="noStrike" baseline="0" dirty="0">
                <a:latin typeface="FZSSJW--GB1-0"/>
              </a:rPr>
              <a:t>提供了很多在线资源，如论坛或在线聊天网站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83992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0649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14284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6603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可配置 </a:t>
            </a:r>
            <a:r>
              <a:rPr lang="en-US" altLang="zh-CN" dirty="0"/>
              <a:t>VS Code </a:t>
            </a:r>
            <a:r>
              <a:rPr lang="zh-CN" altLang="en-US" dirty="0"/>
              <a:t>只显示程序的输出，配置方法请参阅附录 </a:t>
            </a:r>
            <a:r>
              <a:rPr lang="en-US" altLang="zh-CN" dirty="0"/>
              <a:t>B</a:t>
            </a:r>
            <a:r>
              <a:rPr lang="zh-CN" altLang="en-US" dirty="0"/>
              <a:t>，推荐按照书来做一下操作。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/>
              <a:t>如果你是初学者，可选拓展部分可</a:t>
            </a:r>
            <a:r>
              <a:rPr lang="zh-CN" altLang="en-US" b="1"/>
              <a:t>直接忽略（包括后面的章节），之后回来</a:t>
            </a:r>
            <a:r>
              <a:rPr lang="zh-CN" altLang="en-US" b="1" dirty="0"/>
              <a:t>翻阅也不</a:t>
            </a:r>
            <a:r>
              <a:rPr lang="zh-CN" altLang="en-US" b="1"/>
              <a:t>迟，以避免增加学习的负担</a:t>
            </a:r>
            <a:r>
              <a:rPr lang="zh-CN" altLang="en-US" b="1" dirty="0"/>
              <a:t>。</a:t>
            </a:r>
            <a:endParaRPr lang="en-US" altLang="zh-CN" dirty="0"/>
          </a:p>
          <a:p>
            <a:r>
              <a:rPr lang="zh-CN" altLang="en-US" dirty="0"/>
              <a:t>对于尝试使用 </a:t>
            </a:r>
            <a:r>
              <a:rPr lang="en-US" altLang="zh-CN" dirty="0"/>
              <a:t>Linux </a:t>
            </a:r>
            <a:r>
              <a:rPr lang="zh-CN" altLang="en-US" dirty="0"/>
              <a:t>系统的同学，虚拟环境的配置是必学的，否则如果后续误执行 </a:t>
            </a:r>
            <a:r>
              <a:rPr lang="en-US" altLang="zh-CN" dirty="0"/>
              <a:t>`</a:t>
            </a:r>
            <a:r>
              <a:rPr lang="en-US" altLang="zh-CN" dirty="0" err="1">
                <a:highlight>
                  <a:srgbClr val="C0C0C0"/>
                </a:highlight>
              </a:rPr>
              <a:t>sudo</a:t>
            </a:r>
            <a:r>
              <a:rPr lang="en-US" altLang="zh-CN" dirty="0">
                <a:highlight>
                  <a:srgbClr val="C0C0C0"/>
                </a:highlight>
              </a:rPr>
              <a:t> pip` </a:t>
            </a:r>
            <a:r>
              <a:rPr lang="zh-CN" altLang="en-US" dirty="0">
                <a:highlight>
                  <a:srgbClr val="C0C0C0"/>
                </a:highlight>
              </a:rPr>
              <a:t>命令，可能会导致系统出错。</a:t>
            </a:r>
            <a:endParaRPr lang="en-US" altLang="zh-CN" dirty="0">
              <a:highlight>
                <a:srgbClr val="C0C0C0"/>
              </a:highlight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9872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800" b="0" i="0" u="none" strike="noStrike" baseline="0" dirty="0">
                <a:latin typeface="TimesNewRoman"/>
              </a:rPr>
              <a:t>补充一下，</a:t>
            </a:r>
            <a:r>
              <a:rPr lang="en-US" altLang="zh-CN" sz="1800" b="0" i="0" u="none" strike="noStrike" baseline="0" dirty="0">
                <a:latin typeface="TimesNewRoman"/>
              </a:rPr>
              <a:t>Python </a:t>
            </a:r>
            <a:r>
              <a:rPr lang="zh-CN" altLang="en-US" sz="1800" b="0" i="0" u="none" strike="noStrike" baseline="0" dirty="0">
                <a:latin typeface="FZSSJW--GB1-0"/>
              </a:rPr>
              <a:t>这个名称来源于</a:t>
            </a:r>
            <a:r>
              <a:rPr lang="en-US" altLang="zh-CN" sz="2800" dirty="0">
                <a:hlinkClick r:id="rId3"/>
              </a:rPr>
              <a:t>《Monty Python </a:t>
            </a:r>
            <a:r>
              <a:rPr lang="zh-CN" altLang="en-US" sz="2800" dirty="0">
                <a:hlinkClick r:id="rId3"/>
              </a:rPr>
              <a:t>的飞行马戏团</a:t>
            </a:r>
            <a:r>
              <a:rPr lang="en-US" altLang="zh-CN" sz="2800" dirty="0">
                <a:hlinkClick r:id="rId3"/>
              </a:rPr>
              <a:t>》</a:t>
            </a:r>
            <a:r>
              <a:rPr lang="zh-CN" altLang="en-US" sz="2800" dirty="0"/>
              <a:t>这部剧本，</a:t>
            </a:r>
            <a:r>
              <a:rPr lang="zh-CN" altLang="en-US" sz="1800" b="0" i="0" u="none" strike="noStrike" baseline="0" dirty="0">
                <a:latin typeface="FZSSJW--GB1-0"/>
              </a:rPr>
              <a:t>而不是单词的含义：蟒蛇。不过，蟒蛇们将会无处不在 </a:t>
            </a:r>
            <a:r>
              <a:rPr lang="en-US" altLang="zh-CN" sz="1800" b="0" i="0" u="none" strike="noStrike" baseline="0" dirty="0">
                <a:latin typeface="FZSSJW--GB1-0"/>
              </a:rPr>
              <a:t>:) </a:t>
            </a:r>
          </a:p>
          <a:p>
            <a:endParaRPr lang="en-US" altLang="zh-CN" sz="1800" b="0" i="0" u="none" strike="noStrike" baseline="0" dirty="0">
              <a:latin typeface="FZSSJW--GB1-0"/>
            </a:endParaRPr>
          </a:p>
          <a:p>
            <a:r>
              <a:rPr lang="en-US" altLang="zh-CN" dirty="0"/>
              <a:t>https://docs.python.org/zh-cn/3/faq/general.html#why-is-it-called-python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16465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补充：附图是 </a:t>
            </a:r>
            <a:r>
              <a:rPr lang="en-US" altLang="zh-CN" dirty="0"/>
              <a:t>Linux </a:t>
            </a:r>
            <a:r>
              <a:rPr lang="zh-CN" altLang="en-US" dirty="0"/>
              <a:t>系统上的终端窗口截图（使用 </a:t>
            </a:r>
            <a:r>
              <a:rPr lang="en-US" altLang="zh-CN" dirty="0" err="1"/>
              <a:t>zsh</a:t>
            </a:r>
            <a:r>
              <a:rPr lang="en-US" altLang="zh-CN" dirty="0"/>
              <a:t> </a:t>
            </a:r>
            <a:r>
              <a:rPr lang="zh-CN" altLang="en-US" dirty="0"/>
              <a:t>终端 </a:t>
            </a:r>
            <a:r>
              <a:rPr lang="en-US" altLang="zh-CN" dirty="0"/>
              <a:t>+ spaceship </a:t>
            </a:r>
            <a:r>
              <a:rPr lang="zh-CN" altLang="en-US" dirty="0"/>
              <a:t>主题），其他终端窗口的默认显示效果可能没有这么好看，不过也是可以自定义色彩字体等配置的，不过这里建议暂时不要折腾相关配置，毕竟，我们应把重心放到 </a:t>
            </a:r>
            <a:r>
              <a:rPr lang="en-US" altLang="zh-CN" dirty="0"/>
              <a:t>Python </a:t>
            </a:r>
            <a:r>
              <a:rPr lang="zh-CN" altLang="en-US" dirty="0"/>
              <a:t>的</a:t>
            </a:r>
            <a:r>
              <a:rPr lang="zh-CN" altLang="en-US"/>
              <a:t>学习上来。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098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“命令提示符”实际上是前一页提到的终端（</a:t>
            </a:r>
            <a:r>
              <a:rPr lang="en-US" altLang="zh-CN" dirty="0"/>
              <a:t>Terminal</a:t>
            </a:r>
            <a:r>
              <a:rPr lang="zh-CN" altLang="en-US" dirty="0"/>
              <a:t>）的一种。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0716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97515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注</a:t>
            </a:r>
            <a:r>
              <a:rPr lang="en-US" altLang="zh-CN" dirty="0"/>
              <a:t>1</a:t>
            </a:r>
            <a:r>
              <a:rPr lang="zh-CN" altLang="en-US" dirty="0"/>
              <a:t>：官网随着版本更新，可能不会默认给出</a:t>
            </a:r>
            <a:r>
              <a:rPr lang="en-US" altLang="zh-CN" dirty="0"/>
              <a:t> 3.11 </a:t>
            </a:r>
            <a:r>
              <a:rPr lang="zh-CN" altLang="en-US" dirty="0"/>
              <a:t>版本的链接，我们在这里给出：</a:t>
            </a:r>
            <a:r>
              <a:rPr lang="en-US" altLang="zh-CN" dirty="0"/>
              <a:t>https://www.python.org/ftp/python/3.11.6/python-3.11.6-amd64.exe</a:t>
            </a:r>
          </a:p>
          <a:p>
            <a:r>
              <a:rPr lang="zh-CN" altLang="en-US" dirty="0"/>
              <a:t>注</a:t>
            </a:r>
            <a:r>
              <a:rPr lang="en-US" altLang="zh-CN" dirty="0"/>
              <a:t>2</a:t>
            </a:r>
            <a:r>
              <a:rPr lang="zh-CN" altLang="en-US" dirty="0"/>
              <a:t>：在 </a:t>
            </a:r>
            <a:r>
              <a:rPr lang="en-US" altLang="zh-CN" dirty="0"/>
              <a:t>MacOS </a:t>
            </a:r>
            <a:r>
              <a:rPr lang="zh-CN" altLang="en-US" dirty="0"/>
              <a:t>系统中，如果出现一个询问你</a:t>
            </a:r>
            <a:r>
              <a:rPr lang="en-US" altLang="zh-CN" dirty="0"/>
              <a:t>”</a:t>
            </a:r>
            <a:r>
              <a:rPr lang="zh-CN" altLang="en-US" dirty="0"/>
              <a:t>是否要安装命令行开发者工具</a:t>
            </a:r>
            <a:r>
              <a:rPr lang="en-US" altLang="zh-CN" dirty="0"/>
              <a:t>”</a:t>
            </a:r>
            <a:r>
              <a:rPr lang="zh-CN" altLang="en-US" dirty="0"/>
              <a:t>弹出框，请单击安装（</a:t>
            </a:r>
            <a:r>
              <a:rPr lang="en-US" altLang="zh-CN" dirty="0"/>
              <a:t>Install</a:t>
            </a:r>
            <a:r>
              <a:rPr lang="zh-CN" altLang="en-US" dirty="0"/>
              <a:t>）。随后可能会出现一条消息，指出需要很长时间才能安装完成，但只要你的网络连接不是很慢，一般只需要不到 </a:t>
            </a:r>
            <a:r>
              <a:rPr lang="en-US" altLang="zh-CN" dirty="0"/>
              <a:t>20 </a:t>
            </a:r>
            <a:r>
              <a:rPr lang="zh-CN" altLang="en-US" dirty="0"/>
              <a:t>分钟。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42453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当然，你也可以选择自己喜欢的编辑器。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16357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汉化操作是个可选项，我们很少会涉及到生僻单词的使用，所以如果你想顺便熟悉一下英文，那就不用配置汉化了，后文在备注中会尽量附上英文原文。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01CBA2-7C9E-4AD6-B258-A0DB055BB3A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5152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BBA575-D5C0-793D-9EB5-4BF72F6131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A8BA9DE-7463-5426-C089-D5DE20F13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EDBAF9-43D9-31CF-C11D-5BD959652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2024-01-05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927729-5DE1-5955-BE9F-8F11B120E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A15336-B2A9-DF29-984F-2A88271D0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492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D22DC8-6B35-C975-22C8-B3298033D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79F43DA-D779-A136-4325-810237DC0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F5D4F0-A170-72F5-ABE2-26E8E349B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2024-01-05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721F31-68E9-0C2C-A716-403532584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C5061D-50F1-263D-AB95-F04019BA8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658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B6AC9B8-D5F0-84E6-669C-3B9A054F32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10BC7E-A149-EAAC-57ED-7996E21F66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1C6242-5462-E5F3-A40E-9EBCD0794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2024-01-05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E4B585-AA73-BB44-DEB3-BB4480930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98AF67-4FAF-6DD6-7F23-7AA91253C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972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3" name="Rectangle 27">
            <a:extLst>
              <a:ext uri="{FF2B5EF4-FFF2-40B4-BE49-F238E27FC236}">
                <a16:creationId xmlns:a16="http://schemas.microsoft.com/office/drawing/2014/main" id="{FFE563FA-4880-391C-43FD-EF34392B9FB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641600" y="4191000"/>
            <a:ext cx="7416800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287338" indent="-287338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4538" indent="-287338"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lnSpc>
                <a:spcPct val="102000"/>
              </a:lnSpc>
              <a:spcBef>
                <a:spcPct val="20000"/>
              </a:spcBef>
              <a:buClr>
                <a:srgbClr val="808080"/>
              </a:buClr>
              <a:buSzPct val="60000"/>
            </a:pPr>
            <a:endParaRPr kumimoji="0" lang="en-GB" altLang="zh-CN" sz="1600"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634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56AB55-80C6-28AF-0C73-3819184EC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7162"/>
            <a:ext cx="10515600" cy="1009651"/>
          </a:xfrm>
        </p:spPr>
        <p:txBody>
          <a:bodyPr/>
          <a:lstStyle>
            <a:lvl1pPr>
              <a:defRPr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华文琥珀" panose="020108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7469E7-ED7E-A1F2-48AF-DF31AAC06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0940"/>
            <a:ext cx="10515600" cy="4351338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54C8C0-B4E8-90DD-C729-FCF6095E7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2024-01-05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047B1A-DA23-745E-2167-51E340BD6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4A8E2B-9E0B-8F82-47F1-FA59F47B7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52872EC-81BB-5622-062D-1B604B1CF283}"/>
              </a:ext>
            </a:extLst>
          </p:cNvPr>
          <p:cNvSpPr/>
          <p:nvPr userDrawn="1"/>
        </p:nvSpPr>
        <p:spPr>
          <a:xfrm>
            <a:off x="-14515" y="-14515"/>
            <a:ext cx="12206515" cy="527861"/>
          </a:xfrm>
          <a:prstGeom prst="rect">
            <a:avLst/>
          </a:prstGeom>
          <a:solidFill>
            <a:srgbClr val="008A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765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6EB28C-3F72-CDD3-5D16-1E16C588F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9F744F-32A9-81DD-7628-9A7D74A23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A17AC9-4374-B422-869A-1EB4A4EA8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2024-01-05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04275A-E69C-15B3-1353-832AA7967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532250-1E9E-9EED-08DA-B2FF0B617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442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2F2AEB-03A9-6F28-C6C8-209647EB9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4100"/>
            <a:ext cx="10515600" cy="1009651"/>
          </a:xfrm>
        </p:spPr>
        <p:txBody>
          <a:bodyPr/>
          <a:lstStyle>
            <a:lvl1pPr>
              <a:defRPr baseline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ea typeface="华文琥珀" panose="020108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361A1F-DD24-D4DC-FDF8-14089EDC7C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04003"/>
            <a:ext cx="5181600" cy="4351338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7656781-5A02-AEE4-2F0C-71BC7C17E3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04003"/>
            <a:ext cx="5181600" cy="4351338"/>
          </a:xfrm>
        </p:spPr>
        <p:txBody>
          <a:bodyPr/>
          <a:lstStyle>
            <a:lvl1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1pPr>
            <a:lvl2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2pPr>
            <a:lvl3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3pPr>
            <a:lvl4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4pPr>
            <a:lvl5pPr>
              <a:defRPr baseline="0">
                <a:latin typeface="Consolas" panose="020B0609020204030204" pitchFamily="49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C676A6B-BD04-FC0B-7815-FDE87EE2B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2024-01-05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05AC1A-94C4-EAEA-C62E-5815037B3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08E0B6-FCF0-04E3-2DB1-083994606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2EB41EB-0D08-7526-0E4D-92DD20C296DF}"/>
              </a:ext>
            </a:extLst>
          </p:cNvPr>
          <p:cNvSpPr/>
          <p:nvPr userDrawn="1"/>
        </p:nvSpPr>
        <p:spPr>
          <a:xfrm>
            <a:off x="-14515" y="-14515"/>
            <a:ext cx="12206515" cy="527861"/>
          </a:xfrm>
          <a:prstGeom prst="rect">
            <a:avLst/>
          </a:prstGeom>
          <a:solidFill>
            <a:srgbClr val="008A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489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A3916C-6DCC-ADAB-048D-325A085F6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0D428C-C051-1516-AC64-652A2E770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C30A199-58B7-6D42-8988-C232C6B5C6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E3A642A-B7BD-950D-B4AA-1BC78BF37E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8C78E9C-6ACC-BFB0-AEF6-0FE4900E25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5BCA8CB-91E0-37C7-25C4-A5000F57E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2024-01-05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CDF0199-FFA2-DDDF-3BC2-D834E558F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AEF8192-125E-AF1A-D66A-720E8A0A4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742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CE69E0-457E-1E0F-BFFB-A38F14998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CD99D4C-E550-031C-D4D1-6AFF658E5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2024-01-05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614AC80-6964-97CC-FAB6-312C87CC1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C06F104-732D-9A6D-CFAD-EFE5A7F8E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6343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7C4EE6F-B252-B986-30B5-527F6480A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2024-01-05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FFBBD3D-B7E2-1AE2-3D29-9333999AE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02B4A5-B02A-7558-A812-EAF577D12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871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3D4D8D-4E2C-DC7C-4B4A-10A754604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59D91E-E9CB-6D64-B158-E14E26C7F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3A23590-202A-7669-3972-F438E66050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28CB70-BB19-BF73-2B97-62A858A1E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2024-01-05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0EAFB4-7671-10EC-40A1-FB6F255DD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FE06E8-796F-1BD2-F1C0-0CB469498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9120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723636-5BFB-9B89-D548-478FE78DB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8F2CC4F-F442-3901-D679-065B49663B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E18708A-29E4-0AB9-B3AF-45B892FE1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A5FD7D-CE0A-C10C-B6E1-04C1DDA03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1228B-0167-4061-A906-8575043315EE}" type="datetimeFigureOut">
              <a:rPr lang="zh-CN" altLang="en-US" smtClean="0"/>
              <a:t>2024-01-05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28E6D89-7722-3471-DDE1-CD223E223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82D659-EAE7-E7BE-8BC8-8699E91D0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517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95AE4A4-62F2-5D7F-57E9-5E09F3804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26869B-FDA6-3DC1-E605-151557D67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968A69-93F9-9115-B417-2F030227D1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1228B-0167-4061-A906-8575043315EE}" type="datetimeFigureOut">
              <a:rPr lang="zh-CN" altLang="en-US" smtClean="0"/>
              <a:t>2024-01-05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80F278-07E3-D762-2656-D67508C043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6F7F67-2D57-182E-C174-5AAC8C4D15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7CDCDE-2988-4CF5-8202-66A715314C0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057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github.com/microsoft/vscode/issues/163798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hyperlink" Target="https://code.visualstudio.com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cruel/pcc_3e_slides" TargetMode="External"/><Relationship Id="rId2" Type="http://schemas.openxmlformats.org/officeDocument/2006/relationships/hyperlink" Target="https://creativecommons.org/licenses/by-nc-sa/4.0/deed.zh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ython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henriquebastos/4402567003/in/pool-pycon2010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hyperlink" Target="https://insights.stackoverflow.com/trends?tags=java%2Cc%2Cc%2B%2B%2Cpython%2Cjavascript%2Crust%2Cc%23" TargetMode="Externa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release/python-3110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783" name="Rectangle 7">
            <a:extLst>
              <a:ext uri="{FF2B5EF4-FFF2-40B4-BE49-F238E27FC236}">
                <a16:creationId xmlns:a16="http://schemas.microsoft.com/office/drawing/2014/main" id="{F7B3941E-B689-22D6-F18C-358E4BAEDF5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-16934" y="3201698"/>
            <a:ext cx="12208933" cy="1600200"/>
          </a:xfrm>
          <a:solidFill>
            <a:srgbClr val="F6E979"/>
          </a:solidFill>
        </p:spPr>
        <p:txBody>
          <a:bodyPr/>
          <a:lstStyle/>
          <a:p>
            <a:pPr algn="ctr"/>
            <a: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Python </a:t>
            </a: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编程：从入门到实践</a:t>
            </a:r>
            <a:br>
              <a:rPr lang="en-US" altLang="zh-CN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</a:br>
            <a:r>
              <a: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（第三版）</a:t>
            </a:r>
            <a:endParaRPr lang="en-US" altLang="zh-CN" dirty="0"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1227786" name="Text Box 10">
            <a:extLst>
              <a:ext uri="{FF2B5EF4-FFF2-40B4-BE49-F238E27FC236}">
                <a16:creationId xmlns:a16="http://schemas.microsoft.com/office/drawing/2014/main" id="{C3F4DD20-8FA3-3CB0-19B6-FE0240B92A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9361" y="5491971"/>
            <a:ext cx="307327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buFont typeface="Wingdings" panose="05000000000000000000" pitchFamily="2" charset="2"/>
              <a:buNone/>
            </a:pPr>
            <a:r>
              <a:rPr lang="en-US" altLang="zh-CN" b="1" dirty="0">
                <a:latin typeface="Verdana" panose="020B0604030504040204" pitchFamily="34" charset="0"/>
                <a:ea typeface="Verdana" panose="020B0604030504040204" pitchFamily="34" charset="0"/>
              </a:rPr>
              <a:t>Teacher Name / Email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8068F35-EF78-6218-F528-48E9ED924DF4}"/>
              </a:ext>
            </a:extLst>
          </p:cNvPr>
          <p:cNvSpPr/>
          <p:nvPr/>
        </p:nvSpPr>
        <p:spPr>
          <a:xfrm>
            <a:off x="-14515" y="-14515"/>
            <a:ext cx="12206515" cy="527861"/>
          </a:xfrm>
          <a:prstGeom prst="rect">
            <a:avLst/>
          </a:prstGeom>
          <a:solidFill>
            <a:srgbClr val="008AB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C6E84E5-1708-27F1-0BCD-1C6D65C467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200" y="581078"/>
            <a:ext cx="3186567" cy="25918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1.2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安装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Python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34FF01F-2A65-44F6-34F9-69AC934A3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>
                <a:hlinkClick r:id="rId3"/>
              </a:rPr>
              <a:t>https://www.python.org/downloads/</a:t>
            </a:r>
            <a:endParaRPr lang="en-US" altLang="zh-CN" dirty="0"/>
          </a:p>
        </p:txBody>
      </p:sp>
      <p:pic>
        <p:nvPicPr>
          <p:cNvPr id="14" name="内容占位符 13">
            <a:extLst>
              <a:ext uri="{FF2B5EF4-FFF2-40B4-BE49-F238E27FC236}">
                <a16:creationId xmlns:a16="http://schemas.microsoft.com/office/drawing/2014/main" id="{D5EB1BEF-B3CD-34F8-C19A-87E8C64345B3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441" y="2408238"/>
            <a:ext cx="5303838" cy="3397250"/>
          </a:xfr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508513D-8323-A6F7-C52C-5D05B49C07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782" y="2383640"/>
            <a:ext cx="5541818" cy="3421396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57CD949C-3C60-4F11-3188-DAAC2954E147}"/>
              </a:ext>
            </a:extLst>
          </p:cNvPr>
          <p:cNvSpPr txBox="1"/>
          <p:nvPr/>
        </p:nvSpPr>
        <p:spPr>
          <a:xfrm>
            <a:off x="1110834" y="5980668"/>
            <a:ext cx="10229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 </a:t>
            </a:r>
            <a:r>
              <a:rPr lang="en-US" altLang="zh-CN" sz="2800" u="sng" dirty="0">
                <a:latin typeface="Consolas" panose="020B0609020204030204" pitchFamily="49" charset="0"/>
                <a:ea typeface="微软雅黑" panose="020B0503020204020204" pitchFamily="34" charset="-122"/>
              </a:rPr>
              <a:t>MacOS</a:t>
            </a:r>
            <a:r>
              <a:rPr lang="zh-CN" altLang="en-US" sz="28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u="sng" dirty="0">
                <a:latin typeface="Consolas" panose="020B0609020204030204" pitchFamily="49" charset="0"/>
                <a:ea typeface="微软雅黑" panose="020B0503020204020204" pitchFamily="34" charset="-122"/>
              </a:rPr>
              <a:t>Linux</a:t>
            </a:r>
            <a:r>
              <a:rPr lang="en-US" altLang="zh-CN" sz="28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的同学，请参考原书 </a:t>
            </a:r>
            <a:r>
              <a:rPr lang="en-US" altLang="zh-CN" sz="2800" u="sng" dirty="0">
                <a:latin typeface="Consolas" panose="020B0609020204030204" pitchFamily="49" charset="0"/>
                <a:ea typeface="微软雅黑" panose="020B0503020204020204" pitchFamily="34" charset="-122"/>
              </a:rPr>
              <a:t>1.2.2</a:t>
            </a:r>
            <a:r>
              <a:rPr lang="en-US" altLang="zh-CN" sz="28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节和 </a:t>
            </a:r>
            <a:r>
              <a:rPr lang="en-US" altLang="zh-CN" sz="2800" u="sng" dirty="0">
                <a:latin typeface="Consolas" panose="020B0609020204030204" pitchFamily="49" charset="0"/>
                <a:ea typeface="微软雅黑" panose="020B0503020204020204" pitchFamily="34" charset="-122"/>
              </a:rPr>
              <a:t>1.2.3</a:t>
            </a:r>
            <a:r>
              <a:rPr lang="en-US" altLang="zh-CN" sz="28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u="sng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</a:p>
        </p:txBody>
      </p:sp>
    </p:spTree>
    <p:extLst>
      <p:ext uri="{BB962C8B-B14F-4D97-AF65-F5344CB8AC3E}">
        <p14:creationId xmlns:p14="http://schemas.microsoft.com/office/powerpoint/2010/main" val="3725727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1.2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安装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VS Code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34FF01F-2A65-44F6-34F9-69AC934A31D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全称：</a:t>
            </a:r>
            <a:r>
              <a:rPr lang="en-US" altLang="zh-CN" dirty="0">
                <a:latin typeface="Consolas" panose="020B0609020204030204" pitchFamily="49" charset="0"/>
              </a:rPr>
              <a:t>Visual Studio Code</a:t>
            </a:r>
          </a:p>
          <a:p>
            <a:r>
              <a:rPr lang="zh-CN" altLang="en-US" dirty="0"/>
              <a:t>由微软开发和维护</a:t>
            </a:r>
            <a:endParaRPr lang="en-US" altLang="zh-CN" dirty="0">
              <a:latin typeface="Consolas" panose="020B0609020204030204" pitchFamily="49" charset="0"/>
            </a:endParaRPr>
          </a:p>
          <a:p>
            <a:r>
              <a:rPr lang="zh-CN" altLang="en-US" dirty="0"/>
              <a:t>文本编辑器</a:t>
            </a:r>
            <a:endParaRPr lang="en-US" altLang="zh-CN" dirty="0"/>
          </a:p>
          <a:p>
            <a:r>
              <a:rPr lang="zh-CN" altLang="en-US" dirty="0"/>
              <a:t>开源免费</a:t>
            </a:r>
            <a:endParaRPr lang="en-US" altLang="zh-CN" dirty="0"/>
          </a:p>
          <a:p>
            <a:r>
              <a:rPr lang="zh-CN" altLang="en-US" dirty="0"/>
              <a:t>易于使用</a:t>
            </a:r>
            <a:endParaRPr lang="en-US" altLang="zh-CN" dirty="0"/>
          </a:p>
          <a:p>
            <a:r>
              <a:rPr lang="zh-CN" altLang="en-US" dirty="0"/>
              <a:t>功能强大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1025CE4E-D3BC-5184-15B8-313E85995FF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72200" y="2063274"/>
            <a:ext cx="5181600" cy="3876039"/>
          </a:xfrm>
        </p:spPr>
      </p:pic>
    </p:spTree>
    <p:extLst>
      <p:ext uri="{BB962C8B-B14F-4D97-AF65-F5344CB8AC3E}">
        <p14:creationId xmlns:p14="http://schemas.microsoft.com/office/powerpoint/2010/main" val="1122177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内容占位符 20">
            <a:hlinkClick r:id="rId2"/>
            <a:extLst>
              <a:ext uri="{FF2B5EF4-FFF2-40B4-BE49-F238E27FC236}">
                <a16:creationId xmlns:a16="http://schemas.microsoft.com/office/drawing/2014/main" id="{87C92696-2285-C2FB-D306-11BA005155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88727" y="2317078"/>
            <a:ext cx="5201497" cy="4043717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1.2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真假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VS Code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4EC194EB-1593-CBF2-055D-77D4ADFC943F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576350" y="1763773"/>
            <a:ext cx="10515600" cy="1090264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hlinkClick r:id="rId4"/>
              </a:rPr>
              <a:t>https://code.visualstudio.com/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382B610-BA58-D421-667D-2CC58252E53B}"/>
              </a:ext>
            </a:extLst>
          </p:cNvPr>
          <p:cNvSpPr txBox="1"/>
          <p:nvPr/>
        </p:nvSpPr>
        <p:spPr>
          <a:xfrm>
            <a:off x="7906459" y="6210794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彩蛋不少，不妨找一找吧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:)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6DA1B3CC-2227-CCDD-B3BF-D5E87A8970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3372" y="2317078"/>
            <a:ext cx="5745312" cy="4008467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7B6674C0-F558-F52E-4B1A-A3B15762388C}"/>
              </a:ext>
            </a:extLst>
          </p:cNvPr>
          <p:cNvSpPr txBox="1"/>
          <p:nvPr/>
        </p:nvSpPr>
        <p:spPr>
          <a:xfrm>
            <a:off x="7438431" y="1816890"/>
            <a:ext cx="38907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onsolas" panose="020B0609020204030204" pitchFamily="49" charset="0"/>
                <a:ea typeface="微软雅黑" panose="020B0503020204020204" pitchFamily="34" charset="-122"/>
              </a:rPr>
              <a:t>VS Code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是免费的，请认准官网！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5137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1.3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VS Code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配置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——</a:t>
            </a:r>
            <a:r>
              <a:rPr lang="zh-CN" altLang="en-US" dirty="0">
                <a:latin typeface="+mj-lt"/>
              </a:rPr>
              <a:t>汉化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34FF01F-2A65-44F6-34F9-69AC934A3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90940"/>
            <a:ext cx="10632141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打开 </a:t>
            </a:r>
            <a:r>
              <a:rPr lang="en-US" altLang="zh-CN" dirty="0">
                <a:latin typeface="Consolas" panose="020B0609020204030204" pitchFamily="49" charset="0"/>
              </a:rPr>
              <a:t>VS Code</a:t>
            </a:r>
            <a:r>
              <a:rPr lang="en-US" altLang="zh-CN" dirty="0"/>
              <a:t> </a:t>
            </a:r>
            <a:r>
              <a:rPr lang="zh-CN" altLang="en-US" dirty="0"/>
              <a:t>编辑器，点击左侧的扩展（</a:t>
            </a:r>
            <a:r>
              <a:rPr lang="en-US" altLang="zh-CN" dirty="0">
                <a:latin typeface="Consolas" panose="020B0609020204030204" pitchFamily="49" charset="0"/>
              </a:rPr>
              <a:t>Extensions</a:t>
            </a:r>
            <a:r>
              <a:rPr lang="zh-CN" altLang="en-US" dirty="0"/>
              <a:t>）图标，然后在搜索框中输入 </a:t>
            </a:r>
            <a:r>
              <a:rPr lang="en-US" altLang="zh-CN" b="1" dirty="0">
                <a:highlight>
                  <a:srgbClr val="F0F0F0"/>
                </a:highlight>
                <a:latin typeface="Consolas" panose="020B0609020204030204" pitchFamily="49" charset="0"/>
              </a:rPr>
              <a:t>Chinese</a:t>
            </a:r>
            <a:r>
              <a:rPr lang="zh-CN" altLang="en-US" dirty="0"/>
              <a:t>，点击安装（</a:t>
            </a:r>
            <a:r>
              <a:rPr lang="en-US" altLang="zh-CN" dirty="0">
                <a:latin typeface="Consolas" panose="020B0609020204030204" pitchFamily="49" charset="0"/>
              </a:rPr>
              <a:t>Install</a:t>
            </a:r>
            <a:r>
              <a:rPr lang="zh-CN" altLang="en-US" dirty="0"/>
              <a:t>）扩展</a:t>
            </a: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B605BC5-7434-CCC1-44E2-C8AE5A7A6A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828" y="2753582"/>
            <a:ext cx="8484343" cy="3997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324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1.3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VS Code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配置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——</a:t>
            </a:r>
            <a:r>
              <a:rPr lang="zh-CN" altLang="en-US" dirty="0">
                <a:latin typeface="+mj-lt"/>
              </a:rPr>
              <a:t>汉化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34FF01F-2A65-44F6-34F9-69AC934A3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90940"/>
            <a:ext cx="10632141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打开 </a:t>
            </a:r>
            <a:r>
              <a:rPr lang="en-US" altLang="zh-CN" dirty="0">
                <a:latin typeface="Consolas" panose="020B0609020204030204" pitchFamily="49" charset="0"/>
              </a:rPr>
              <a:t>VS Code</a:t>
            </a:r>
            <a:r>
              <a:rPr lang="en-US" altLang="zh-CN" dirty="0"/>
              <a:t> </a:t>
            </a:r>
            <a:r>
              <a:rPr lang="zh-CN" altLang="en-US" dirty="0"/>
              <a:t>编辑器，点击左侧的扩展（</a:t>
            </a:r>
            <a:r>
              <a:rPr lang="en-US" altLang="zh-CN" dirty="0">
                <a:latin typeface="Consolas" panose="020B0609020204030204" pitchFamily="49" charset="0"/>
              </a:rPr>
              <a:t>Extensions</a:t>
            </a:r>
            <a:r>
              <a:rPr lang="zh-CN" altLang="en-US" dirty="0"/>
              <a:t>）图标，然后在搜索框中输入 </a:t>
            </a:r>
            <a:r>
              <a:rPr lang="en-US" altLang="zh-CN" b="1" dirty="0">
                <a:highlight>
                  <a:srgbClr val="F0F0F0"/>
                </a:highlight>
                <a:latin typeface="Consolas" panose="020B0609020204030204" pitchFamily="49" charset="0"/>
              </a:rPr>
              <a:t>Chinese</a:t>
            </a:r>
            <a:r>
              <a:rPr lang="zh-CN" altLang="en-US" dirty="0"/>
              <a:t>，点击安装（</a:t>
            </a:r>
            <a:r>
              <a:rPr lang="en-US" altLang="zh-CN" dirty="0">
                <a:latin typeface="Consolas" panose="020B0609020204030204" pitchFamily="49" charset="0"/>
              </a:rPr>
              <a:t>Install</a:t>
            </a:r>
            <a:r>
              <a:rPr lang="zh-CN" altLang="en-US" dirty="0"/>
              <a:t>）扩展</a:t>
            </a: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B605BC5-7434-CCC1-44E2-C8AE5A7A6AC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525" b="37977"/>
          <a:stretch/>
        </p:blipFill>
        <p:spPr>
          <a:xfrm>
            <a:off x="4036373" y="2856730"/>
            <a:ext cx="3579177" cy="3806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8343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1.3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VS Code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配置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——</a:t>
            </a:r>
            <a:r>
              <a:rPr lang="zh-CN" altLang="en-US" dirty="0">
                <a:latin typeface="+mj-lt"/>
              </a:rPr>
              <a:t>汉化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34FF01F-2A65-44F6-34F9-69AC934A3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90940"/>
            <a:ext cx="10632141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当安装完毕后，右下角会出现一个小弹窗，点击后会自动重启，并完成 </a:t>
            </a:r>
            <a:r>
              <a:rPr lang="en-US" altLang="zh-CN" dirty="0"/>
              <a:t>VS Code</a:t>
            </a:r>
            <a:r>
              <a:rPr lang="zh-CN" altLang="en-US" dirty="0"/>
              <a:t> 的汉化：</a:t>
            </a: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B605BC5-7434-CCC1-44E2-C8AE5A7A6A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53828" y="2770284"/>
            <a:ext cx="8484343" cy="3963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870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1.3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VS Code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配置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——</a:t>
            </a:r>
            <a:r>
              <a:rPr lang="zh-CN" altLang="en-US" dirty="0">
                <a:latin typeface="+mj-lt"/>
              </a:rPr>
              <a:t>汉化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34FF01F-2A65-44F6-34F9-69AC934A3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90940"/>
            <a:ext cx="10632141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当安装完毕后，右下角会出现一个小弹窗，点击后会自动重启，并完成 </a:t>
            </a:r>
            <a:r>
              <a:rPr lang="en-US" altLang="zh-CN" dirty="0"/>
              <a:t>VS Code</a:t>
            </a:r>
            <a:r>
              <a:rPr lang="zh-CN" altLang="en-US" dirty="0"/>
              <a:t> 的汉化：</a:t>
            </a: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B605BC5-7434-CCC1-44E2-C8AE5A7A6AC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66" t="59599"/>
          <a:stretch/>
        </p:blipFill>
        <p:spPr>
          <a:xfrm>
            <a:off x="2215937" y="3355247"/>
            <a:ext cx="7760125" cy="2887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4907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1.3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VS Code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配置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——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Python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扩展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34FF01F-2A65-44F6-34F9-69AC934A3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90940"/>
            <a:ext cx="10632141" cy="435133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和安装汉化扩展时的步骤类似，点击插件菜单后，请在搜索框中输入 </a:t>
            </a:r>
            <a:r>
              <a:rPr lang="en-US" altLang="zh-CN" b="1" dirty="0">
                <a:highlight>
                  <a:srgbClr val="F0F0F0"/>
                </a:highlight>
                <a:latin typeface="Consolas" panose="020B0609020204030204" pitchFamily="49" charset="0"/>
              </a:rPr>
              <a:t>python</a:t>
            </a:r>
            <a:r>
              <a:rPr lang="zh-CN" altLang="en-US" dirty="0"/>
              <a:t>，并点击安装来安装</a:t>
            </a:r>
            <a:r>
              <a:rPr lang="zh-CN" altLang="en-US" u="sng" dirty="0"/>
              <a:t>微软提供</a:t>
            </a:r>
            <a:r>
              <a:rPr lang="zh-CN" altLang="en-US" dirty="0"/>
              <a:t>的扩展</a:t>
            </a:r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B605BC5-7434-CCC1-44E2-C8AE5A7A6A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53828" y="2774024"/>
            <a:ext cx="8484343" cy="3956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776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1.3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Hello World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！</a:t>
            </a:r>
            <a:r>
              <a:rPr lang="zh-CN" altLang="en-US" dirty="0"/>
              <a:t>：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准备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34FF01F-2A65-44F6-34F9-69AC934A31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423115" cy="4351338"/>
          </a:xfrm>
        </p:spPr>
        <p:txBody>
          <a:bodyPr/>
          <a:lstStyle/>
          <a:p>
            <a:r>
              <a:rPr lang="zh-CN" altLang="en-US" dirty="0"/>
              <a:t>在桌面上新建 </a:t>
            </a:r>
            <a:r>
              <a:rPr lang="en-US" altLang="zh-CN" b="1" dirty="0" err="1">
                <a:highlight>
                  <a:srgbClr val="F0F0F0"/>
                </a:highlight>
                <a:latin typeface="Consolas" panose="020B0609020204030204" pitchFamily="49" charset="0"/>
              </a:rPr>
              <a:t>python_work</a:t>
            </a:r>
            <a:r>
              <a:rPr lang="zh-CN" altLang="en-US" b="1" dirty="0"/>
              <a:t> </a:t>
            </a:r>
            <a:r>
              <a:rPr lang="zh-CN" altLang="en-US" dirty="0"/>
              <a:t>文件夹</a:t>
            </a:r>
            <a:endParaRPr lang="en-US" altLang="zh-CN" dirty="0">
              <a:highlight>
                <a:srgbClr val="C0C0C0"/>
              </a:highlight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E02580EA-DC05-D002-FEB4-DD7CC58CFB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514" y="2976083"/>
            <a:ext cx="7292972" cy="245385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64C637D-E8E2-D8F7-F848-8C0CABBFE0F5}"/>
              </a:ext>
            </a:extLst>
          </p:cNvPr>
          <p:cNvSpPr txBox="1"/>
          <p:nvPr/>
        </p:nvSpPr>
        <p:spPr>
          <a:xfrm>
            <a:off x="3217459" y="5707123"/>
            <a:ext cx="575708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国外视频网站上关于新建文件夹的教程，</a:t>
            </a:r>
            <a:endParaRPr lang="en-US" altLang="zh-CN" sz="2000" b="1" dirty="0">
              <a:solidFill>
                <a:schemeClr val="accent1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也就长达四个半小时，所以编程没有什么难的 </a:t>
            </a:r>
            <a:r>
              <a:rPr lang="en-US" altLang="zh-CN" sz="20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:)</a:t>
            </a:r>
          </a:p>
        </p:txBody>
      </p:sp>
    </p:spTree>
    <p:extLst>
      <p:ext uri="{BB962C8B-B14F-4D97-AF65-F5344CB8AC3E}">
        <p14:creationId xmlns:p14="http://schemas.microsoft.com/office/powerpoint/2010/main" val="555885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1.3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Hello World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！</a:t>
            </a:r>
            <a:r>
              <a:rPr lang="zh-CN" altLang="en-US" dirty="0"/>
              <a:t>：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准备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34FF01F-2A65-44F6-34F9-69AC934A31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423115" cy="4351338"/>
          </a:xfrm>
        </p:spPr>
        <p:txBody>
          <a:bodyPr/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在桌面上新建 </a:t>
            </a:r>
            <a:r>
              <a:rPr lang="en-US" altLang="zh-CN" b="1" dirty="0" err="1">
                <a:solidFill>
                  <a:schemeClr val="bg1">
                    <a:lumMod val="65000"/>
                  </a:schemeClr>
                </a:solidFill>
                <a:highlight>
                  <a:srgbClr val="F0F0F0"/>
                </a:highlight>
                <a:latin typeface="Consolas" panose="020B0609020204030204" pitchFamily="49" charset="0"/>
              </a:rPr>
              <a:t>python_work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文件夹</a:t>
            </a:r>
            <a:endParaRPr lang="en-US" altLang="zh-CN" dirty="0">
              <a:solidFill>
                <a:schemeClr val="bg1">
                  <a:lumMod val="65000"/>
                </a:schemeClr>
              </a:solidFill>
              <a:highlight>
                <a:srgbClr val="C0C0C0"/>
              </a:highlight>
            </a:endParaRPr>
          </a:p>
          <a:p>
            <a:r>
              <a:rPr lang="zh-CN" altLang="en-US" dirty="0"/>
              <a:t>打开 </a:t>
            </a:r>
            <a:r>
              <a:rPr lang="en-US" altLang="zh-CN" dirty="0">
                <a:latin typeface="Consolas" panose="020B0609020204030204" pitchFamily="49" charset="0"/>
              </a:rPr>
              <a:t>VS Code</a:t>
            </a:r>
            <a:r>
              <a:rPr lang="zh-CN" altLang="en-US" dirty="0"/>
              <a:t>，并点选菜单项的</a:t>
            </a:r>
            <a:r>
              <a:rPr lang="zh-CN" altLang="en-US" b="1" u="sng" dirty="0"/>
              <a:t>文件 </a:t>
            </a:r>
            <a:r>
              <a:rPr lang="en-US" altLang="zh-CN" b="1" u="sng" dirty="0"/>
              <a:t>-&gt; </a:t>
            </a:r>
            <a:r>
              <a:rPr lang="zh-CN" altLang="en-US" b="1" u="sng" dirty="0"/>
              <a:t>打开文件夹</a:t>
            </a:r>
            <a:r>
              <a:rPr lang="zh-CN" altLang="en-US" dirty="0"/>
              <a:t>，来打开桌面上新建的文件夹</a:t>
            </a:r>
            <a:endParaRPr lang="en-US" altLang="zh-CN" dirty="0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C2FF0611-1065-9722-49E1-B3C045A5A24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67318" y="2250123"/>
            <a:ext cx="4191363" cy="3657917"/>
          </a:xfrm>
        </p:spPr>
      </p:pic>
    </p:spTree>
    <p:extLst>
      <p:ext uri="{BB962C8B-B14F-4D97-AF65-F5344CB8AC3E}">
        <p14:creationId xmlns:p14="http://schemas.microsoft.com/office/powerpoint/2010/main" val="706773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7759D9-0BB4-08ED-8476-24F7D903D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与</a:t>
            </a:r>
            <a:r>
              <a:rPr lang="en-US" altLang="zh-CN" dirty="0"/>
              <a:t>《Python </a:t>
            </a:r>
            <a:r>
              <a:rPr lang="zh-CN" altLang="en-US" dirty="0"/>
              <a:t>编程：从入门到实践（第三版）</a:t>
            </a:r>
            <a:r>
              <a:rPr lang="en-US" altLang="zh-CN" dirty="0"/>
              <a:t>》</a:t>
            </a:r>
            <a:r>
              <a:rPr lang="zh-CN" altLang="en-US" dirty="0"/>
              <a:t>一书配套使用</a:t>
            </a:r>
            <a:endParaRPr lang="en-US" altLang="zh-CN" dirty="0"/>
          </a:p>
          <a:p>
            <a:r>
              <a:rPr lang="zh-CN" altLang="en-US" dirty="0"/>
              <a:t>讲义中的文本及绘图采用</a:t>
            </a:r>
            <a:r>
              <a:rPr lang="zh-CN" altLang="en-US" u="sng" dirty="0">
                <a:hlinkClick r:id="rId2"/>
              </a:rPr>
              <a:t>署名</a:t>
            </a:r>
            <a:r>
              <a:rPr lang="en-US" altLang="zh-CN" u="sng" dirty="0">
                <a:hlinkClick r:id="rId2"/>
              </a:rPr>
              <a:t>-</a:t>
            </a:r>
            <a:r>
              <a:rPr lang="zh-CN" altLang="en-US" u="sng" dirty="0">
                <a:hlinkClick r:id="rId2"/>
              </a:rPr>
              <a:t>非商业性使用</a:t>
            </a:r>
            <a:r>
              <a:rPr lang="en-US" altLang="zh-CN" u="sng" dirty="0">
                <a:hlinkClick r:id="rId2"/>
              </a:rPr>
              <a:t>-</a:t>
            </a:r>
            <a:r>
              <a:rPr lang="zh-CN" altLang="en-US" u="sng" dirty="0">
                <a:hlinkClick r:id="rId2"/>
              </a:rPr>
              <a:t>相同方式共享协议（</a:t>
            </a:r>
            <a:r>
              <a:rPr lang="en-US" altLang="zh-CN" u="sng" dirty="0">
                <a:hlinkClick r:id="rId2"/>
              </a:rPr>
              <a:t>CC BY-NC-SA 4.0</a:t>
            </a:r>
            <a:r>
              <a:rPr lang="zh-CN" altLang="en-US" u="sng" dirty="0">
                <a:hlinkClick r:id="rId2"/>
              </a:rPr>
              <a:t>）</a:t>
            </a:r>
            <a:r>
              <a:rPr lang="zh-CN" altLang="en-US" u="sng" dirty="0"/>
              <a:t>进行许可</a:t>
            </a:r>
            <a:endParaRPr lang="en-US" altLang="zh-CN" dirty="0"/>
          </a:p>
          <a:p>
            <a:r>
              <a:rPr lang="zh-CN" altLang="en-US" dirty="0"/>
              <a:t>引用的网络图片附有超链接，可用于访问来源</a:t>
            </a:r>
            <a:endParaRPr lang="en-US" altLang="zh-CN" dirty="0"/>
          </a:p>
          <a:p>
            <a:r>
              <a:rPr lang="zh-CN" altLang="en-US" dirty="0"/>
              <a:t>讨论、意见、答疑、勘误、更新：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>
                <a:hlinkClick r:id="rId3"/>
              </a:rPr>
              <a:t>https://github.com/scruel/pcc_3e_slides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 algn="r">
              <a:buNone/>
            </a:pPr>
            <a:r>
              <a:rPr lang="zh-CN" altLang="en-US" dirty="0"/>
              <a:t>作者：</a:t>
            </a:r>
            <a:r>
              <a:rPr lang="en-US" altLang="zh-CN" dirty="0"/>
              <a:t>@Scruel Tao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14B5F31E-85DD-B8D9-9ED7-E32A03C57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华文琥珀" panose="02010800040101010101" pitchFamily="2" charset="-122"/>
              </a:rPr>
              <a:t>关于本讲义</a:t>
            </a:r>
          </a:p>
        </p:txBody>
      </p:sp>
    </p:spTree>
    <p:extLst>
      <p:ext uri="{BB962C8B-B14F-4D97-AF65-F5344CB8AC3E}">
        <p14:creationId xmlns:p14="http://schemas.microsoft.com/office/powerpoint/2010/main" val="3625446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1.3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Hello World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！</a:t>
            </a:r>
            <a:r>
              <a:rPr lang="zh-CN" altLang="en-US" dirty="0"/>
              <a:t>：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准备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34FF01F-2A65-44F6-34F9-69AC934A31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423115" cy="4351338"/>
          </a:xfrm>
        </p:spPr>
        <p:txBody>
          <a:bodyPr/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在桌面上新建 </a:t>
            </a:r>
            <a:r>
              <a:rPr lang="en-US" altLang="zh-CN" b="1" dirty="0" err="1">
                <a:solidFill>
                  <a:schemeClr val="bg1">
                    <a:lumMod val="65000"/>
                  </a:schemeClr>
                </a:solidFill>
                <a:highlight>
                  <a:srgbClr val="F0F0F0"/>
                </a:highlight>
                <a:latin typeface="Consolas" panose="020B0609020204030204" pitchFamily="49" charset="0"/>
              </a:rPr>
              <a:t>python_work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文件夹</a:t>
            </a:r>
            <a:endParaRPr lang="en-US" altLang="zh-CN" dirty="0">
              <a:solidFill>
                <a:schemeClr val="bg1">
                  <a:lumMod val="65000"/>
                </a:schemeClr>
              </a:solidFill>
              <a:highlight>
                <a:srgbClr val="C0C0C0"/>
              </a:highlight>
            </a:endParaRP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打开 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VS Code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，并点选菜单项的</a:t>
            </a:r>
            <a:r>
              <a:rPr lang="zh-CN" altLang="en-US" b="1" u="sng" dirty="0">
                <a:solidFill>
                  <a:schemeClr val="bg1">
                    <a:lumMod val="65000"/>
                  </a:schemeClr>
                </a:solidFill>
              </a:rPr>
              <a:t>文件 </a:t>
            </a:r>
            <a:r>
              <a:rPr lang="en-US" altLang="zh-CN" b="1" u="sng" dirty="0">
                <a:solidFill>
                  <a:schemeClr val="bg1">
                    <a:lumMod val="65000"/>
                  </a:schemeClr>
                </a:solidFill>
              </a:rPr>
              <a:t>-&gt; </a:t>
            </a:r>
            <a:r>
              <a:rPr lang="zh-CN" altLang="en-US" b="1" u="sng" dirty="0">
                <a:solidFill>
                  <a:schemeClr val="bg1">
                    <a:lumMod val="65000"/>
                  </a:schemeClr>
                </a:solidFill>
              </a:rPr>
              <a:t>打开文件夹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，来打开桌面上新建的文件夹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dirty="0"/>
              <a:t>有问询信任弹窗的话请点选</a:t>
            </a:r>
            <a:r>
              <a:rPr lang="zh-CN" altLang="en-US" b="1" dirty="0"/>
              <a:t>信任</a:t>
            </a:r>
            <a:endParaRPr lang="en-US" altLang="zh-CN" b="1" dirty="0"/>
          </a:p>
          <a:p>
            <a:endParaRPr lang="en-US" altLang="zh-CN" dirty="0"/>
          </a:p>
        </p:txBody>
      </p:sp>
      <p:pic>
        <p:nvPicPr>
          <p:cNvPr id="15" name="内容占位符 14">
            <a:extLst>
              <a:ext uri="{FF2B5EF4-FFF2-40B4-BE49-F238E27FC236}">
                <a16:creationId xmlns:a16="http://schemas.microsoft.com/office/drawing/2014/main" id="{DAD7D24E-FCF5-B705-D956-2E53AEA4616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14772" y="2257991"/>
            <a:ext cx="5102490" cy="3486605"/>
          </a:xfrm>
        </p:spPr>
      </p:pic>
    </p:spTree>
    <p:extLst>
      <p:ext uri="{BB962C8B-B14F-4D97-AF65-F5344CB8AC3E}">
        <p14:creationId xmlns:p14="http://schemas.microsoft.com/office/powerpoint/2010/main" val="4291654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1.3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Hello World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！</a:t>
            </a:r>
            <a:r>
              <a:rPr lang="zh-CN" altLang="en-US" dirty="0"/>
              <a:t>：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准备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34FF01F-2A65-44F6-34F9-69AC934A31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423115" cy="4351338"/>
          </a:xfrm>
        </p:spPr>
        <p:txBody>
          <a:bodyPr/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在桌面上新建 </a:t>
            </a:r>
            <a:r>
              <a:rPr lang="en-US" altLang="zh-CN" b="1" dirty="0" err="1">
                <a:solidFill>
                  <a:schemeClr val="bg1">
                    <a:lumMod val="65000"/>
                  </a:schemeClr>
                </a:solidFill>
                <a:highlight>
                  <a:srgbClr val="F0F0F0"/>
                </a:highlight>
                <a:latin typeface="Consolas" panose="020B0609020204030204" pitchFamily="49" charset="0"/>
              </a:rPr>
              <a:t>python_work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文件夹</a:t>
            </a:r>
            <a:endParaRPr lang="en-US" altLang="zh-CN" dirty="0">
              <a:solidFill>
                <a:schemeClr val="bg1">
                  <a:lumMod val="65000"/>
                </a:schemeClr>
              </a:solidFill>
              <a:highlight>
                <a:srgbClr val="C0C0C0"/>
              </a:highlight>
            </a:endParaRP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打开 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VS Code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，并点选菜单项的</a:t>
            </a:r>
            <a:r>
              <a:rPr lang="zh-CN" altLang="en-US" b="1" u="sng" dirty="0">
                <a:solidFill>
                  <a:schemeClr val="bg1">
                    <a:lumMod val="65000"/>
                  </a:schemeClr>
                </a:solidFill>
              </a:rPr>
              <a:t>文件 </a:t>
            </a:r>
            <a:r>
              <a:rPr lang="en-US" altLang="zh-CN" b="1" u="sng" dirty="0">
                <a:solidFill>
                  <a:schemeClr val="bg1">
                    <a:lumMod val="65000"/>
                  </a:schemeClr>
                </a:solidFill>
              </a:rPr>
              <a:t>-&gt; </a:t>
            </a:r>
            <a:r>
              <a:rPr lang="zh-CN" altLang="en-US" b="1" u="sng" dirty="0">
                <a:solidFill>
                  <a:schemeClr val="bg1">
                    <a:lumMod val="65000"/>
                  </a:schemeClr>
                </a:solidFill>
              </a:rPr>
              <a:t>打开文件夹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，来打开桌面上新建的文件夹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有问询信任弹窗的话请点选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信任</a:t>
            </a:r>
            <a:endParaRPr lang="en-US" altLang="zh-CN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dirty="0"/>
              <a:t>右键左边空白处，点击</a:t>
            </a:r>
            <a:r>
              <a:rPr lang="zh-CN" altLang="en-US" b="1" u="sng" dirty="0">
                <a:latin typeface="Consolas" panose="020B0609020204030204" pitchFamily="49" charset="0"/>
              </a:rPr>
              <a:t>新建文件</a:t>
            </a:r>
            <a:endParaRPr lang="en-US" altLang="zh-CN" b="1" u="sng" dirty="0">
              <a:latin typeface="Consolas" panose="020B0609020204030204" pitchFamily="49" charset="0"/>
            </a:endParaRPr>
          </a:p>
        </p:txBody>
      </p:sp>
      <p:pic>
        <p:nvPicPr>
          <p:cNvPr id="11" name="内容占位符 10">
            <a:extLst>
              <a:ext uri="{FF2B5EF4-FFF2-40B4-BE49-F238E27FC236}">
                <a16:creationId xmlns:a16="http://schemas.microsoft.com/office/drawing/2014/main" id="{468E6746-31C3-018E-3E32-4C4A040F244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67318" y="2250123"/>
            <a:ext cx="4400931" cy="3840813"/>
          </a:xfrm>
        </p:spPr>
      </p:pic>
    </p:spTree>
    <p:extLst>
      <p:ext uri="{BB962C8B-B14F-4D97-AF65-F5344CB8AC3E}">
        <p14:creationId xmlns:p14="http://schemas.microsoft.com/office/powerpoint/2010/main" val="1594483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1.3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Hello World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！</a:t>
            </a:r>
            <a:r>
              <a:rPr lang="zh-CN" altLang="en-US" dirty="0"/>
              <a:t>：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准备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34FF01F-2A65-44F6-34F9-69AC934A31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423115" cy="4606172"/>
          </a:xfrm>
        </p:spPr>
        <p:txBody>
          <a:bodyPr tIns="46800">
            <a:normAutofit/>
          </a:bodyPr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在桌面上新建 </a:t>
            </a:r>
            <a:r>
              <a:rPr lang="en-US" altLang="zh-CN" b="1" dirty="0" err="1">
                <a:solidFill>
                  <a:schemeClr val="bg1">
                    <a:lumMod val="65000"/>
                  </a:schemeClr>
                </a:solidFill>
                <a:highlight>
                  <a:srgbClr val="F0F0F0"/>
                </a:highlight>
                <a:latin typeface="Consolas" panose="020B0609020204030204" pitchFamily="49" charset="0"/>
              </a:rPr>
              <a:t>python_work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文件夹</a:t>
            </a:r>
            <a:endParaRPr lang="en-US" altLang="zh-CN" dirty="0">
              <a:solidFill>
                <a:schemeClr val="bg1">
                  <a:lumMod val="65000"/>
                </a:schemeClr>
              </a:solidFill>
              <a:highlight>
                <a:srgbClr val="C0C0C0"/>
              </a:highlight>
            </a:endParaRP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打开 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VS Code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，并点选菜单项的</a:t>
            </a:r>
            <a:r>
              <a:rPr lang="zh-CN" altLang="en-US" b="1" u="sng" dirty="0">
                <a:solidFill>
                  <a:schemeClr val="bg1">
                    <a:lumMod val="65000"/>
                  </a:schemeClr>
                </a:solidFill>
              </a:rPr>
              <a:t>文件 </a:t>
            </a:r>
            <a:r>
              <a:rPr lang="en-US" altLang="zh-CN" b="1" u="sng" dirty="0">
                <a:solidFill>
                  <a:schemeClr val="bg1">
                    <a:lumMod val="65000"/>
                  </a:schemeClr>
                </a:solidFill>
              </a:rPr>
              <a:t>-&gt; </a:t>
            </a:r>
            <a:r>
              <a:rPr lang="zh-CN" altLang="en-US" b="1" u="sng" dirty="0">
                <a:solidFill>
                  <a:schemeClr val="bg1">
                    <a:lumMod val="65000"/>
                  </a:schemeClr>
                </a:solidFill>
              </a:rPr>
              <a:t>打开文件夹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，来打开桌面上新建的文件夹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有问询信任弹窗的话请点选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信任</a:t>
            </a:r>
            <a:endParaRPr lang="en-US" altLang="zh-CN" b="1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右键左边空白处，点击</a:t>
            </a:r>
            <a:r>
              <a:rPr lang="zh-CN" altLang="en-US" b="1" u="sng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新建文件</a:t>
            </a:r>
            <a:endParaRPr lang="en-US" altLang="zh-CN" b="1" u="sng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r>
              <a:rPr lang="zh-CN" altLang="en-US" dirty="0"/>
              <a:t>在显示的输入框中，输入 </a:t>
            </a:r>
            <a:r>
              <a:rPr lang="en-US" altLang="zh-CN" dirty="0">
                <a:highlight>
                  <a:srgbClr val="F0F0F0"/>
                </a:highlight>
                <a:latin typeface="Consolas" panose="020B0609020204030204" pitchFamily="49" charset="0"/>
              </a:rPr>
              <a:t>hello_world.py</a:t>
            </a:r>
            <a:r>
              <a:rPr lang="en-US" altLang="zh-CN" dirty="0">
                <a:highlight>
                  <a:srgbClr val="FFFFFF"/>
                </a:highlight>
              </a:rPr>
              <a:t> </a:t>
            </a:r>
            <a:r>
              <a:rPr lang="zh-CN" altLang="en-US" dirty="0">
                <a:highlight>
                  <a:srgbClr val="FFFFFF"/>
                </a:highlight>
              </a:rPr>
              <a:t>并按回车键，以新建 </a:t>
            </a:r>
            <a:r>
              <a:rPr lang="en-US" altLang="zh-CN" dirty="0">
                <a:highlight>
                  <a:srgbClr val="FFFFFF"/>
                </a:highlight>
              </a:rPr>
              <a:t>Python </a:t>
            </a:r>
            <a:r>
              <a:rPr lang="zh-CN" altLang="en-US" dirty="0">
                <a:highlight>
                  <a:srgbClr val="FFFFFF"/>
                </a:highlight>
              </a:rPr>
              <a:t>代码文件</a:t>
            </a:r>
            <a:endParaRPr lang="en-US" altLang="zh-CN" dirty="0">
              <a:highlight>
                <a:srgbClr val="FFFFFF"/>
              </a:highlight>
            </a:endParaRPr>
          </a:p>
          <a:p>
            <a:endParaRPr lang="en-US" altLang="zh-CN" dirty="0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BBDF345A-ACA2-AFDC-8957-87457A4097D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318" y="2250123"/>
            <a:ext cx="4400931" cy="3840813"/>
          </a:xfrm>
        </p:spPr>
      </p:pic>
    </p:spTree>
    <p:extLst>
      <p:ext uri="{BB962C8B-B14F-4D97-AF65-F5344CB8AC3E}">
        <p14:creationId xmlns:p14="http://schemas.microsoft.com/office/powerpoint/2010/main" val="908115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1.3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Hello World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！：编写和运行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34FF01F-2A65-44F6-34F9-69AC934A31D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打开新建的文件，在其中输入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dirty="0">
                <a:highlight>
                  <a:srgbClr val="FFFFFF"/>
                </a:highlight>
              </a:rPr>
              <a:t>  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46DB7A6-FEBA-3FD3-6743-1F2AC323733E}"/>
              </a:ext>
            </a:extLst>
          </p:cNvPr>
          <p:cNvSpPr txBox="1"/>
          <p:nvPr/>
        </p:nvSpPr>
        <p:spPr>
          <a:xfrm>
            <a:off x="948505" y="2399987"/>
            <a:ext cx="49609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2400" b="1" dirty="0">
                <a:highlight>
                  <a:srgbClr val="F0F0F0"/>
                </a:highlight>
                <a:latin typeface="Consolas" panose="020B0609020204030204" pitchFamily="49" charset="0"/>
              </a:rPr>
              <a:t>print("Hello Python world!")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28A16F33-A272-826C-8E01-2B22E4E377A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67318" y="2250123"/>
            <a:ext cx="4400931" cy="3840813"/>
          </a:xfrm>
        </p:spPr>
      </p:pic>
    </p:spTree>
    <p:extLst>
      <p:ext uri="{BB962C8B-B14F-4D97-AF65-F5344CB8AC3E}">
        <p14:creationId xmlns:p14="http://schemas.microsoft.com/office/powerpoint/2010/main" val="1525970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1.3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Hello World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！：编写和运行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34FF01F-2A65-44F6-34F9-69AC934A31D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打开新建的文件，在其中输入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zh-CN" dirty="0"/>
          </a:p>
          <a:p>
            <a:r>
              <a:rPr lang="zh-CN" altLang="en-US" dirty="0"/>
              <a:t>点击菜单项的</a:t>
            </a:r>
            <a:r>
              <a:rPr lang="zh-CN" altLang="en-US" b="1" u="sng" dirty="0"/>
              <a:t>文件</a:t>
            </a:r>
            <a:r>
              <a:rPr lang="en-US" altLang="zh-CN" b="1" u="sng" dirty="0"/>
              <a:t>-&gt;</a:t>
            </a:r>
          </a:p>
          <a:p>
            <a:pPr marL="0" indent="0">
              <a:buNone/>
            </a:pPr>
            <a:r>
              <a:rPr lang="en-US" altLang="zh-CN" b="1" dirty="0">
                <a:highlight>
                  <a:srgbClr val="FFFFFF"/>
                </a:highlight>
              </a:rPr>
              <a:t>  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46DB7A6-FEBA-3FD3-6743-1F2AC323733E}"/>
              </a:ext>
            </a:extLst>
          </p:cNvPr>
          <p:cNvSpPr txBox="1"/>
          <p:nvPr/>
        </p:nvSpPr>
        <p:spPr>
          <a:xfrm>
            <a:off x="948505" y="2399987"/>
            <a:ext cx="49609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highlight>
                  <a:srgbClr val="F0F0F0"/>
                </a:highlight>
                <a:latin typeface="Consolas" panose="020B0609020204030204" pitchFamily="49" charset="0"/>
              </a:rPr>
              <a:t>print("Hello Python world!")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583A600A-4746-5EE5-9671-20667897CEA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816"/>
          <a:stretch/>
        </p:blipFill>
        <p:spPr>
          <a:xfrm>
            <a:off x="6668492" y="2257575"/>
            <a:ext cx="4400931" cy="3850046"/>
          </a:xfrm>
        </p:spPr>
      </p:pic>
    </p:spTree>
    <p:extLst>
      <p:ext uri="{BB962C8B-B14F-4D97-AF65-F5344CB8AC3E}">
        <p14:creationId xmlns:p14="http://schemas.microsoft.com/office/powerpoint/2010/main" val="1685033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1.3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Hello World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！：编写和运行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34FF01F-2A65-44F6-34F9-69AC934A31D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打开新建的文件，在其中输入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zh-CN" dirty="0"/>
          </a:p>
          <a:p>
            <a:r>
              <a:rPr lang="zh-CN" altLang="en-US" dirty="0"/>
              <a:t>点击菜单项的</a:t>
            </a:r>
            <a:r>
              <a:rPr lang="zh-CN" altLang="en-US" b="1" u="sng" dirty="0"/>
              <a:t>文件</a:t>
            </a:r>
            <a:r>
              <a:rPr lang="en-US" altLang="zh-CN" b="1" u="sng" dirty="0"/>
              <a:t>-&gt;</a:t>
            </a:r>
            <a:r>
              <a:rPr lang="zh-CN" altLang="en-US" b="1" u="sng" dirty="0"/>
              <a:t>保存</a:t>
            </a:r>
            <a:r>
              <a:rPr lang="zh-CN" altLang="en-US" dirty="0"/>
              <a:t>来保存刚才输入的内容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dirty="0">
                <a:highlight>
                  <a:srgbClr val="FFFFFF"/>
                </a:highlight>
              </a:rPr>
              <a:t>  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46DB7A6-FEBA-3FD3-6743-1F2AC323733E}"/>
              </a:ext>
            </a:extLst>
          </p:cNvPr>
          <p:cNvSpPr txBox="1"/>
          <p:nvPr/>
        </p:nvSpPr>
        <p:spPr>
          <a:xfrm>
            <a:off x="948505" y="2399987"/>
            <a:ext cx="49609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highlight>
                  <a:srgbClr val="F0F0F0"/>
                </a:highlight>
                <a:latin typeface="Consolas" panose="020B0609020204030204" pitchFamily="49" charset="0"/>
              </a:rPr>
              <a:t>print("Hello Python world!")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583A600A-4746-5EE5-9671-20667897CEA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83" b="17745"/>
          <a:stretch/>
        </p:blipFill>
        <p:spPr>
          <a:xfrm>
            <a:off x="6681373" y="2273116"/>
            <a:ext cx="4400931" cy="3806560"/>
          </a:xfrm>
        </p:spPr>
      </p:pic>
    </p:spTree>
    <p:extLst>
      <p:ext uri="{BB962C8B-B14F-4D97-AF65-F5344CB8AC3E}">
        <p14:creationId xmlns:p14="http://schemas.microsoft.com/office/powerpoint/2010/main" val="15409769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1.3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Hello World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！：编写和运行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34FF01F-2A65-44F6-34F9-69AC934A31D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打开新建的文件，在其中输入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zh-CN" dirty="0"/>
          </a:p>
          <a:p>
            <a:r>
              <a:rPr lang="zh-CN" altLang="en-US" dirty="0"/>
              <a:t>点击菜单项的</a:t>
            </a:r>
            <a:r>
              <a:rPr lang="zh-CN" altLang="en-US" b="1" u="sng" dirty="0"/>
              <a:t>文件</a:t>
            </a:r>
            <a:r>
              <a:rPr lang="en-US" altLang="zh-CN" b="1" u="sng" dirty="0"/>
              <a:t>-&gt;</a:t>
            </a:r>
            <a:r>
              <a:rPr lang="zh-CN" altLang="en-US" b="1" u="sng" dirty="0"/>
              <a:t>保存</a:t>
            </a:r>
            <a:r>
              <a:rPr lang="zh-CN" altLang="en-US" dirty="0"/>
              <a:t>来保存刚才输入的内容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（推荐点选开启</a:t>
            </a:r>
            <a:r>
              <a:rPr lang="zh-CN" altLang="en-US" b="1" dirty="0"/>
              <a:t>自动保存</a:t>
            </a:r>
            <a:r>
              <a:rPr lang="zh-CN" altLang="en-US" dirty="0"/>
              <a:t>功能）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1" dirty="0">
                <a:highlight>
                  <a:srgbClr val="FFFFFF"/>
                </a:highlight>
              </a:rPr>
              <a:t>  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46DB7A6-FEBA-3FD3-6743-1F2AC323733E}"/>
              </a:ext>
            </a:extLst>
          </p:cNvPr>
          <p:cNvSpPr txBox="1"/>
          <p:nvPr/>
        </p:nvSpPr>
        <p:spPr>
          <a:xfrm>
            <a:off x="948505" y="2399987"/>
            <a:ext cx="49609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highlight>
                  <a:srgbClr val="F0F0F0"/>
                </a:highlight>
                <a:latin typeface="Consolas" panose="020B0609020204030204" pitchFamily="49" charset="0"/>
              </a:rPr>
              <a:t>print("Hello Python world!")</a:t>
            </a:r>
          </a:p>
        </p:txBody>
      </p:sp>
      <p:pic>
        <p:nvPicPr>
          <p:cNvPr id="7" name="内容占位符 8">
            <a:extLst>
              <a:ext uri="{FF2B5EF4-FFF2-40B4-BE49-F238E27FC236}">
                <a16:creationId xmlns:a16="http://schemas.microsoft.com/office/drawing/2014/main" id="{9A0B1B14-8CFD-6FF1-DC93-0B0183D1778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391" b="-1"/>
          <a:stretch/>
        </p:blipFill>
        <p:spPr>
          <a:xfrm>
            <a:off x="6667318" y="2231312"/>
            <a:ext cx="4400931" cy="3880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6298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1.3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Hello World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！：编写和运行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34FF01F-2A65-44F6-34F9-69AC934A31D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打开新建的文件，在其中输入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zh-CN" dirty="0"/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点击菜单项的</a:t>
            </a:r>
            <a:r>
              <a:rPr lang="zh-CN" altLang="en-US" b="1" u="sng" dirty="0">
                <a:solidFill>
                  <a:schemeClr val="bg1">
                    <a:lumMod val="65000"/>
                  </a:schemeClr>
                </a:solidFill>
              </a:rPr>
              <a:t>文件</a:t>
            </a:r>
            <a:r>
              <a:rPr lang="en-US" altLang="zh-CN" b="1" u="sng" dirty="0">
                <a:solidFill>
                  <a:schemeClr val="bg1">
                    <a:lumMod val="65000"/>
                  </a:schemeClr>
                </a:solidFill>
              </a:rPr>
              <a:t>-&gt;</a:t>
            </a:r>
            <a:r>
              <a:rPr lang="zh-CN" altLang="en-US" b="1" u="sng" dirty="0">
                <a:solidFill>
                  <a:schemeClr val="bg1">
                    <a:lumMod val="65000"/>
                  </a:schemeClr>
                </a:solidFill>
              </a:rPr>
              <a:t>保存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来保存刚才输入的内容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（推荐点选开启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自动保存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功能）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dirty="0"/>
              <a:t>选择菜单项 </a:t>
            </a:r>
            <a:r>
              <a:rPr lang="zh-CN" altLang="en-US" b="1" u="sng" dirty="0">
                <a:latin typeface="Consolas" panose="020B0609020204030204" pitchFamily="49" charset="0"/>
              </a:rPr>
              <a:t>运行</a:t>
            </a:r>
            <a:r>
              <a:rPr lang="en-US" altLang="zh-CN" b="1" u="sng" dirty="0">
                <a:latin typeface="Consolas" panose="020B0609020204030204" pitchFamily="49" charset="0"/>
              </a:rPr>
              <a:t> -&gt; </a:t>
            </a:r>
            <a:r>
              <a:rPr lang="zh-CN" altLang="en-US" b="1" u="sng" dirty="0">
                <a:latin typeface="Consolas" panose="020B0609020204030204" pitchFamily="49" charset="0"/>
              </a:rPr>
              <a:t>以非调试模式运行</a:t>
            </a:r>
            <a:endParaRPr lang="en-US" altLang="zh-CN" b="1" u="sng" dirty="0">
              <a:latin typeface="Consolas" panose="020B0609020204030204" pitchFamily="49" charset="0"/>
            </a:endParaRPr>
          </a:p>
          <a:p>
            <a:endParaRPr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6BBC610-73D8-133D-0926-4B6DAAD664C2}"/>
              </a:ext>
            </a:extLst>
          </p:cNvPr>
          <p:cNvSpPr txBox="1"/>
          <p:nvPr/>
        </p:nvSpPr>
        <p:spPr>
          <a:xfrm>
            <a:off x="948505" y="2399987"/>
            <a:ext cx="49609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highlight>
                  <a:srgbClr val="F0F0F0"/>
                </a:highlight>
                <a:latin typeface="Consolas" panose="020B0609020204030204" pitchFamily="49" charset="0"/>
              </a:rPr>
              <a:t>print("Hello Python world!")</a:t>
            </a:r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A509ADDC-1F52-B0E4-A760-B9949AFC057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318" y="2250123"/>
            <a:ext cx="4400931" cy="3840813"/>
          </a:xfrm>
        </p:spPr>
      </p:pic>
    </p:spTree>
    <p:extLst>
      <p:ext uri="{BB962C8B-B14F-4D97-AF65-F5344CB8AC3E}">
        <p14:creationId xmlns:p14="http://schemas.microsoft.com/office/powerpoint/2010/main" val="1521228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1.3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Hello World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！：编写和运行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34FF01F-2A65-44F6-34F9-69AC934A31D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打开新建的文件，在其中输入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点击菜单项的</a:t>
            </a:r>
            <a:r>
              <a:rPr lang="zh-CN" altLang="en-US" b="1" u="sng" dirty="0">
                <a:solidFill>
                  <a:schemeClr val="bg1">
                    <a:lumMod val="65000"/>
                  </a:schemeClr>
                </a:solidFill>
              </a:rPr>
              <a:t>文件</a:t>
            </a:r>
            <a:r>
              <a:rPr lang="en-US" altLang="zh-CN" b="1" u="sng" dirty="0">
                <a:solidFill>
                  <a:schemeClr val="bg1">
                    <a:lumMod val="65000"/>
                  </a:schemeClr>
                </a:solidFill>
              </a:rPr>
              <a:t>-&gt;</a:t>
            </a:r>
            <a:r>
              <a:rPr lang="zh-CN" altLang="en-US" b="1" u="sng" dirty="0">
                <a:solidFill>
                  <a:schemeClr val="bg1">
                    <a:lumMod val="65000"/>
                  </a:schemeClr>
                </a:solidFill>
              </a:rPr>
              <a:t>保存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来保存刚才输入的内容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>
                <a:solidFill>
                  <a:schemeClr val="bg1">
                    <a:lumMod val="65000"/>
                  </a:schemeClr>
                </a:solidFill>
              </a:rPr>
              <a:t>（推荐点选开启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</a:rPr>
              <a:t>自动保存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功能）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选择菜单项 </a:t>
            </a:r>
            <a:r>
              <a:rPr lang="zh-CN" altLang="en-US" b="1" u="sng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运行</a:t>
            </a:r>
            <a:r>
              <a:rPr lang="en-US" altLang="zh-CN" b="1" u="sng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 -&gt; </a:t>
            </a:r>
            <a:r>
              <a:rPr lang="zh-CN" altLang="en-US" b="1" u="sng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以非调试模式运行</a:t>
            </a:r>
            <a:endParaRPr lang="en-US" altLang="zh-CN" b="1" u="sng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  <a:p>
            <a:r>
              <a:rPr lang="zh-CN" altLang="en-US" dirty="0"/>
              <a:t>检查下方终端窗口中的输出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58FEE91-E006-78B4-7371-44F05CE1873F}"/>
              </a:ext>
            </a:extLst>
          </p:cNvPr>
          <p:cNvSpPr txBox="1"/>
          <p:nvPr/>
        </p:nvSpPr>
        <p:spPr>
          <a:xfrm>
            <a:off x="2055948" y="5870818"/>
            <a:ext cx="27461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i="1" dirty="0">
                <a:solidFill>
                  <a:schemeClr val="accent2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遇到了问题？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328CDCF-210E-0D00-60CB-3A3ECF7ECEA1}"/>
              </a:ext>
            </a:extLst>
          </p:cNvPr>
          <p:cNvSpPr txBox="1"/>
          <p:nvPr/>
        </p:nvSpPr>
        <p:spPr>
          <a:xfrm>
            <a:off x="948505" y="2399987"/>
            <a:ext cx="49609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sz="2400" b="1" dirty="0">
                <a:solidFill>
                  <a:schemeClr val="bg1">
                    <a:lumMod val="65000"/>
                  </a:schemeClr>
                </a:solidFill>
                <a:highlight>
                  <a:srgbClr val="F0F0F0"/>
                </a:highlight>
                <a:latin typeface="Consolas" panose="020B0609020204030204" pitchFamily="49" charset="0"/>
              </a:rPr>
              <a:t>print("Hello Python world!")</a:t>
            </a:r>
          </a:p>
        </p:txBody>
      </p:sp>
      <p:pic>
        <p:nvPicPr>
          <p:cNvPr id="10" name="内容占位符 9">
            <a:extLst>
              <a:ext uri="{FF2B5EF4-FFF2-40B4-BE49-F238E27FC236}">
                <a16:creationId xmlns:a16="http://schemas.microsoft.com/office/drawing/2014/main" id="{8FADF6E9-5187-34BF-98AF-44CE79D97BA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318" y="2250123"/>
            <a:ext cx="4400931" cy="3840813"/>
          </a:xfrm>
        </p:spPr>
      </p:pic>
    </p:spTree>
    <p:extLst>
      <p:ext uri="{BB962C8B-B14F-4D97-AF65-F5344CB8AC3E}">
        <p14:creationId xmlns:p14="http://schemas.microsoft.com/office/powerpoint/2010/main" val="4038958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1.4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排除安装问题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9F03AE-10F4-D882-D99A-D5393469A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检查输入的每个字符是否有遗漏，检查大小写和符号是否有输错，检查是不是误打了中文符号</a:t>
            </a:r>
            <a:endParaRPr lang="en-US" altLang="zh-CN" dirty="0"/>
          </a:p>
          <a:p>
            <a:r>
              <a:rPr lang="zh-CN" altLang="en-US" dirty="0"/>
              <a:t>阅读编辑窗口</a:t>
            </a:r>
            <a:r>
              <a:rPr lang="en-US" altLang="zh-CN" dirty="0"/>
              <a:t>/</a:t>
            </a:r>
            <a:r>
              <a:rPr lang="zh-CN" altLang="en-US" dirty="0">
                <a:latin typeface="Consolas" panose="020B0609020204030204" pitchFamily="49" charset="0"/>
              </a:rPr>
              <a:t>终端</a:t>
            </a:r>
            <a:r>
              <a:rPr lang="zh-CN" altLang="en-US" dirty="0"/>
              <a:t>输出窗口中给出的错误报告信息</a:t>
            </a:r>
            <a:endParaRPr lang="en-US" altLang="zh-CN" dirty="0"/>
          </a:p>
          <a:p>
            <a:r>
              <a:rPr lang="zh-CN" altLang="en-US" dirty="0"/>
              <a:t>可以休息一会儿，然后删除文件夹，再</a:t>
            </a:r>
            <a:r>
              <a:rPr lang="zh-CN" altLang="en-US" b="1" u="sng" dirty="0"/>
              <a:t>重来一遍试试</a:t>
            </a:r>
            <a:endParaRPr lang="en-US" altLang="zh-CN" b="1" u="sng" dirty="0"/>
          </a:p>
          <a:p>
            <a:pPr marL="0" indent="0">
              <a:buNone/>
            </a:pPr>
            <a:r>
              <a:rPr lang="zh-CN" altLang="en-US" dirty="0"/>
              <a:t>（推荐参阅书籍附录 </a:t>
            </a:r>
            <a:r>
              <a:rPr lang="en-US" altLang="zh-CN" dirty="0"/>
              <a:t>A </a:t>
            </a:r>
            <a:r>
              <a:rPr lang="zh-CN" altLang="en-US" dirty="0"/>
              <a:t>中详尽的安装说明）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可以随时请求帮助，如</a:t>
            </a:r>
            <a:r>
              <a:rPr lang="zh-CN" altLang="en-US" b="1" dirty="0"/>
              <a:t>咨询同学或老师</a:t>
            </a:r>
            <a:r>
              <a:rPr lang="zh-CN" altLang="en-US" dirty="0"/>
              <a:t>、</a:t>
            </a:r>
            <a:r>
              <a:rPr lang="zh-CN" altLang="en-US" b="1" dirty="0"/>
              <a:t>上网搜索解决方案</a:t>
            </a:r>
            <a:endParaRPr lang="en-US" altLang="zh-CN" b="1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F9F47DD-E49D-A929-FBF6-0571BAC29FB6}"/>
              </a:ext>
            </a:extLst>
          </p:cNvPr>
          <p:cNvSpPr txBox="1"/>
          <p:nvPr/>
        </p:nvSpPr>
        <p:spPr>
          <a:xfrm>
            <a:off x="3004342" y="5657503"/>
            <a:ext cx="61833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i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恭喜你编写并运行了第一个程序！</a:t>
            </a:r>
          </a:p>
        </p:txBody>
      </p:sp>
    </p:spTree>
    <p:extLst>
      <p:ext uri="{BB962C8B-B14F-4D97-AF65-F5344CB8AC3E}">
        <p14:creationId xmlns:p14="http://schemas.microsoft.com/office/powerpoint/2010/main" val="1518949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c:,# ,,">
            <a:extLst>
              <a:ext uri="{FF2B5EF4-FFF2-40B4-BE49-F238E27FC236}">
                <a16:creationId xmlns:a16="http://schemas.microsoft.com/office/drawing/2014/main" id="{1422DFF6-0952-1023-64E3-97184D36B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第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章 起步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7759D9-0BB4-08ED-8476-24F7D903D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1.1 </a:t>
            </a:r>
            <a:r>
              <a:rPr lang="zh-CN" altLang="en-US" dirty="0"/>
              <a:t>编程环境简介</a:t>
            </a:r>
            <a:endParaRPr lang="en-US" altLang="zh-CN" dirty="0"/>
          </a:p>
          <a:p>
            <a:r>
              <a:rPr lang="en-US" altLang="zh-CN" dirty="0"/>
              <a:t>1.2 </a:t>
            </a:r>
            <a:r>
              <a:rPr lang="zh-CN" altLang="en-US" dirty="0"/>
              <a:t>安装 </a:t>
            </a:r>
            <a:r>
              <a:rPr lang="en-US" altLang="zh-CN" dirty="0"/>
              <a:t>Python </a:t>
            </a:r>
            <a:r>
              <a:rPr lang="zh-CN" altLang="en-US" dirty="0"/>
              <a:t>和编辑器</a:t>
            </a:r>
            <a:endParaRPr lang="en-US" altLang="zh-CN" dirty="0"/>
          </a:p>
          <a:p>
            <a:r>
              <a:rPr lang="en-US" altLang="zh-CN" dirty="0"/>
              <a:t>1.3 Hello World</a:t>
            </a:r>
            <a:r>
              <a:rPr lang="zh-CN" altLang="en-US" dirty="0"/>
              <a:t>！</a:t>
            </a:r>
            <a:endParaRPr lang="en-US" altLang="zh-CN" dirty="0"/>
          </a:p>
          <a:p>
            <a:r>
              <a:rPr lang="en-US" altLang="zh-CN" dirty="0"/>
              <a:t>1.4 </a:t>
            </a:r>
            <a:r>
              <a:rPr lang="zh-CN" altLang="en-US" dirty="0"/>
              <a:t>排除安装问题</a:t>
            </a:r>
            <a:endParaRPr lang="en-US" altLang="zh-CN" dirty="0"/>
          </a:p>
          <a:p>
            <a:r>
              <a:rPr lang="en-US" altLang="zh-CN" dirty="0"/>
              <a:t>1.5 </a:t>
            </a:r>
            <a:r>
              <a:rPr lang="zh-CN" altLang="en-US" dirty="0"/>
              <a:t>从终端运行 </a:t>
            </a:r>
            <a:r>
              <a:rPr lang="en-US" altLang="zh-CN" dirty="0"/>
              <a:t>Python </a:t>
            </a:r>
            <a:r>
              <a:rPr lang="zh-CN" altLang="en-US" dirty="0"/>
              <a:t>程序</a:t>
            </a:r>
            <a:endParaRPr lang="en-US" altLang="zh-CN" dirty="0"/>
          </a:p>
          <a:p>
            <a:r>
              <a:rPr lang="en-US" altLang="zh-CN" dirty="0"/>
              <a:t>1.6 </a:t>
            </a:r>
            <a:r>
              <a:rPr lang="zh-CN" altLang="en-US" dirty="0"/>
              <a:t>小结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12998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34FF01F-2A65-44F6-34F9-69AC934A31D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打开命令提示符</a:t>
            </a:r>
            <a:r>
              <a:rPr lang="zh-CN" altLang="en-US" dirty="0">
                <a:highlight>
                  <a:srgbClr val="FFFFFF"/>
                </a:highlight>
              </a:rPr>
              <a:t>，使用 </a:t>
            </a:r>
            <a:r>
              <a:rPr lang="en-US" altLang="zh-CN" b="1" dirty="0">
                <a:highlight>
                  <a:srgbClr val="F0F0F0"/>
                </a:highlight>
                <a:latin typeface="Consolas" panose="020B0609020204030204" pitchFamily="49" charset="0"/>
              </a:rPr>
              <a:t>cd</a:t>
            </a:r>
            <a:r>
              <a:rPr lang="en-US" altLang="zh-CN" dirty="0">
                <a:highlight>
                  <a:srgbClr val="FFFFFF"/>
                </a:highlight>
              </a:rPr>
              <a:t> </a:t>
            </a:r>
            <a:r>
              <a:rPr lang="zh-CN" altLang="en-US" dirty="0">
                <a:highlight>
                  <a:srgbClr val="FFFFFF"/>
                </a:highlight>
              </a:rPr>
              <a:t>命令切换到文件夹</a:t>
            </a:r>
            <a:endParaRPr lang="en-US" altLang="zh-CN" dirty="0">
              <a:highlight>
                <a:srgbClr val="FFFFFF"/>
              </a:highlight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1.5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从终端运行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Python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程序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ABC69B4-DD3F-5BAA-1903-8E74E19A2E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570" y="2102069"/>
            <a:ext cx="4351230" cy="313714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44C3875A-83E4-B5C6-7A21-F298AF5F82C6}"/>
              </a:ext>
            </a:extLst>
          </p:cNvPr>
          <p:cNvSpPr txBox="1"/>
          <p:nvPr/>
        </p:nvSpPr>
        <p:spPr>
          <a:xfrm>
            <a:off x="6474372" y="2925858"/>
            <a:ext cx="5475890" cy="271166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1849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34FF01F-2A65-44F6-34F9-69AC934A31D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打开命令提示符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</a:rPr>
              <a:t>，使用 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  <a:highlight>
                  <a:srgbClr val="F0F0F0"/>
                </a:highlight>
                <a:latin typeface="Consolas" panose="020B0609020204030204" pitchFamily="49" charset="0"/>
              </a:rPr>
              <a:t>cd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</a:rPr>
              <a:t>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</a:rPr>
              <a:t>命令切换到文件夹</a:t>
            </a:r>
            <a:endParaRPr lang="en-US" altLang="zh-CN" dirty="0">
              <a:solidFill>
                <a:schemeClr val="bg1">
                  <a:lumMod val="65000"/>
                </a:schemeClr>
              </a:solidFill>
              <a:highlight>
                <a:srgbClr val="FFFFFF"/>
              </a:highlight>
            </a:endParaRPr>
          </a:p>
          <a:p>
            <a:r>
              <a:rPr lang="zh-CN" altLang="en-US" dirty="0"/>
              <a:t>使用</a:t>
            </a:r>
            <a:r>
              <a:rPr lang="en-US" altLang="zh-CN" dirty="0"/>
              <a:t> </a:t>
            </a:r>
            <a:r>
              <a:rPr lang="en-US" altLang="zh-CN" b="1" dirty="0" err="1">
                <a:highlight>
                  <a:srgbClr val="F0F0F0"/>
                </a:highlight>
                <a:latin typeface="Consolas" panose="020B0609020204030204" pitchFamily="49" charset="0"/>
              </a:rPr>
              <a:t>dir</a:t>
            </a:r>
            <a:r>
              <a:rPr lang="en-US" altLang="zh-CN" dirty="0"/>
              <a:t> </a:t>
            </a:r>
            <a:r>
              <a:rPr lang="zh-CN" altLang="en-US" dirty="0"/>
              <a:t>命令显示目录中的文件（</a:t>
            </a:r>
            <a:r>
              <a:rPr lang="en-US" altLang="zh-CN" dirty="0"/>
              <a:t>Linux </a:t>
            </a:r>
            <a:r>
              <a:rPr lang="zh-CN" altLang="en-US" dirty="0"/>
              <a:t>中使用 </a:t>
            </a:r>
            <a:r>
              <a:rPr lang="en-US" altLang="zh-CN" b="1" dirty="0">
                <a:highlight>
                  <a:srgbClr val="F0F0F0"/>
                </a:highlight>
                <a:latin typeface="Consolas" panose="020B0609020204030204" pitchFamily="49" charset="0"/>
              </a:rPr>
              <a:t>ls</a:t>
            </a:r>
            <a:r>
              <a:rPr lang="en-US" altLang="zh-CN" dirty="0"/>
              <a:t> </a:t>
            </a:r>
            <a:r>
              <a:rPr lang="zh-CN" altLang="en-US" dirty="0"/>
              <a:t>命令）</a:t>
            </a:r>
            <a:endParaRPr lang="en-US" altLang="zh-CN" dirty="0"/>
          </a:p>
          <a:p>
            <a:endParaRPr lang="en-US" altLang="zh-CN" dirty="0">
              <a:highlight>
                <a:srgbClr val="FFFFFF"/>
              </a:highlight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1.5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从终端运行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Python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程序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D6FFA1D-F5A8-EEDD-467D-35B7A8956C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570" y="2102069"/>
            <a:ext cx="4351230" cy="313714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FE3052F4-6B2D-4E04-EA29-FD581DA89C75}"/>
              </a:ext>
            </a:extLst>
          </p:cNvPr>
          <p:cNvSpPr txBox="1"/>
          <p:nvPr/>
        </p:nvSpPr>
        <p:spPr>
          <a:xfrm>
            <a:off x="6172202" y="4146331"/>
            <a:ext cx="5475890" cy="271166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6073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34FF01F-2A65-44F6-34F9-69AC934A31D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打开命令提示符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</a:rPr>
              <a:t>，使用 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  <a:highlight>
                  <a:srgbClr val="F0F0F0"/>
                </a:highlight>
                <a:latin typeface="Consolas" panose="020B0609020204030204" pitchFamily="49" charset="0"/>
              </a:rPr>
              <a:t>cd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</a:rPr>
              <a:t>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  <a:highlight>
                  <a:srgbClr val="FFFFFF"/>
                </a:highlight>
              </a:rPr>
              <a:t>命令切换到文件夹</a:t>
            </a:r>
            <a:endParaRPr lang="en-US" altLang="zh-CN" dirty="0">
              <a:solidFill>
                <a:schemeClr val="bg1">
                  <a:lumMod val="65000"/>
                </a:schemeClr>
              </a:solidFill>
              <a:highlight>
                <a:srgbClr val="FFFFFF"/>
              </a:highlight>
            </a:endParaRP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使用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b="1" dirty="0" err="1">
                <a:solidFill>
                  <a:schemeClr val="bg1">
                    <a:lumMod val="65000"/>
                  </a:schemeClr>
                </a:solidFill>
                <a:highlight>
                  <a:srgbClr val="F0F0F0"/>
                </a:highlight>
                <a:latin typeface="Consolas" panose="020B0609020204030204" pitchFamily="49" charset="0"/>
              </a:rPr>
              <a:t>dir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命令显示目录中的文件（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Linux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中使用 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  <a:highlight>
                  <a:srgbClr val="F0F0F0"/>
                </a:highlight>
                <a:latin typeface="Consolas" panose="020B0609020204030204" pitchFamily="49" charset="0"/>
              </a:rPr>
              <a:t>ls</a:t>
            </a:r>
            <a:r>
              <a:rPr lang="en-US" altLang="zh-CN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命令）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altLang="zh-CN" b="1" dirty="0">
                <a:highlight>
                  <a:srgbClr val="F0F0F0"/>
                </a:highlight>
                <a:latin typeface="Consolas" panose="020B0609020204030204" pitchFamily="49" charset="0"/>
              </a:rPr>
              <a:t>python hello_world.py</a:t>
            </a:r>
          </a:p>
          <a:p>
            <a:pPr marL="0" indent="0">
              <a:buNone/>
            </a:pPr>
            <a:r>
              <a:rPr lang="zh-CN" altLang="en-US" dirty="0"/>
              <a:t>运行程序，你将看到程序的输出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（命令也可能是 </a:t>
            </a:r>
            <a:r>
              <a:rPr lang="en-US" altLang="zh-CN" dirty="0">
                <a:highlight>
                  <a:srgbClr val="F0F0F0"/>
                </a:highlight>
                <a:latin typeface="Consolas" panose="020B0609020204030204" pitchFamily="49" charset="0"/>
              </a:rPr>
              <a:t>python3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1.5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从终端运行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Python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程序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1F0BBD7-D4A0-FAD2-C936-AFA70532E7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570" y="2102069"/>
            <a:ext cx="4351230" cy="3137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358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1.6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小结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0BA8B8-92DA-1AC9-79B9-A552D184B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一起大致了解了 </a:t>
            </a:r>
            <a:r>
              <a:rPr lang="en-US" altLang="zh-CN" dirty="0">
                <a:latin typeface="Consolas" panose="020B0609020204030204" pitchFamily="49" charset="0"/>
              </a:rPr>
              <a:t>Python</a:t>
            </a:r>
            <a:r>
              <a:rPr lang="zh-CN" altLang="en-US" dirty="0"/>
              <a:t>，然后检验了 </a:t>
            </a:r>
            <a:r>
              <a:rPr lang="en-US" altLang="zh-CN" dirty="0">
                <a:latin typeface="Consolas" panose="020B0609020204030204" pitchFamily="49" charset="0"/>
              </a:rPr>
              <a:t>Python</a:t>
            </a:r>
            <a:r>
              <a:rPr lang="en-US" altLang="zh-CN" dirty="0"/>
              <a:t> </a:t>
            </a:r>
            <a:r>
              <a:rPr lang="zh-CN" altLang="en-US" dirty="0"/>
              <a:t>的版本，并介绍如何在自己的系统中进行安装。</a:t>
            </a:r>
            <a:endParaRPr lang="en-US" altLang="zh-CN" dirty="0"/>
          </a:p>
          <a:p>
            <a:r>
              <a:rPr lang="zh-CN" altLang="en-US" dirty="0"/>
              <a:t>安装了文本编辑器 </a:t>
            </a:r>
            <a:r>
              <a:rPr lang="en-US" altLang="zh-CN" dirty="0">
                <a:latin typeface="Consolas" panose="020B0609020204030204" pitchFamily="49" charset="0"/>
              </a:rPr>
              <a:t>VS Code</a:t>
            </a:r>
            <a:r>
              <a:rPr lang="zh-CN" altLang="en-US" dirty="0"/>
              <a:t>，以简化 </a:t>
            </a:r>
            <a:r>
              <a:rPr lang="en-US" altLang="zh-CN" dirty="0">
                <a:latin typeface="Consolas" panose="020B0609020204030204" pitchFamily="49" charset="0"/>
              </a:rPr>
              <a:t>Python</a:t>
            </a:r>
            <a:r>
              <a:rPr lang="en-US" altLang="zh-CN" dirty="0"/>
              <a:t> </a:t>
            </a:r>
            <a:r>
              <a:rPr lang="zh-CN" altLang="en-US" dirty="0"/>
              <a:t>代码的编写工作，随后我们还对编辑器配置安装了插件。</a:t>
            </a:r>
            <a:endParaRPr lang="en-US" altLang="zh-CN" dirty="0"/>
          </a:p>
          <a:p>
            <a:r>
              <a:rPr lang="zh-CN" altLang="en-US" dirty="0"/>
              <a:t>学习了如何在终端会话中运行 </a:t>
            </a:r>
            <a:r>
              <a:rPr lang="en-US" altLang="zh-CN" dirty="0">
                <a:latin typeface="Consolas" panose="020B0609020204030204" pitchFamily="49" charset="0"/>
              </a:rPr>
              <a:t>Python</a:t>
            </a:r>
            <a:r>
              <a:rPr lang="en-US" altLang="zh-CN" dirty="0"/>
              <a:t> </a:t>
            </a:r>
            <a:r>
              <a:rPr lang="zh-CN" altLang="en-US" dirty="0"/>
              <a:t>代码片段，并运行了第一个程序</a:t>
            </a:r>
            <a:r>
              <a:rPr lang="en-US" altLang="zh-CN" dirty="0"/>
              <a:t>——</a:t>
            </a:r>
            <a:r>
              <a:rPr lang="en-US" altLang="zh-CN" dirty="0">
                <a:latin typeface="Consolas" panose="020B0609020204030204" pitchFamily="49" charset="0"/>
              </a:rPr>
              <a:t>hello_world.py</a:t>
            </a:r>
            <a:r>
              <a:rPr lang="zh-CN" altLang="en-US" dirty="0"/>
              <a:t>，大致地了解了如何排除安装问题。</a:t>
            </a:r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在下一章中，将学习如何在 </a:t>
            </a:r>
            <a:r>
              <a:rPr lang="en-US" altLang="zh-CN" dirty="0">
                <a:latin typeface="Consolas" panose="020B0609020204030204" pitchFamily="49" charset="0"/>
              </a:rPr>
              <a:t>Python</a:t>
            </a:r>
            <a:r>
              <a:rPr lang="en-US" altLang="zh-CN" dirty="0"/>
              <a:t> </a:t>
            </a:r>
            <a:r>
              <a:rPr lang="zh-CN" altLang="en-US" dirty="0"/>
              <a:t>程序中使用各种数据和变量。</a:t>
            </a:r>
          </a:p>
        </p:txBody>
      </p:sp>
    </p:spTree>
    <p:extLst>
      <p:ext uri="{BB962C8B-B14F-4D97-AF65-F5344CB8AC3E}">
        <p14:creationId xmlns:p14="http://schemas.microsoft.com/office/powerpoint/2010/main" val="2878673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拓展一下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0BA8B8-92DA-1AC9-79B9-A552D184B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配置你的 </a:t>
            </a:r>
            <a:r>
              <a:rPr lang="en-US" altLang="zh-CN" dirty="0">
                <a:latin typeface="Consolas" panose="020B0609020204030204" pitchFamily="49" charset="0"/>
              </a:rPr>
              <a:t>VS</a:t>
            </a:r>
            <a:r>
              <a:rPr lang="en-US" altLang="zh-CN" dirty="0"/>
              <a:t> </a:t>
            </a:r>
            <a:r>
              <a:rPr lang="en-US" altLang="zh-CN" dirty="0">
                <a:latin typeface="Consolas" panose="020B0609020204030204" pitchFamily="49" charset="0"/>
              </a:rPr>
              <a:t>Code</a:t>
            </a:r>
            <a:r>
              <a:rPr lang="zh-CN" altLang="en-US" dirty="0"/>
              <a:t>（如安装额外的插件等），并与大家分享</a:t>
            </a:r>
            <a:endParaRPr lang="en-US" altLang="zh-CN" dirty="0"/>
          </a:p>
          <a:p>
            <a:r>
              <a:rPr lang="zh-CN" altLang="en-US" dirty="0"/>
              <a:t>了解什么是 </a:t>
            </a:r>
            <a:r>
              <a:rPr lang="en-US" altLang="zh-CN" dirty="0"/>
              <a:t>IDE</a:t>
            </a:r>
            <a:r>
              <a:rPr lang="zh-CN" altLang="en-US" dirty="0"/>
              <a:t>，比较 </a:t>
            </a:r>
            <a:r>
              <a:rPr lang="en-US" altLang="zh-CN" dirty="0"/>
              <a:t>VS Code</a:t>
            </a:r>
            <a:r>
              <a:rPr lang="zh-CN" altLang="en-US" dirty="0"/>
              <a:t> 和 </a:t>
            </a:r>
            <a:r>
              <a:rPr lang="en-US" altLang="zh-CN" dirty="0"/>
              <a:t>PyCharm </a:t>
            </a:r>
            <a:r>
              <a:rPr lang="zh-CN" altLang="en-US" dirty="0"/>
              <a:t>等</a:t>
            </a:r>
            <a:endParaRPr lang="en-US" altLang="zh-CN" dirty="0"/>
          </a:p>
          <a:p>
            <a:r>
              <a:rPr lang="zh-CN" altLang="en-US" dirty="0"/>
              <a:t>了解 </a:t>
            </a:r>
            <a:r>
              <a:rPr lang="en-US" altLang="zh-CN" dirty="0"/>
              <a:t>Python </a:t>
            </a:r>
            <a:r>
              <a:rPr lang="zh-CN" altLang="en-US" dirty="0"/>
              <a:t>虚拟环境的相关内容（项目部分时会提及）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>
                <a:highlight>
                  <a:srgbClr val="C0C0C0"/>
                </a:highlight>
              </a:rPr>
              <a:t>可选拓展</a:t>
            </a:r>
            <a:endParaRPr lang="en-US" altLang="zh-CN" dirty="0">
              <a:highlight>
                <a:srgbClr val="C0C0C0"/>
              </a:highlight>
            </a:endParaRPr>
          </a:p>
          <a:p>
            <a:r>
              <a:rPr lang="zh-CN" altLang="en-US" dirty="0"/>
              <a:t>选择一个你喜欢的虚拟环境，使用它创建环境并在其中运行代码</a:t>
            </a:r>
            <a:endParaRPr lang="en-US" altLang="zh-CN" dirty="0"/>
          </a:p>
          <a:p>
            <a:r>
              <a:rPr lang="zh-CN" altLang="en-US" dirty="0"/>
              <a:t>探索一下 </a:t>
            </a:r>
            <a:r>
              <a:rPr lang="en-US" altLang="zh-CN" dirty="0"/>
              <a:t>Python </a:t>
            </a:r>
            <a:r>
              <a:rPr lang="zh-CN" altLang="en-US" dirty="0"/>
              <a:t>世界中的其他彩蛋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51565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c-## --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object 2">
            <a:extLst>
              <a:ext uri="{FF2B5EF4-FFF2-40B4-BE49-F238E27FC236}">
                <a16:creationId xmlns:a16="http://schemas.microsoft.com/office/drawing/2014/main" id="{8D309316-0912-245A-36C4-6EEFCF882A6C}"/>
              </a:ext>
            </a:extLst>
          </p:cNvPr>
          <p:cNvSpPr/>
          <p:nvPr/>
        </p:nvSpPr>
        <p:spPr>
          <a:xfrm>
            <a:off x="3868674" y="1454405"/>
            <a:ext cx="4454652" cy="44881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3">
            <a:extLst>
              <a:ext uri="{FF2B5EF4-FFF2-40B4-BE49-F238E27FC236}">
                <a16:creationId xmlns:a16="http://schemas.microsoft.com/office/drawing/2014/main" id="{F356A7F9-408C-48AD-D73A-AB2BE2683ACE}"/>
              </a:ext>
            </a:extLst>
          </p:cNvPr>
          <p:cNvSpPr/>
          <p:nvPr/>
        </p:nvSpPr>
        <p:spPr>
          <a:xfrm>
            <a:off x="3778820" y="2556257"/>
            <a:ext cx="1336675" cy="2510155"/>
          </a:xfrm>
          <a:custGeom>
            <a:avLst/>
            <a:gdLst/>
            <a:ahLst/>
            <a:cxnLst/>
            <a:rect l="l" t="t" r="r" b="b"/>
            <a:pathLst>
              <a:path w="1336675" h="2510154">
                <a:moveTo>
                  <a:pt x="1336548" y="0"/>
                </a:moveTo>
                <a:lnTo>
                  <a:pt x="1112496" y="117742"/>
                </a:lnTo>
                <a:lnTo>
                  <a:pt x="627697" y="443976"/>
                </a:lnTo>
                <a:lnTo>
                  <a:pt x="163187" y="938206"/>
                </a:lnTo>
                <a:lnTo>
                  <a:pt x="0" y="1559941"/>
                </a:lnTo>
                <a:lnTo>
                  <a:pt x="163071" y="2015823"/>
                </a:lnTo>
                <a:lnTo>
                  <a:pt x="432181" y="2308256"/>
                </a:lnTo>
                <a:lnTo>
                  <a:pt x="684049" y="2464054"/>
                </a:lnTo>
                <a:lnTo>
                  <a:pt x="795401" y="2510028"/>
                </a:lnTo>
                <a:lnTo>
                  <a:pt x="762172" y="2424332"/>
                </a:lnTo>
                <a:lnTo>
                  <a:pt x="695975" y="2184796"/>
                </a:lnTo>
                <a:lnTo>
                  <a:pt x="647043" y="1817745"/>
                </a:lnTo>
                <a:lnTo>
                  <a:pt x="665606" y="1349502"/>
                </a:lnTo>
                <a:lnTo>
                  <a:pt x="804677" y="879002"/>
                </a:lnTo>
                <a:lnTo>
                  <a:pt x="1031509" y="443960"/>
                </a:lnTo>
                <a:lnTo>
                  <a:pt x="1243125" y="124313"/>
                </a:lnTo>
                <a:lnTo>
                  <a:pt x="1336548" y="0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">
            <a:extLst>
              <a:ext uri="{FF2B5EF4-FFF2-40B4-BE49-F238E27FC236}">
                <a16:creationId xmlns:a16="http://schemas.microsoft.com/office/drawing/2014/main" id="{A65C9C38-D9D4-4ECA-E1D0-6FE80D1FC8CB}"/>
              </a:ext>
            </a:extLst>
          </p:cNvPr>
          <p:cNvSpPr/>
          <p:nvPr/>
        </p:nvSpPr>
        <p:spPr>
          <a:xfrm>
            <a:off x="4028383" y="1842507"/>
            <a:ext cx="2463165" cy="1336040"/>
          </a:xfrm>
          <a:custGeom>
            <a:avLst/>
            <a:gdLst/>
            <a:ahLst/>
            <a:cxnLst/>
            <a:rect l="l" t="t" r="r" b="b"/>
            <a:pathLst>
              <a:path w="2463165" h="1336039">
                <a:moveTo>
                  <a:pt x="1063910" y="0"/>
                </a:moveTo>
                <a:lnTo>
                  <a:pt x="442841" y="168792"/>
                </a:lnTo>
                <a:lnTo>
                  <a:pt x="127777" y="540228"/>
                </a:lnTo>
                <a:lnTo>
                  <a:pt x="8691" y="920283"/>
                </a:lnTo>
                <a:lnTo>
                  <a:pt x="0" y="1216280"/>
                </a:lnTo>
                <a:lnTo>
                  <a:pt x="16121" y="1335541"/>
                </a:lnTo>
                <a:lnTo>
                  <a:pt x="74098" y="1263128"/>
                </a:lnTo>
                <a:lnTo>
                  <a:pt x="249054" y="1084367"/>
                </a:lnTo>
                <a:lnTo>
                  <a:pt x="542526" y="856982"/>
                </a:lnTo>
                <a:lnTo>
                  <a:pt x="956048" y="638692"/>
                </a:lnTo>
                <a:lnTo>
                  <a:pt x="1433117" y="524101"/>
                </a:lnTo>
                <a:lnTo>
                  <a:pt x="1924343" y="503676"/>
                </a:lnTo>
                <a:lnTo>
                  <a:pt x="2394738" y="503676"/>
                </a:lnTo>
                <a:lnTo>
                  <a:pt x="2249281" y="411841"/>
                </a:lnTo>
                <a:lnTo>
                  <a:pt x="1724461" y="155283"/>
                </a:lnTo>
                <a:lnTo>
                  <a:pt x="1063910" y="0"/>
                </a:lnTo>
                <a:close/>
              </a:path>
              <a:path w="2463165" h="1336039">
                <a:moveTo>
                  <a:pt x="2394738" y="503676"/>
                </a:moveTo>
                <a:lnTo>
                  <a:pt x="1924343" y="503676"/>
                </a:lnTo>
                <a:lnTo>
                  <a:pt x="2308199" y="527804"/>
                </a:lnTo>
                <a:lnTo>
                  <a:pt x="2463157" y="546871"/>
                </a:lnTo>
                <a:lnTo>
                  <a:pt x="2394738" y="503676"/>
                </a:lnTo>
                <a:close/>
              </a:path>
            </a:pathLst>
          </a:custGeom>
          <a:solidFill>
            <a:srgbClr val="FF99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5">
            <a:extLst>
              <a:ext uri="{FF2B5EF4-FFF2-40B4-BE49-F238E27FC236}">
                <a16:creationId xmlns:a16="http://schemas.microsoft.com/office/drawing/2014/main" id="{7E3B9975-3062-8002-8685-35899B3AFCA8}"/>
              </a:ext>
            </a:extLst>
          </p:cNvPr>
          <p:cNvSpPr/>
          <p:nvPr/>
        </p:nvSpPr>
        <p:spPr>
          <a:xfrm>
            <a:off x="5564886" y="1469918"/>
            <a:ext cx="1923414" cy="2026920"/>
          </a:xfrm>
          <a:custGeom>
            <a:avLst/>
            <a:gdLst/>
            <a:ahLst/>
            <a:cxnLst/>
            <a:rect l="l" t="t" r="r" b="b"/>
            <a:pathLst>
              <a:path w="1923415" h="2026920">
                <a:moveTo>
                  <a:pt x="748057" y="0"/>
                </a:moveTo>
                <a:lnTo>
                  <a:pt x="358140" y="85800"/>
                </a:lnTo>
                <a:lnTo>
                  <a:pt x="95952" y="225274"/>
                </a:lnTo>
                <a:lnTo>
                  <a:pt x="0" y="298430"/>
                </a:lnTo>
                <a:lnTo>
                  <a:pt x="92069" y="313362"/>
                </a:lnTo>
                <a:lnTo>
                  <a:pt x="335168" y="377408"/>
                </a:lnTo>
                <a:lnTo>
                  <a:pt x="679638" y="519439"/>
                </a:lnTo>
                <a:lnTo>
                  <a:pt x="1075817" y="768330"/>
                </a:lnTo>
                <a:lnTo>
                  <a:pt x="1414307" y="1124444"/>
                </a:lnTo>
                <a:lnTo>
                  <a:pt x="1679289" y="1539267"/>
                </a:lnTo>
                <a:lnTo>
                  <a:pt x="1852021" y="1883201"/>
                </a:lnTo>
                <a:lnTo>
                  <a:pt x="1913763" y="2026646"/>
                </a:lnTo>
                <a:lnTo>
                  <a:pt x="1922805" y="1773824"/>
                </a:lnTo>
                <a:lnTo>
                  <a:pt x="1880663" y="1190890"/>
                </a:lnTo>
                <a:lnTo>
                  <a:pt x="1683430" y="541139"/>
                </a:lnTo>
                <a:lnTo>
                  <a:pt x="1227201" y="87864"/>
                </a:lnTo>
                <a:lnTo>
                  <a:pt x="748057" y="0"/>
                </a:lnTo>
                <a:close/>
              </a:path>
            </a:pathLst>
          </a:custGeom>
          <a:solidFill>
            <a:srgbClr val="8FAA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6">
            <a:extLst>
              <a:ext uri="{FF2B5EF4-FFF2-40B4-BE49-F238E27FC236}">
                <a16:creationId xmlns:a16="http://schemas.microsoft.com/office/drawing/2014/main" id="{3785958C-CD18-CC2E-9E0C-55A294D2F859}"/>
              </a:ext>
            </a:extLst>
          </p:cNvPr>
          <p:cNvSpPr/>
          <p:nvPr/>
        </p:nvSpPr>
        <p:spPr>
          <a:xfrm>
            <a:off x="6782625" y="2259076"/>
            <a:ext cx="1336675" cy="2510155"/>
          </a:xfrm>
          <a:custGeom>
            <a:avLst/>
            <a:gdLst/>
            <a:ahLst/>
            <a:cxnLst/>
            <a:rect l="l" t="t" r="r" b="b"/>
            <a:pathLst>
              <a:path w="1336675" h="2510154">
                <a:moveTo>
                  <a:pt x="541147" y="0"/>
                </a:moveTo>
                <a:lnTo>
                  <a:pt x="574375" y="85695"/>
                </a:lnTo>
                <a:lnTo>
                  <a:pt x="640572" y="325231"/>
                </a:lnTo>
                <a:lnTo>
                  <a:pt x="689504" y="692282"/>
                </a:lnTo>
                <a:lnTo>
                  <a:pt x="670941" y="1160526"/>
                </a:lnTo>
                <a:lnTo>
                  <a:pt x="531870" y="1631025"/>
                </a:lnTo>
                <a:lnTo>
                  <a:pt x="305038" y="2066067"/>
                </a:lnTo>
                <a:lnTo>
                  <a:pt x="93422" y="2385714"/>
                </a:lnTo>
                <a:lnTo>
                  <a:pt x="0" y="2510028"/>
                </a:lnTo>
                <a:lnTo>
                  <a:pt x="224051" y="2392285"/>
                </a:lnTo>
                <a:lnTo>
                  <a:pt x="708850" y="2066051"/>
                </a:lnTo>
                <a:lnTo>
                  <a:pt x="1173360" y="1571821"/>
                </a:lnTo>
                <a:lnTo>
                  <a:pt x="1336548" y="950087"/>
                </a:lnTo>
                <a:lnTo>
                  <a:pt x="1173476" y="494204"/>
                </a:lnTo>
                <a:lnTo>
                  <a:pt x="904367" y="201771"/>
                </a:lnTo>
                <a:lnTo>
                  <a:pt x="652498" y="45974"/>
                </a:lnTo>
                <a:lnTo>
                  <a:pt x="541147" y="0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7">
            <a:extLst>
              <a:ext uri="{FF2B5EF4-FFF2-40B4-BE49-F238E27FC236}">
                <a16:creationId xmlns:a16="http://schemas.microsoft.com/office/drawing/2014/main" id="{36F07874-9C56-D8E0-B1BA-7BCD3E1F71C9}"/>
              </a:ext>
            </a:extLst>
          </p:cNvPr>
          <p:cNvSpPr/>
          <p:nvPr/>
        </p:nvSpPr>
        <p:spPr>
          <a:xfrm>
            <a:off x="5406452" y="4147313"/>
            <a:ext cx="2463165" cy="1336040"/>
          </a:xfrm>
          <a:custGeom>
            <a:avLst/>
            <a:gdLst/>
            <a:ahLst/>
            <a:cxnLst/>
            <a:rect l="l" t="t" r="r" b="b"/>
            <a:pathLst>
              <a:path w="2463165" h="1336039">
                <a:moveTo>
                  <a:pt x="0" y="788670"/>
                </a:moveTo>
                <a:lnTo>
                  <a:pt x="214643" y="923700"/>
                </a:lnTo>
                <a:lnTo>
                  <a:pt x="740743" y="1180258"/>
                </a:lnTo>
                <a:lnTo>
                  <a:pt x="1401550" y="1335541"/>
                </a:lnTo>
                <a:lnTo>
                  <a:pt x="2020316" y="1166749"/>
                </a:lnTo>
                <a:lnTo>
                  <a:pt x="2304374" y="831865"/>
                </a:lnTo>
                <a:lnTo>
                  <a:pt x="538813" y="831865"/>
                </a:lnTo>
                <a:lnTo>
                  <a:pt x="154957" y="807737"/>
                </a:lnTo>
                <a:lnTo>
                  <a:pt x="0" y="788670"/>
                </a:lnTo>
                <a:close/>
              </a:path>
              <a:path w="2463165" h="1336039">
                <a:moveTo>
                  <a:pt x="2447036" y="0"/>
                </a:moveTo>
                <a:lnTo>
                  <a:pt x="2389058" y="72413"/>
                </a:lnTo>
                <a:lnTo>
                  <a:pt x="2214102" y="251174"/>
                </a:lnTo>
                <a:lnTo>
                  <a:pt x="1920630" y="478559"/>
                </a:lnTo>
                <a:lnTo>
                  <a:pt x="1507109" y="696849"/>
                </a:lnTo>
                <a:lnTo>
                  <a:pt x="1030039" y="811440"/>
                </a:lnTo>
                <a:lnTo>
                  <a:pt x="538813" y="831865"/>
                </a:lnTo>
                <a:lnTo>
                  <a:pt x="2304374" y="831865"/>
                </a:lnTo>
                <a:lnTo>
                  <a:pt x="2335379" y="795313"/>
                </a:lnTo>
                <a:lnTo>
                  <a:pt x="2454465" y="415258"/>
                </a:lnTo>
                <a:lnTo>
                  <a:pt x="2463157" y="119260"/>
                </a:lnTo>
                <a:lnTo>
                  <a:pt x="2447036" y="0"/>
                </a:lnTo>
                <a:close/>
              </a:path>
            </a:pathLst>
          </a:custGeom>
          <a:solidFill>
            <a:srgbClr val="FF993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8">
            <a:extLst>
              <a:ext uri="{FF2B5EF4-FFF2-40B4-BE49-F238E27FC236}">
                <a16:creationId xmlns:a16="http://schemas.microsoft.com/office/drawing/2014/main" id="{D7E44A64-E568-6693-3D25-7CD2C9426109}"/>
              </a:ext>
            </a:extLst>
          </p:cNvPr>
          <p:cNvSpPr/>
          <p:nvPr/>
        </p:nvSpPr>
        <p:spPr>
          <a:xfrm>
            <a:off x="4564091" y="3828796"/>
            <a:ext cx="1918335" cy="2026920"/>
          </a:xfrm>
          <a:custGeom>
            <a:avLst/>
            <a:gdLst/>
            <a:ahLst/>
            <a:cxnLst/>
            <a:rect l="l" t="t" r="r" b="b"/>
            <a:pathLst>
              <a:path w="1918334" h="2026920">
                <a:moveTo>
                  <a:pt x="9876" y="0"/>
                </a:moveTo>
                <a:lnTo>
                  <a:pt x="0" y="252821"/>
                </a:lnTo>
                <a:lnTo>
                  <a:pt x="40308" y="835755"/>
                </a:lnTo>
                <a:lnTo>
                  <a:pt x="235708" y="1485507"/>
                </a:lnTo>
                <a:lnTo>
                  <a:pt x="691104" y="1938782"/>
                </a:lnTo>
                <a:lnTo>
                  <a:pt x="1170247" y="2026646"/>
                </a:lnTo>
                <a:lnTo>
                  <a:pt x="1560165" y="1940845"/>
                </a:lnTo>
                <a:lnTo>
                  <a:pt x="1822352" y="1801371"/>
                </a:lnTo>
                <a:lnTo>
                  <a:pt x="1918305" y="1728216"/>
                </a:lnTo>
                <a:lnTo>
                  <a:pt x="1826986" y="1713283"/>
                </a:lnTo>
                <a:lnTo>
                  <a:pt x="1585136" y="1649237"/>
                </a:lnTo>
                <a:lnTo>
                  <a:pt x="1240916" y="1507206"/>
                </a:lnTo>
                <a:lnTo>
                  <a:pt x="842488" y="1258316"/>
                </a:lnTo>
                <a:lnTo>
                  <a:pt x="504830" y="902202"/>
                </a:lnTo>
                <a:lnTo>
                  <a:pt x="241682" y="487378"/>
                </a:lnTo>
                <a:lnTo>
                  <a:pt x="70784" y="143444"/>
                </a:lnTo>
                <a:lnTo>
                  <a:pt x="9876" y="0"/>
                </a:lnTo>
                <a:close/>
              </a:path>
            </a:pathLst>
          </a:custGeom>
          <a:solidFill>
            <a:srgbClr val="8FAAD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9">
            <a:extLst>
              <a:ext uri="{FF2B5EF4-FFF2-40B4-BE49-F238E27FC236}">
                <a16:creationId xmlns:a16="http://schemas.microsoft.com/office/drawing/2014/main" id="{0E1909D8-1601-DFB5-56B3-16A56AE6AFE9}"/>
              </a:ext>
            </a:extLst>
          </p:cNvPr>
          <p:cNvSpPr txBox="1"/>
          <p:nvPr/>
        </p:nvSpPr>
        <p:spPr>
          <a:xfrm>
            <a:off x="5396800" y="2416176"/>
            <a:ext cx="1144905" cy="627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spc="-5" dirty="0">
                <a:solidFill>
                  <a:srgbClr val="767070"/>
                </a:solidFill>
                <a:latin typeface="Verdana"/>
                <a:cs typeface="Verdana"/>
              </a:rPr>
              <a:t>W</a:t>
            </a:r>
            <a:r>
              <a:rPr sz="4000" spc="-45" dirty="0">
                <a:solidFill>
                  <a:srgbClr val="767070"/>
                </a:solidFill>
                <a:latin typeface="Verdana"/>
                <a:cs typeface="Verdana"/>
              </a:rPr>
              <a:t>h</a:t>
            </a:r>
            <a:r>
              <a:rPr sz="4000" spc="-5" dirty="0">
                <a:solidFill>
                  <a:srgbClr val="767070"/>
                </a:solidFill>
                <a:latin typeface="Verdana"/>
                <a:cs typeface="Verdana"/>
              </a:rPr>
              <a:t>y</a:t>
            </a:r>
            <a:endParaRPr sz="4000" dirty="0">
              <a:latin typeface="Verdana"/>
              <a:cs typeface="Verdana"/>
            </a:endParaRPr>
          </a:p>
        </p:txBody>
      </p:sp>
      <p:sp>
        <p:nvSpPr>
          <p:cNvPr id="48" name="object 11">
            <a:extLst>
              <a:ext uri="{FF2B5EF4-FFF2-40B4-BE49-F238E27FC236}">
                <a16:creationId xmlns:a16="http://schemas.microsoft.com/office/drawing/2014/main" id="{8EF70B6C-10AB-C9E2-0ADD-90E337F914E7}"/>
              </a:ext>
            </a:extLst>
          </p:cNvPr>
          <p:cNvSpPr/>
          <p:nvPr/>
        </p:nvSpPr>
        <p:spPr>
          <a:xfrm>
            <a:off x="3614991" y="2176019"/>
            <a:ext cx="1294765" cy="0"/>
          </a:xfrm>
          <a:custGeom>
            <a:avLst/>
            <a:gdLst/>
            <a:ahLst/>
            <a:cxnLst/>
            <a:rect l="l" t="t" r="r" b="b"/>
            <a:pathLst>
              <a:path w="1294764">
                <a:moveTo>
                  <a:pt x="0" y="0"/>
                </a:moveTo>
                <a:lnTo>
                  <a:pt x="1294256" y="0"/>
                </a:lnTo>
              </a:path>
            </a:pathLst>
          </a:custGeom>
          <a:ln w="28575">
            <a:solidFill>
              <a:srgbClr val="76707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12">
            <a:extLst>
              <a:ext uri="{FF2B5EF4-FFF2-40B4-BE49-F238E27FC236}">
                <a16:creationId xmlns:a16="http://schemas.microsoft.com/office/drawing/2014/main" id="{3FFE2D0F-D5D7-38F6-8079-091F446C324F}"/>
              </a:ext>
            </a:extLst>
          </p:cNvPr>
          <p:cNvSpPr/>
          <p:nvPr/>
        </p:nvSpPr>
        <p:spPr>
          <a:xfrm>
            <a:off x="3565397" y="2074673"/>
            <a:ext cx="224154" cy="201295"/>
          </a:xfrm>
          <a:custGeom>
            <a:avLst/>
            <a:gdLst/>
            <a:ahLst/>
            <a:cxnLst/>
            <a:rect l="l" t="t" r="r" b="b"/>
            <a:pathLst>
              <a:path w="224154" h="201294">
                <a:moveTo>
                  <a:pt x="112013" y="0"/>
                </a:moveTo>
                <a:lnTo>
                  <a:pt x="0" y="100584"/>
                </a:lnTo>
                <a:lnTo>
                  <a:pt x="112013" y="201168"/>
                </a:lnTo>
                <a:lnTo>
                  <a:pt x="224027" y="100584"/>
                </a:lnTo>
                <a:lnTo>
                  <a:pt x="112013" y="0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13">
            <a:extLst>
              <a:ext uri="{FF2B5EF4-FFF2-40B4-BE49-F238E27FC236}">
                <a16:creationId xmlns:a16="http://schemas.microsoft.com/office/drawing/2014/main" id="{5BDF8FF3-017B-5699-11E7-C6538205D42B}"/>
              </a:ext>
            </a:extLst>
          </p:cNvPr>
          <p:cNvSpPr/>
          <p:nvPr/>
        </p:nvSpPr>
        <p:spPr>
          <a:xfrm>
            <a:off x="2944368" y="3989578"/>
            <a:ext cx="1294765" cy="0"/>
          </a:xfrm>
          <a:custGeom>
            <a:avLst/>
            <a:gdLst/>
            <a:ahLst/>
            <a:cxnLst/>
            <a:rect l="l" t="t" r="r" b="b"/>
            <a:pathLst>
              <a:path w="1294764">
                <a:moveTo>
                  <a:pt x="0" y="0"/>
                </a:moveTo>
                <a:lnTo>
                  <a:pt x="1294257" y="0"/>
                </a:lnTo>
              </a:path>
            </a:pathLst>
          </a:custGeom>
          <a:ln w="28575">
            <a:solidFill>
              <a:srgbClr val="76707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14">
            <a:extLst>
              <a:ext uri="{FF2B5EF4-FFF2-40B4-BE49-F238E27FC236}">
                <a16:creationId xmlns:a16="http://schemas.microsoft.com/office/drawing/2014/main" id="{49EA7185-A97F-ADA5-D08B-1F009E8A86D7}"/>
              </a:ext>
            </a:extLst>
          </p:cNvPr>
          <p:cNvSpPr/>
          <p:nvPr/>
        </p:nvSpPr>
        <p:spPr>
          <a:xfrm>
            <a:off x="2743962" y="3888233"/>
            <a:ext cx="226060" cy="200025"/>
          </a:xfrm>
          <a:custGeom>
            <a:avLst/>
            <a:gdLst/>
            <a:ahLst/>
            <a:cxnLst/>
            <a:rect l="l" t="t" r="r" b="b"/>
            <a:pathLst>
              <a:path w="226060" h="200025">
                <a:moveTo>
                  <a:pt x="112775" y="0"/>
                </a:moveTo>
                <a:lnTo>
                  <a:pt x="0" y="99822"/>
                </a:lnTo>
                <a:lnTo>
                  <a:pt x="112775" y="199644"/>
                </a:lnTo>
                <a:lnTo>
                  <a:pt x="225551" y="99822"/>
                </a:lnTo>
                <a:lnTo>
                  <a:pt x="112775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15">
            <a:extLst>
              <a:ext uri="{FF2B5EF4-FFF2-40B4-BE49-F238E27FC236}">
                <a16:creationId xmlns:a16="http://schemas.microsoft.com/office/drawing/2014/main" id="{FC361533-57CD-8F96-1954-E552EFBCB02D}"/>
              </a:ext>
            </a:extLst>
          </p:cNvPr>
          <p:cNvSpPr/>
          <p:nvPr/>
        </p:nvSpPr>
        <p:spPr>
          <a:xfrm>
            <a:off x="4035614" y="5448046"/>
            <a:ext cx="1294765" cy="0"/>
          </a:xfrm>
          <a:custGeom>
            <a:avLst/>
            <a:gdLst/>
            <a:ahLst/>
            <a:cxnLst/>
            <a:rect l="l" t="t" r="r" b="b"/>
            <a:pathLst>
              <a:path w="1294764">
                <a:moveTo>
                  <a:pt x="0" y="0"/>
                </a:moveTo>
                <a:lnTo>
                  <a:pt x="1294257" y="0"/>
                </a:lnTo>
              </a:path>
            </a:pathLst>
          </a:custGeom>
          <a:ln w="28575">
            <a:solidFill>
              <a:srgbClr val="76707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16">
            <a:extLst>
              <a:ext uri="{FF2B5EF4-FFF2-40B4-BE49-F238E27FC236}">
                <a16:creationId xmlns:a16="http://schemas.microsoft.com/office/drawing/2014/main" id="{03FE0395-4FFA-4B43-7348-8A18CD05B3DC}"/>
              </a:ext>
            </a:extLst>
          </p:cNvPr>
          <p:cNvSpPr/>
          <p:nvPr/>
        </p:nvSpPr>
        <p:spPr>
          <a:xfrm>
            <a:off x="3835208" y="5360416"/>
            <a:ext cx="226060" cy="201295"/>
          </a:xfrm>
          <a:custGeom>
            <a:avLst/>
            <a:gdLst/>
            <a:ahLst/>
            <a:cxnLst/>
            <a:rect l="l" t="t" r="r" b="b"/>
            <a:pathLst>
              <a:path w="226060" h="201295">
                <a:moveTo>
                  <a:pt x="112775" y="0"/>
                </a:moveTo>
                <a:lnTo>
                  <a:pt x="0" y="100583"/>
                </a:lnTo>
                <a:lnTo>
                  <a:pt x="112775" y="201167"/>
                </a:lnTo>
                <a:lnTo>
                  <a:pt x="225551" y="100583"/>
                </a:lnTo>
                <a:lnTo>
                  <a:pt x="112775" y="0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17">
            <a:extLst>
              <a:ext uri="{FF2B5EF4-FFF2-40B4-BE49-F238E27FC236}">
                <a16:creationId xmlns:a16="http://schemas.microsoft.com/office/drawing/2014/main" id="{A537EA06-6625-07C6-8C40-953BDD632EAB}"/>
              </a:ext>
            </a:extLst>
          </p:cNvPr>
          <p:cNvSpPr/>
          <p:nvPr/>
        </p:nvSpPr>
        <p:spPr>
          <a:xfrm>
            <a:off x="6501447" y="1813306"/>
            <a:ext cx="1294765" cy="0"/>
          </a:xfrm>
          <a:custGeom>
            <a:avLst/>
            <a:gdLst/>
            <a:ahLst/>
            <a:cxnLst/>
            <a:rect l="l" t="t" r="r" b="b"/>
            <a:pathLst>
              <a:path w="1294765">
                <a:moveTo>
                  <a:pt x="1294256" y="0"/>
                </a:moveTo>
                <a:lnTo>
                  <a:pt x="0" y="0"/>
                </a:lnTo>
              </a:path>
            </a:pathLst>
          </a:custGeom>
          <a:ln w="28575">
            <a:solidFill>
              <a:srgbClr val="76707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18">
            <a:extLst>
              <a:ext uri="{FF2B5EF4-FFF2-40B4-BE49-F238E27FC236}">
                <a16:creationId xmlns:a16="http://schemas.microsoft.com/office/drawing/2014/main" id="{2B12582F-6DD3-2038-D5C0-F941BCEE00B4}"/>
              </a:ext>
            </a:extLst>
          </p:cNvPr>
          <p:cNvSpPr/>
          <p:nvPr/>
        </p:nvSpPr>
        <p:spPr>
          <a:xfrm>
            <a:off x="7768653" y="1711961"/>
            <a:ext cx="226060" cy="201295"/>
          </a:xfrm>
          <a:custGeom>
            <a:avLst/>
            <a:gdLst/>
            <a:ahLst/>
            <a:cxnLst/>
            <a:rect l="l" t="t" r="r" b="b"/>
            <a:pathLst>
              <a:path w="226059" h="201294">
                <a:moveTo>
                  <a:pt x="112775" y="0"/>
                </a:moveTo>
                <a:lnTo>
                  <a:pt x="0" y="100584"/>
                </a:lnTo>
                <a:lnTo>
                  <a:pt x="112775" y="201168"/>
                </a:lnTo>
                <a:lnTo>
                  <a:pt x="225551" y="100584"/>
                </a:lnTo>
                <a:lnTo>
                  <a:pt x="112775" y="0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19">
            <a:extLst>
              <a:ext uri="{FF2B5EF4-FFF2-40B4-BE49-F238E27FC236}">
                <a16:creationId xmlns:a16="http://schemas.microsoft.com/office/drawing/2014/main" id="{95372342-D86C-DC3A-B25D-EDA6C57C1B5B}"/>
              </a:ext>
            </a:extLst>
          </p:cNvPr>
          <p:cNvSpPr/>
          <p:nvPr/>
        </p:nvSpPr>
        <p:spPr>
          <a:xfrm>
            <a:off x="7930895" y="3562859"/>
            <a:ext cx="1294765" cy="0"/>
          </a:xfrm>
          <a:custGeom>
            <a:avLst/>
            <a:gdLst/>
            <a:ahLst/>
            <a:cxnLst/>
            <a:rect l="l" t="t" r="r" b="b"/>
            <a:pathLst>
              <a:path w="1294765">
                <a:moveTo>
                  <a:pt x="1294257" y="0"/>
                </a:moveTo>
                <a:lnTo>
                  <a:pt x="0" y="0"/>
                </a:lnTo>
              </a:path>
            </a:pathLst>
          </a:custGeom>
          <a:ln w="28575">
            <a:solidFill>
              <a:srgbClr val="76707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20">
            <a:extLst>
              <a:ext uri="{FF2B5EF4-FFF2-40B4-BE49-F238E27FC236}">
                <a16:creationId xmlns:a16="http://schemas.microsoft.com/office/drawing/2014/main" id="{12B59904-5CB1-2D40-ABE3-688B2D571D7C}"/>
              </a:ext>
            </a:extLst>
          </p:cNvPr>
          <p:cNvSpPr/>
          <p:nvPr/>
        </p:nvSpPr>
        <p:spPr>
          <a:xfrm>
            <a:off x="9198102" y="3461513"/>
            <a:ext cx="226060" cy="201295"/>
          </a:xfrm>
          <a:custGeom>
            <a:avLst/>
            <a:gdLst/>
            <a:ahLst/>
            <a:cxnLst/>
            <a:rect l="l" t="t" r="r" b="b"/>
            <a:pathLst>
              <a:path w="226059" h="201295">
                <a:moveTo>
                  <a:pt x="112775" y="0"/>
                </a:moveTo>
                <a:lnTo>
                  <a:pt x="0" y="100583"/>
                </a:lnTo>
                <a:lnTo>
                  <a:pt x="112775" y="201167"/>
                </a:lnTo>
                <a:lnTo>
                  <a:pt x="225551" y="100583"/>
                </a:lnTo>
                <a:lnTo>
                  <a:pt x="112775" y="0"/>
                </a:lnTo>
                <a:close/>
              </a:path>
            </a:pathLst>
          </a:custGeom>
          <a:solidFill>
            <a:srgbClr val="C55A1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21">
            <a:extLst>
              <a:ext uri="{FF2B5EF4-FFF2-40B4-BE49-F238E27FC236}">
                <a16:creationId xmlns:a16="http://schemas.microsoft.com/office/drawing/2014/main" id="{744D1BA5-DCF5-C693-3ACD-4128848197F5}"/>
              </a:ext>
            </a:extLst>
          </p:cNvPr>
          <p:cNvSpPr/>
          <p:nvPr/>
        </p:nvSpPr>
        <p:spPr>
          <a:xfrm>
            <a:off x="6922070" y="5112766"/>
            <a:ext cx="1294765" cy="0"/>
          </a:xfrm>
          <a:custGeom>
            <a:avLst/>
            <a:gdLst/>
            <a:ahLst/>
            <a:cxnLst/>
            <a:rect l="l" t="t" r="r" b="b"/>
            <a:pathLst>
              <a:path w="1294765">
                <a:moveTo>
                  <a:pt x="1294256" y="0"/>
                </a:moveTo>
                <a:lnTo>
                  <a:pt x="0" y="0"/>
                </a:lnTo>
              </a:path>
            </a:pathLst>
          </a:custGeom>
          <a:ln w="28575">
            <a:solidFill>
              <a:srgbClr val="76707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22">
            <a:extLst>
              <a:ext uri="{FF2B5EF4-FFF2-40B4-BE49-F238E27FC236}">
                <a16:creationId xmlns:a16="http://schemas.microsoft.com/office/drawing/2014/main" id="{679C6DCA-93EF-C47E-B75E-7C7F1E9F94C4}"/>
              </a:ext>
            </a:extLst>
          </p:cNvPr>
          <p:cNvSpPr/>
          <p:nvPr/>
        </p:nvSpPr>
        <p:spPr>
          <a:xfrm>
            <a:off x="8189277" y="4997704"/>
            <a:ext cx="224154" cy="201295"/>
          </a:xfrm>
          <a:custGeom>
            <a:avLst/>
            <a:gdLst/>
            <a:ahLst/>
            <a:cxnLst/>
            <a:rect l="l" t="t" r="r" b="b"/>
            <a:pathLst>
              <a:path w="224154" h="201295">
                <a:moveTo>
                  <a:pt x="112014" y="0"/>
                </a:moveTo>
                <a:lnTo>
                  <a:pt x="0" y="100583"/>
                </a:lnTo>
                <a:lnTo>
                  <a:pt x="112014" y="201168"/>
                </a:lnTo>
                <a:lnTo>
                  <a:pt x="224027" y="100583"/>
                </a:lnTo>
                <a:lnTo>
                  <a:pt x="112014" y="0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24">
            <a:extLst>
              <a:ext uri="{FF2B5EF4-FFF2-40B4-BE49-F238E27FC236}">
                <a16:creationId xmlns:a16="http://schemas.microsoft.com/office/drawing/2014/main" id="{26C3A082-A7FD-FD74-BECF-67FF073E8A45}"/>
              </a:ext>
            </a:extLst>
          </p:cNvPr>
          <p:cNvSpPr txBox="1"/>
          <p:nvPr/>
        </p:nvSpPr>
        <p:spPr>
          <a:xfrm>
            <a:off x="1825142" y="1804237"/>
            <a:ext cx="1713181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164465">
              <a:lnSpc>
                <a:spcPct val="100000"/>
              </a:lnSpc>
            </a:pPr>
            <a:r>
              <a:rPr lang="zh-CN" altLang="en-US" sz="2400" b="1" dirty="0">
                <a:solidFill>
                  <a:srgbClr val="767070"/>
                </a:solidFill>
                <a:latin typeface="+mj-ea"/>
                <a:ea typeface="+mj-ea"/>
                <a:cs typeface="Verdana"/>
              </a:rPr>
              <a:t>语法简单，</a:t>
            </a:r>
            <a:endParaRPr lang="en-US" altLang="zh-CN" sz="2400" b="1" dirty="0">
              <a:solidFill>
                <a:srgbClr val="767070"/>
              </a:solidFill>
              <a:latin typeface="+mj-ea"/>
              <a:ea typeface="+mj-ea"/>
              <a:cs typeface="Verdana"/>
            </a:endParaRPr>
          </a:p>
          <a:p>
            <a:pPr marL="12700" marR="5080" indent="164465">
              <a:lnSpc>
                <a:spcPct val="100000"/>
              </a:lnSpc>
            </a:pPr>
            <a:r>
              <a:rPr lang="zh-CN" altLang="en-US" sz="2400" b="1" dirty="0">
                <a:solidFill>
                  <a:srgbClr val="767070"/>
                </a:solidFill>
                <a:latin typeface="+mj-ea"/>
                <a:ea typeface="+mj-ea"/>
                <a:cs typeface="Verdana"/>
              </a:rPr>
              <a:t>易于学习</a:t>
            </a:r>
            <a:endParaRPr sz="2400" dirty="0">
              <a:latin typeface="+mj-ea"/>
              <a:ea typeface="+mj-ea"/>
              <a:cs typeface="Verdana"/>
            </a:endParaRPr>
          </a:p>
        </p:txBody>
      </p:sp>
      <p:sp>
        <p:nvSpPr>
          <p:cNvPr id="62" name="object 25">
            <a:extLst>
              <a:ext uri="{FF2B5EF4-FFF2-40B4-BE49-F238E27FC236}">
                <a16:creationId xmlns:a16="http://schemas.microsoft.com/office/drawing/2014/main" id="{9FC2C471-7E85-A661-F5F3-551B20D19794}"/>
              </a:ext>
            </a:extLst>
          </p:cNvPr>
          <p:cNvSpPr txBox="1">
            <a:spLocks/>
          </p:cNvSpPr>
          <p:nvPr/>
        </p:nvSpPr>
        <p:spPr>
          <a:xfrm>
            <a:off x="8271870" y="1443276"/>
            <a:ext cx="1825284" cy="73866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  <a:cs typeface="+mj-cs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zh-CN" altLang="en-US" sz="2400" b="1" dirty="0">
                <a:solidFill>
                  <a:srgbClr val="767070"/>
                </a:solidFill>
                <a:effectLst/>
                <a:latin typeface="+mj-ea"/>
                <a:ea typeface="+mj-ea"/>
              </a:rPr>
              <a:t>社区活跃，</a:t>
            </a:r>
            <a:endParaRPr lang="en-US" altLang="zh-CN" sz="2400" b="1" dirty="0">
              <a:solidFill>
                <a:srgbClr val="767070"/>
              </a:solidFill>
              <a:effectLst/>
              <a:latin typeface="+mj-ea"/>
              <a:ea typeface="+mj-ea"/>
            </a:endParaRPr>
          </a:p>
          <a:p>
            <a:pPr marL="12700">
              <a:lnSpc>
                <a:spcPct val="100000"/>
              </a:lnSpc>
            </a:pPr>
            <a:r>
              <a:rPr lang="zh-CN" altLang="en-US" sz="2400" b="1" dirty="0">
                <a:solidFill>
                  <a:srgbClr val="767070"/>
                </a:solidFill>
                <a:effectLst/>
                <a:latin typeface="+mj-ea"/>
                <a:ea typeface="+mj-ea"/>
              </a:rPr>
              <a:t>开箱即用</a:t>
            </a:r>
            <a:endParaRPr lang="en-US" sz="2400" b="1" dirty="0">
              <a:effectLst/>
              <a:latin typeface="+mj-ea"/>
              <a:ea typeface="+mj-ea"/>
            </a:endParaRPr>
          </a:p>
        </p:txBody>
      </p:sp>
      <p:sp>
        <p:nvSpPr>
          <p:cNvPr id="63" name="object 26">
            <a:extLst>
              <a:ext uri="{FF2B5EF4-FFF2-40B4-BE49-F238E27FC236}">
                <a16:creationId xmlns:a16="http://schemas.microsoft.com/office/drawing/2014/main" id="{77A5EEA3-B866-173F-23BF-6F01A8D0CEFE}"/>
              </a:ext>
            </a:extLst>
          </p:cNvPr>
          <p:cNvSpPr txBox="1"/>
          <p:nvPr/>
        </p:nvSpPr>
        <p:spPr>
          <a:xfrm>
            <a:off x="1231551" y="3618683"/>
            <a:ext cx="1931004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1465" marR="5080" indent="-279400">
              <a:lnSpc>
                <a:spcPct val="100000"/>
              </a:lnSpc>
            </a:pPr>
            <a:r>
              <a:rPr lang="zh-CN" altLang="en-US" sz="2400" b="1" spc="-5" dirty="0">
                <a:solidFill>
                  <a:srgbClr val="767070"/>
                </a:solidFill>
                <a:latin typeface="+mj-ea"/>
                <a:ea typeface="+mj-ea"/>
                <a:cs typeface="Verdana"/>
              </a:rPr>
              <a:t>灵活高效，</a:t>
            </a:r>
            <a:endParaRPr lang="en-US" altLang="zh-CN" sz="2400" b="1" spc="-5" dirty="0">
              <a:solidFill>
                <a:srgbClr val="767070"/>
              </a:solidFill>
              <a:latin typeface="+mj-ea"/>
              <a:ea typeface="+mj-ea"/>
              <a:cs typeface="Verdana"/>
            </a:endParaRPr>
          </a:p>
          <a:p>
            <a:pPr marL="291465" marR="5080" indent="-279400">
              <a:lnSpc>
                <a:spcPct val="100000"/>
              </a:lnSpc>
            </a:pPr>
            <a:r>
              <a:rPr lang="zh-CN" altLang="en-US" sz="2400" b="1" spc="-5" dirty="0">
                <a:solidFill>
                  <a:srgbClr val="767070"/>
                </a:solidFill>
                <a:latin typeface="+mj-ea"/>
                <a:ea typeface="+mj-ea"/>
                <a:cs typeface="Verdana"/>
              </a:rPr>
              <a:t>易于扩展</a:t>
            </a:r>
            <a:endParaRPr sz="2400" dirty="0">
              <a:latin typeface="+mj-ea"/>
              <a:ea typeface="+mj-ea"/>
              <a:cs typeface="Verdana"/>
            </a:endParaRPr>
          </a:p>
        </p:txBody>
      </p:sp>
      <p:sp>
        <p:nvSpPr>
          <p:cNvPr id="64" name="object 27">
            <a:extLst>
              <a:ext uri="{FF2B5EF4-FFF2-40B4-BE49-F238E27FC236}">
                <a16:creationId xmlns:a16="http://schemas.microsoft.com/office/drawing/2014/main" id="{C984414B-E85A-0C51-1947-5EF04227CEFE}"/>
              </a:ext>
            </a:extLst>
          </p:cNvPr>
          <p:cNvSpPr txBox="1"/>
          <p:nvPr/>
        </p:nvSpPr>
        <p:spPr>
          <a:xfrm>
            <a:off x="2150042" y="5097294"/>
            <a:ext cx="1809499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zh-CN" altLang="en-US" sz="2400" b="1" spc="-5" dirty="0">
                <a:solidFill>
                  <a:srgbClr val="767070"/>
                </a:solidFill>
                <a:latin typeface="+mj-ea"/>
                <a:ea typeface="+mj-ea"/>
                <a:cs typeface="Verdana"/>
              </a:rPr>
              <a:t>面向对象的</a:t>
            </a:r>
            <a:endParaRPr lang="en-US" altLang="zh-CN" sz="2400" b="1" spc="-5" dirty="0">
              <a:solidFill>
                <a:srgbClr val="767070"/>
              </a:solidFill>
              <a:latin typeface="+mj-ea"/>
              <a:ea typeface="+mj-e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lang="zh-CN" altLang="en-US" sz="2400" b="1" spc="-5" dirty="0">
                <a:solidFill>
                  <a:srgbClr val="767070"/>
                </a:solidFill>
                <a:latin typeface="+mj-ea"/>
                <a:ea typeface="+mj-ea"/>
                <a:cs typeface="Verdana"/>
              </a:rPr>
              <a:t>解释性语言</a:t>
            </a:r>
            <a:endParaRPr lang="zh-CN" altLang="en-US" sz="2400" dirty="0">
              <a:latin typeface="+mj-ea"/>
              <a:ea typeface="+mj-ea"/>
              <a:cs typeface="Verdana"/>
            </a:endParaRPr>
          </a:p>
        </p:txBody>
      </p:sp>
      <p:sp>
        <p:nvSpPr>
          <p:cNvPr id="66" name="object 29">
            <a:extLst>
              <a:ext uri="{FF2B5EF4-FFF2-40B4-BE49-F238E27FC236}">
                <a16:creationId xmlns:a16="http://schemas.microsoft.com/office/drawing/2014/main" id="{983A5980-DFF1-C5D2-408C-E0485B57A0C0}"/>
              </a:ext>
            </a:extLst>
          </p:cNvPr>
          <p:cNvSpPr txBox="1"/>
          <p:nvPr/>
        </p:nvSpPr>
        <p:spPr>
          <a:xfrm>
            <a:off x="8676598" y="4878944"/>
            <a:ext cx="2729231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90855" marR="5080" indent="-478790">
              <a:lnSpc>
                <a:spcPct val="100000"/>
              </a:lnSpc>
            </a:pPr>
            <a:r>
              <a:rPr lang="zh-CN" altLang="en-US" sz="2400" b="1" spc="-5" dirty="0">
                <a:solidFill>
                  <a:srgbClr val="767070"/>
                </a:solidFill>
                <a:latin typeface="+mj-ea"/>
                <a:ea typeface="+mj-ea"/>
                <a:cs typeface="Verdana"/>
              </a:rPr>
              <a:t>应用范围广</a:t>
            </a:r>
            <a:endParaRPr sz="2400" dirty="0">
              <a:latin typeface="+mj-ea"/>
              <a:ea typeface="+mj-ea"/>
              <a:cs typeface="Verdana"/>
            </a:endParaRPr>
          </a:p>
        </p:txBody>
      </p:sp>
      <p:sp>
        <p:nvSpPr>
          <p:cNvPr id="65" name="object 28">
            <a:extLst>
              <a:ext uri="{FF2B5EF4-FFF2-40B4-BE49-F238E27FC236}">
                <a16:creationId xmlns:a16="http://schemas.microsoft.com/office/drawing/2014/main" id="{2CF429CA-16B1-CEDA-46DC-D37D290690D4}"/>
              </a:ext>
            </a:extLst>
          </p:cNvPr>
          <p:cNvSpPr txBox="1"/>
          <p:nvPr/>
        </p:nvSpPr>
        <p:spPr>
          <a:xfrm>
            <a:off x="9510267" y="3312172"/>
            <a:ext cx="1450182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62230">
              <a:lnSpc>
                <a:spcPct val="100000"/>
              </a:lnSpc>
            </a:pPr>
            <a:r>
              <a:rPr lang="zh-CN" altLang="en-US" sz="2400" b="1" spc="-5" dirty="0">
                <a:solidFill>
                  <a:srgbClr val="767070"/>
                </a:solidFill>
                <a:latin typeface="+mj-ea"/>
                <a:ea typeface="+mj-ea"/>
                <a:cs typeface="Verdana"/>
              </a:rPr>
              <a:t>开源免费，</a:t>
            </a:r>
            <a:endParaRPr lang="en-US" altLang="zh-CN" sz="2400" b="1" spc="-5" dirty="0">
              <a:solidFill>
                <a:srgbClr val="767070"/>
              </a:solidFill>
              <a:latin typeface="+mj-ea"/>
              <a:ea typeface="+mj-ea"/>
              <a:cs typeface="Verdana"/>
            </a:endParaRPr>
          </a:p>
          <a:p>
            <a:pPr marL="12700" marR="5080" indent="62230">
              <a:lnSpc>
                <a:spcPct val="100000"/>
              </a:lnSpc>
            </a:pPr>
            <a:r>
              <a:rPr lang="zh-CN" altLang="en-US" sz="2400" b="1" spc="-5" dirty="0">
                <a:solidFill>
                  <a:srgbClr val="767070"/>
                </a:solidFill>
                <a:latin typeface="+mj-ea"/>
                <a:ea typeface="+mj-ea"/>
                <a:cs typeface="Verdana"/>
              </a:rPr>
              <a:t>类库丰富</a:t>
            </a:r>
            <a:endParaRPr lang="en-US" sz="2400" dirty="0">
              <a:latin typeface="+mj-ea"/>
              <a:ea typeface="+mj-ea"/>
              <a:cs typeface="Verdana"/>
            </a:endParaRPr>
          </a:p>
        </p:txBody>
      </p:sp>
      <p:pic>
        <p:nvPicPr>
          <p:cNvPr id="68" name="图片 67">
            <a:hlinkClick r:id="rId3"/>
            <a:extLst>
              <a:ext uri="{FF2B5EF4-FFF2-40B4-BE49-F238E27FC236}">
                <a16:creationId xmlns:a16="http://schemas.microsoft.com/office/drawing/2014/main" id="{50E66276-9285-8541-5867-A74B28A1469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8" r="3158"/>
          <a:stretch/>
        </p:blipFill>
        <p:spPr>
          <a:xfrm>
            <a:off x="5339206" y="2987281"/>
            <a:ext cx="1336675" cy="1426783"/>
          </a:xfrm>
          <a:prstGeom prst="rect">
            <a:avLst/>
          </a:prstGeom>
        </p:spPr>
      </p:pic>
      <p:sp>
        <p:nvSpPr>
          <p:cNvPr id="69" name="object 9">
            <a:extLst>
              <a:ext uri="{FF2B5EF4-FFF2-40B4-BE49-F238E27FC236}">
                <a16:creationId xmlns:a16="http://schemas.microsoft.com/office/drawing/2014/main" id="{80550B4F-EFB3-A7EC-B14D-B081DE9BA42B}"/>
              </a:ext>
            </a:extLst>
          </p:cNvPr>
          <p:cNvSpPr txBox="1"/>
          <p:nvPr/>
        </p:nvSpPr>
        <p:spPr>
          <a:xfrm>
            <a:off x="5071679" y="3704381"/>
            <a:ext cx="1795146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4000" spc="-5" dirty="0">
                <a:solidFill>
                  <a:srgbClr val="767070"/>
                </a:solidFill>
                <a:latin typeface="Verdana"/>
                <a:cs typeface="Verdana"/>
              </a:rPr>
              <a:t>Python</a:t>
            </a:r>
            <a:endParaRPr sz="4000" dirty="0">
              <a:latin typeface="Verdana"/>
              <a:cs typeface="Verdana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67A30D04-38D0-D20E-4EE8-EE121DB259C0}"/>
              </a:ext>
            </a:extLst>
          </p:cNvPr>
          <p:cNvSpPr txBox="1"/>
          <p:nvPr/>
        </p:nvSpPr>
        <p:spPr>
          <a:xfrm>
            <a:off x="1476761" y="6020938"/>
            <a:ext cx="9238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办公自动化、</a:t>
            </a:r>
            <a:r>
              <a:rPr lang="en-US" altLang="zh-CN" sz="28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Web </a:t>
            </a:r>
            <a:r>
              <a:rPr lang="zh-CN" altLang="en-US" sz="28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程序、网络爬虫云计算、人工智能</a:t>
            </a:r>
            <a:r>
              <a:rPr lang="en-US" altLang="zh-CN" sz="2800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zh-CN" altLang="en-US" sz="2800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object 23">
            <a:extLst>
              <a:ext uri="{FF2B5EF4-FFF2-40B4-BE49-F238E27FC236}">
                <a16:creationId xmlns:a16="http://schemas.microsoft.com/office/drawing/2014/main" id="{3B2146D0-F7C3-DCE3-BE29-F363BFE08CA2}"/>
              </a:ext>
            </a:extLst>
          </p:cNvPr>
          <p:cNvSpPr txBox="1"/>
          <p:nvPr/>
        </p:nvSpPr>
        <p:spPr>
          <a:xfrm>
            <a:off x="5787199" y="4227323"/>
            <a:ext cx="338455" cy="627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b="1" spc="-5" dirty="0">
                <a:solidFill>
                  <a:srgbClr val="767070"/>
                </a:solidFill>
                <a:latin typeface="Verdana"/>
                <a:cs typeface="Verdana"/>
              </a:rPr>
              <a:t>?</a:t>
            </a:r>
            <a:endParaRPr sz="40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636494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内容占位符 8">
            <a:hlinkClick r:id="rId3"/>
            <a:extLst>
              <a:ext uri="{FF2B5EF4-FFF2-40B4-BE49-F238E27FC236}">
                <a16:creationId xmlns:a16="http://schemas.microsoft.com/office/drawing/2014/main" id="{83E1DED6-3890-04C1-AAF9-C65E31A76C7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108" y="1681626"/>
            <a:ext cx="3605577" cy="4807437"/>
          </a:xfr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B919DED7-EDDF-A9D7-FFE1-8104659F6D9E}"/>
              </a:ext>
            </a:extLst>
          </p:cNvPr>
          <p:cNvSpPr txBox="1"/>
          <p:nvPr/>
        </p:nvSpPr>
        <p:spPr>
          <a:xfrm>
            <a:off x="1605986" y="2164068"/>
            <a:ext cx="4607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人生苦短，我用 </a:t>
            </a:r>
            <a:r>
              <a:rPr lang="en-US" altLang="zh-CN" sz="3200" b="1" dirty="0">
                <a:latin typeface="Consolas" panose="020B0609020204030204" pitchFamily="49" charset="0"/>
                <a:ea typeface="+mj-ea"/>
              </a:rPr>
              <a:t>Python</a:t>
            </a:r>
            <a:endParaRPr lang="zh-CN" altLang="en-US" sz="3200" b="1" dirty="0">
              <a:latin typeface="Consolas" panose="020B0609020204030204" pitchFamily="49" charset="0"/>
              <a:ea typeface="+mj-ea"/>
            </a:endParaRPr>
          </a:p>
        </p:txBody>
      </p:sp>
      <p:pic>
        <p:nvPicPr>
          <p:cNvPr id="5" name="图片 4">
            <a:hlinkClick r:id="rId5"/>
            <a:extLst>
              <a:ext uri="{FF2B5EF4-FFF2-40B4-BE49-F238E27FC236}">
                <a16:creationId xmlns:a16="http://schemas.microsoft.com/office/drawing/2014/main" id="{91F646AF-DCFD-7B44-A4F5-21F01F47F1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82991" y="2932468"/>
            <a:ext cx="5453111" cy="3679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465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 </a:t>
            </a:r>
            <a:r>
              <a:rPr lang="en-US" altLang="zh-CN" dirty="0">
                <a:latin typeface="+mj-lt"/>
              </a:rPr>
              <a:t>Python</a:t>
            </a:r>
            <a:r>
              <a:rPr lang="en-US" altLang="zh-CN" dirty="0"/>
              <a:t> </a:t>
            </a:r>
            <a:r>
              <a:rPr lang="zh-CN" altLang="en-US" dirty="0"/>
              <a:t>版本</a:t>
            </a:r>
          </a:p>
        </p:txBody>
      </p:sp>
      <p:pic>
        <p:nvPicPr>
          <p:cNvPr id="11" name="内容占位符 10">
            <a:hlinkClick r:id="rId3"/>
            <a:extLst>
              <a:ext uri="{FF2B5EF4-FFF2-40B4-BE49-F238E27FC236}">
                <a16:creationId xmlns:a16="http://schemas.microsoft.com/office/drawing/2014/main" id="{9D500740-D60E-EFBC-F3C9-43DA9B4672B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3144" y="1825624"/>
            <a:ext cx="3025402" cy="3840813"/>
          </a:xfrm>
        </p:spPr>
      </p:pic>
      <p:sp>
        <p:nvSpPr>
          <p:cNvPr id="12" name="内容占位符 11">
            <a:extLst>
              <a:ext uri="{FF2B5EF4-FFF2-40B4-BE49-F238E27FC236}">
                <a16:creationId xmlns:a16="http://schemas.microsoft.com/office/drawing/2014/main" id="{17AECC1C-6944-9F68-770A-0455E86B24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825624"/>
            <a:ext cx="5181600" cy="4351338"/>
          </a:xfrm>
        </p:spPr>
        <p:txBody>
          <a:bodyPr>
            <a:normAutofit/>
          </a:bodyPr>
          <a:lstStyle/>
          <a:p>
            <a:r>
              <a:rPr lang="zh-CN" altLang="en-US" dirty="0"/>
              <a:t>最低使用 </a:t>
            </a:r>
            <a:r>
              <a:rPr lang="en-US" altLang="zh-CN" dirty="0">
                <a:latin typeface="Consolas" panose="020B0609020204030204" pitchFamily="49" charset="0"/>
              </a:rPr>
              <a:t>Python 3.9</a:t>
            </a:r>
            <a:r>
              <a:rPr lang="en-US" altLang="zh-CN" dirty="0"/>
              <a:t> </a:t>
            </a:r>
            <a:r>
              <a:rPr lang="zh-CN" altLang="en-US" dirty="0"/>
              <a:t>版本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推荐使用 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Python 3.11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 版本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zh-CN" altLang="en-US" dirty="0"/>
              <a:t>更好的错误提示</a:t>
            </a:r>
            <a:endParaRPr lang="en-US" altLang="zh-CN" dirty="0"/>
          </a:p>
          <a:p>
            <a:pPr lvl="1"/>
            <a:r>
              <a:rPr lang="zh-CN" altLang="en-US" dirty="0"/>
              <a:t>更快的运行速度</a:t>
            </a:r>
            <a:endParaRPr lang="en-US" altLang="zh-CN" dirty="0"/>
          </a:p>
          <a:p>
            <a:pPr lvl="1"/>
            <a:r>
              <a:rPr lang="zh-CN" altLang="en-US" dirty="0"/>
              <a:t>更方便进阶学习</a:t>
            </a:r>
            <a:endParaRPr lang="en-US" altLang="zh-CN" dirty="0"/>
          </a:p>
          <a:p>
            <a:pPr lvl="1"/>
            <a:r>
              <a:rPr lang="en-US" altLang="zh-CN" dirty="0"/>
              <a:t>……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</a:rPr>
              <a:t>书中使用 </a:t>
            </a:r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3.11</a:t>
            </a:r>
            <a:r>
              <a:rPr lang="en-US" altLang="zh-CN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zh-CN" altLang="en-US" b="1" dirty="0">
                <a:solidFill>
                  <a:schemeClr val="accent1">
                    <a:lumMod val="50000"/>
                  </a:schemeClr>
                </a:solidFill>
              </a:rPr>
              <a:t>版本运行代码</a:t>
            </a:r>
            <a:endParaRPr lang="en-US" altLang="zh-CN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684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1.1 Python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解释器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34FF01F-2A65-44F6-34F9-69AC934A31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6082" cy="4351338"/>
          </a:xfrm>
        </p:spPr>
        <p:txBody>
          <a:bodyPr/>
          <a:lstStyle/>
          <a:p>
            <a:r>
              <a:rPr lang="zh-CN" altLang="en-US" dirty="0"/>
              <a:t>在终端窗口中使用</a:t>
            </a:r>
            <a:endParaRPr lang="en-US" altLang="zh-CN" dirty="0"/>
          </a:p>
          <a:p>
            <a:r>
              <a:rPr lang="zh-CN" altLang="en-US" dirty="0"/>
              <a:t>运行 </a:t>
            </a:r>
            <a:r>
              <a:rPr lang="en-US" altLang="zh-CN" dirty="0">
                <a:latin typeface="Consolas" panose="020B0609020204030204" pitchFamily="49" charset="0"/>
              </a:rPr>
              <a:t>Python</a:t>
            </a:r>
            <a:r>
              <a:rPr lang="en-US" altLang="zh-CN" dirty="0"/>
              <a:t> </a:t>
            </a:r>
            <a:r>
              <a:rPr lang="zh-CN" altLang="en-US" dirty="0"/>
              <a:t>的代码片段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sz="2400" dirty="0"/>
              <a:t>书中的代码片段：</a:t>
            </a:r>
            <a:endParaRPr lang="en-US" altLang="zh-CN" sz="2400" dirty="0"/>
          </a:p>
          <a:p>
            <a:pPr marL="0" indent="0" algn="l">
              <a:buNone/>
            </a:pPr>
            <a:r>
              <a:rPr lang="en-US" altLang="zh-CN" sz="1900" b="0" i="0" u="none" strike="noStrike" baseline="0" dirty="0">
                <a:highlight>
                  <a:srgbClr val="F0F0F0"/>
                </a:highlight>
              </a:rPr>
              <a:t>&gt;&gt;&gt; </a:t>
            </a:r>
            <a:r>
              <a:rPr lang="en-US" altLang="zh-CN" sz="1900" b="1" i="0" u="none" strike="noStrike" baseline="0" dirty="0">
                <a:highlight>
                  <a:srgbClr val="F0F0F0"/>
                </a:highlight>
              </a:rPr>
              <a:t>print("Hello Python interpreter!")</a:t>
            </a:r>
          </a:p>
          <a:p>
            <a:pPr marL="0" indent="0" algn="l">
              <a:buNone/>
            </a:pPr>
            <a:r>
              <a:rPr lang="en-US" altLang="zh-CN" sz="1900" b="0" i="0" u="none" strike="noStrike" baseline="0" dirty="0">
                <a:highlight>
                  <a:srgbClr val="F0F0F0"/>
                </a:highlight>
              </a:rPr>
              <a:t>Hello Python interpreter!</a:t>
            </a:r>
            <a:endParaRPr lang="en-US" altLang="zh-CN" sz="1900" dirty="0">
              <a:highlight>
                <a:srgbClr val="F0F0F0"/>
              </a:highlight>
            </a:endParaRPr>
          </a:p>
          <a:p>
            <a:r>
              <a:rPr lang="zh-CN" altLang="en-US" sz="2000" b="1" dirty="0"/>
              <a:t>加粗的文本</a:t>
            </a:r>
            <a:r>
              <a:rPr lang="zh-CN" altLang="en-US" sz="2000" dirty="0"/>
              <a:t>：</a:t>
            </a:r>
            <a:r>
              <a:rPr lang="zh-CN" altLang="en-US" sz="2000" b="1" dirty="0">
                <a:highlight>
                  <a:srgbClr val="F0F0F0"/>
                </a:highlight>
              </a:rPr>
              <a:t>需要你输入的代码</a:t>
            </a:r>
            <a:endParaRPr lang="en-US" altLang="zh-CN" sz="2000" b="1" dirty="0">
              <a:highlight>
                <a:srgbClr val="F0F0F0"/>
              </a:highlight>
            </a:endParaRPr>
          </a:p>
          <a:p>
            <a:pPr marL="0" indent="0">
              <a:buNone/>
            </a:pPr>
            <a:r>
              <a:rPr lang="zh-CN" altLang="en-US" sz="2000" dirty="0"/>
              <a:t>（按回车执行，跟在 </a:t>
            </a:r>
            <a:r>
              <a:rPr lang="en-US" altLang="zh-CN" sz="2000" dirty="0">
                <a:highlight>
                  <a:srgbClr val="F0F0F0"/>
                </a:highlight>
              </a:rPr>
              <a:t>&gt;&gt;&gt;</a:t>
            </a:r>
            <a:r>
              <a:rPr lang="en-US" altLang="zh-CN" sz="2000" dirty="0"/>
              <a:t> </a:t>
            </a:r>
            <a:r>
              <a:rPr lang="zh-CN" altLang="en-US" sz="2000" dirty="0"/>
              <a:t>后面）</a:t>
            </a:r>
            <a:endParaRPr lang="en-US" altLang="zh-CN" sz="2000" dirty="0"/>
          </a:p>
          <a:p>
            <a:r>
              <a:rPr lang="zh-CN" altLang="en-US" sz="2000" dirty="0"/>
              <a:t>未加粗的文本：</a:t>
            </a:r>
            <a:r>
              <a:rPr lang="zh-CN" altLang="en-US" sz="2000" dirty="0">
                <a:highlight>
                  <a:srgbClr val="F0F0F0"/>
                </a:highlight>
              </a:rPr>
              <a:t>程序的输出</a:t>
            </a:r>
            <a:endParaRPr lang="en-US" altLang="zh-CN" sz="2000" dirty="0">
              <a:highlight>
                <a:srgbClr val="F0F0F0"/>
              </a:highlight>
            </a:endParaRPr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13" name="内容占位符 12">
            <a:extLst>
              <a:ext uri="{FF2B5EF4-FFF2-40B4-BE49-F238E27FC236}">
                <a16:creationId xmlns:a16="http://schemas.microsoft.com/office/drawing/2014/main" id="{7C633EC2-82A6-5F6A-D9A3-326C1E77FDA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96704" y="1917762"/>
            <a:ext cx="4816257" cy="1928027"/>
          </a:xfr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670E3534-8F35-5B26-8418-171E013CEE09}"/>
              </a:ext>
            </a:extLst>
          </p:cNvPr>
          <p:cNvSpPr txBox="1"/>
          <p:nvPr/>
        </p:nvSpPr>
        <p:spPr>
          <a:xfrm>
            <a:off x="5990394" y="4874923"/>
            <a:ext cx="56608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i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我们随后将一起安装 </a:t>
            </a:r>
            <a:r>
              <a:rPr lang="en-US" altLang="zh-CN" sz="3200" b="1" i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3200" b="1" i="1" dirty="0">
                <a:solidFill>
                  <a:schemeClr val="accent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3351160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1.1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检查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Python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版本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34FF01F-2A65-44F6-34F9-69AC934A3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在命令提示符中输入 </a:t>
            </a:r>
            <a:r>
              <a:rPr lang="en-US" altLang="zh-CN" b="1" dirty="0">
                <a:highlight>
                  <a:srgbClr val="F0F0F0"/>
                </a:highlight>
                <a:latin typeface="Consolas" panose="020B0609020204030204" pitchFamily="49" charset="0"/>
              </a:rPr>
              <a:t>python</a:t>
            </a:r>
            <a:r>
              <a:rPr lang="en-US" altLang="zh-CN" b="1" dirty="0">
                <a:highlight>
                  <a:srgbClr val="FFFFFF"/>
                </a:highlight>
              </a:rPr>
              <a:t> </a:t>
            </a:r>
            <a:r>
              <a:rPr lang="zh-CN" altLang="en-US" dirty="0">
                <a:highlight>
                  <a:srgbClr val="FFFFFF"/>
                </a:highlight>
              </a:rPr>
              <a:t>并回车</a:t>
            </a:r>
            <a:endParaRPr lang="en-US" altLang="zh-CN" dirty="0">
              <a:highlight>
                <a:srgbClr val="FFFFFF"/>
              </a:highlight>
            </a:endParaRPr>
          </a:p>
          <a:p>
            <a:endParaRPr lang="en-US" altLang="zh-CN" dirty="0">
              <a:highlight>
                <a:srgbClr val="FFFFFF"/>
              </a:highlight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4E0BA8B-E96C-1CCA-0C38-38BA68E749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339" y="2814904"/>
            <a:ext cx="4785775" cy="323116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3CC94CF2-21C3-B572-38BB-A0944EC95A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3888" y="2812807"/>
            <a:ext cx="4784400" cy="3230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31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783DF-49A6-7EF1-661E-C574E2C2F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1.1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检查 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Python</a:t>
            </a:r>
            <a:r>
              <a:rPr lang="en-US" altLang="zh-C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版本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34FF01F-2A65-44F6-34F9-69AC934A3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在命令提示符中输入 </a:t>
            </a:r>
            <a:r>
              <a:rPr lang="en-US" altLang="zh-CN" b="1" dirty="0">
                <a:highlight>
                  <a:srgbClr val="F0F0F0"/>
                </a:highlight>
                <a:latin typeface="Consolas" panose="020B0609020204030204" pitchFamily="49" charset="0"/>
              </a:rPr>
              <a:t>python</a:t>
            </a:r>
            <a:r>
              <a:rPr lang="en-US" altLang="zh-CN" dirty="0">
                <a:highlight>
                  <a:srgbClr val="FFFFFF"/>
                </a:highlight>
              </a:rPr>
              <a:t> </a:t>
            </a:r>
            <a:r>
              <a:rPr lang="zh-CN" altLang="en-US" dirty="0">
                <a:highlight>
                  <a:srgbClr val="FFFFFF"/>
                </a:highlight>
              </a:rPr>
              <a:t>并回车</a:t>
            </a:r>
            <a:endParaRPr lang="en-US" altLang="zh-CN" dirty="0">
              <a:highlight>
                <a:srgbClr val="FFFFFF"/>
              </a:highlight>
            </a:endParaRPr>
          </a:p>
          <a:p>
            <a:pPr>
              <a:spcBef>
                <a:spcPts val="500"/>
              </a:spcBef>
            </a:pPr>
            <a:endParaRPr lang="en-US" altLang="zh-CN" b="1" u="sng" dirty="0">
              <a:highlight>
                <a:srgbClr val="FFFFFF"/>
              </a:highlight>
            </a:endParaRPr>
          </a:p>
          <a:p>
            <a:pPr>
              <a:spcBef>
                <a:spcPts val="500"/>
              </a:spcBef>
            </a:pPr>
            <a:r>
              <a:rPr lang="zh-CN" altLang="en-US" b="1" u="sng" dirty="0">
                <a:highlight>
                  <a:srgbClr val="FFFFFF"/>
                </a:highlight>
              </a:rPr>
              <a:t>未安装</a:t>
            </a:r>
            <a:r>
              <a:rPr lang="zh-CN" altLang="en-US" dirty="0">
                <a:highlight>
                  <a:srgbClr val="FFFFFF"/>
                </a:highlight>
              </a:rPr>
              <a:t>：</a:t>
            </a:r>
            <a:r>
              <a:rPr lang="zh-CN" altLang="en-US" sz="2400" dirty="0">
                <a:highlight>
                  <a:srgbClr val="FFFFFF"/>
                </a:highlight>
              </a:rPr>
              <a:t>可能会打开 </a:t>
            </a:r>
            <a:r>
              <a:rPr lang="en-US" altLang="zh-CN" sz="2400" dirty="0">
                <a:highlight>
                  <a:srgbClr val="FFFFFF"/>
                </a:highlight>
                <a:latin typeface="Consolas" panose="020B0609020204030204" pitchFamily="49" charset="0"/>
              </a:rPr>
              <a:t>Windows Store</a:t>
            </a:r>
            <a:r>
              <a:rPr lang="zh-CN" altLang="en-US" sz="2400" dirty="0">
                <a:highlight>
                  <a:srgbClr val="FFFFFF"/>
                </a:highlight>
              </a:rPr>
              <a:t>，或者提示“不是内部或外部命令，也不是可运行的程序或批处理文件。” </a:t>
            </a:r>
            <a:endParaRPr lang="en-US" altLang="zh-CN" sz="2400" dirty="0">
              <a:highlight>
                <a:srgbClr val="FFFFFF"/>
              </a:highlight>
            </a:endParaRPr>
          </a:p>
          <a:p>
            <a:r>
              <a:rPr lang="zh-CN" altLang="en-US" b="1" u="sng" dirty="0">
                <a:highlight>
                  <a:srgbClr val="FFFFFF"/>
                </a:highlight>
              </a:rPr>
              <a:t>已安装</a:t>
            </a:r>
            <a:r>
              <a:rPr lang="zh-CN" altLang="en-US" dirty="0">
                <a:highlight>
                  <a:srgbClr val="FFFFFF"/>
                </a:highlight>
              </a:rPr>
              <a:t>：将看到 </a:t>
            </a:r>
            <a:r>
              <a:rPr lang="en-US" altLang="zh-CN" dirty="0">
                <a:highlight>
                  <a:srgbClr val="FFFFFF"/>
                </a:highlight>
              </a:rPr>
              <a:t>Python </a:t>
            </a:r>
            <a:r>
              <a:rPr lang="zh-CN" altLang="en-US" dirty="0">
                <a:highlight>
                  <a:srgbClr val="FFFFFF"/>
                </a:highlight>
              </a:rPr>
              <a:t>解释器的版本号，</a:t>
            </a:r>
            <a:r>
              <a:rPr lang="zh-CN" altLang="en-US" b="1" dirty="0">
                <a:highlight>
                  <a:srgbClr val="FFFFFF"/>
                </a:highlight>
                <a:latin typeface="Consolas" panose="020B0609020204030204" pitchFamily="49" charset="0"/>
              </a:rPr>
              <a:t>即</a:t>
            </a:r>
            <a:r>
              <a:rPr lang="zh-CN" altLang="en-US" b="1" dirty="0">
                <a:highlight>
                  <a:srgbClr val="FFFFFF"/>
                </a:highlight>
              </a:rPr>
              <a:t>图中的 </a:t>
            </a:r>
            <a:r>
              <a:rPr lang="en-US" altLang="zh-CN" b="1" dirty="0">
                <a:highlight>
                  <a:srgbClr val="FFFFFF"/>
                </a:highlight>
                <a:latin typeface="Consolas" panose="020B0609020204030204" pitchFamily="49" charset="0"/>
              </a:rPr>
              <a:t>3.11.0</a:t>
            </a:r>
            <a:endParaRPr lang="en-US" altLang="zh-CN" b="1" dirty="0">
              <a:highlight>
                <a:srgbClr val="FFFFFF"/>
              </a:highlight>
            </a:endParaRPr>
          </a:p>
          <a:p>
            <a:endParaRPr lang="en-US" altLang="zh-CN" dirty="0">
              <a:highlight>
                <a:srgbClr val="FFFFFF"/>
              </a:highlight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F2C039C-7D70-5BA8-10BF-AC65C1C472C2}"/>
              </a:ext>
            </a:extLst>
          </p:cNvPr>
          <p:cNvSpPr txBox="1"/>
          <p:nvPr/>
        </p:nvSpPr>
        <p:spPr>
          <a:xfrm>
            <a:off x="1360623" y="5949890"/>
            <a:ext cx="92577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如果未安装或版本号低于 </a:t>
            </a:r>
            <a:r>
              <a:rPr lang="en-US" altLang="zh-CN" sz="32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3.9</a:t>
            </a:r>
            <a:r>
              <a:rPr lang="zh-CN" altLang="en-US" sz="32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，则需（重新）安装。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9D4C8DE-759F-5704-22CB-DA4972B66A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053" y="4232657"/>
            <a:ext cx="3971893" cy="1488464"/>
          </a:xfrm>
          <a:prstGeom prst="rect">
            <a:avLst/>
          </a:prstGeom>
        </p:spPr>
      </p:pic>
      <p:sp>
        <p:nvSpPr>
          <p:cNvPr id="3" name="箭头: 右 2">
            <a:extLst>
              <a:ext uri="{FF2B5EF4-FFF2-40B4-BE49-F238E27FC236}">
                <a16:creationId xmlns:a16="http://schemas.microsoft.com/office/drawing/2014/main" id="{4C2E732F-A50A-4A52-40B9-986D3F10E91A}"/>
              </a:ext>
            </a:extLst>
          </p:cNvPr>
          <p:cNvSpPr/>
          <p:nvPr/>
        </p:nvSpPr>
        <p:spPr>
          <a:xfrm>
            <a:off x="3605085" y="4831816"/>
            <a:ext cx="363415" cy="2901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355169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9036</TotalTime>
  <Words>2346</Words>
  <Application>Microsoft Office PowerPoint</Application>
  <PresentationFormat>宽屏</PresentationFormat>
  <Paragraphs>248</Paragraphs>
  <Slides>34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6" baseType="lpstr">
      <vt:lpstr>FZSSJW--GB1-0</vt:lpstr>
      <vt:lpstr>Helvetica Neue</vt:lpstr>
      <vt:lpstr>TimesNewRoman</vt:lpstr>
      <vt:lpstr>等线</vt:lpstr>
      <vt:lpstr>华文琥珀</vt:lpstr>
      <vt:lpstr>微软雅黑</vt:lpstr>
      <vt:lpstr>Arial</vt:lpstr>
      <vt:lpstr>Arial Black</vt:lpstr>
      <vt:lpstr>Consolas</vt:lpstr>
      <vt:lpstr>Verdana</vt:lpstr>
      <vt:lpstr>Wingdings</vt:lpstr>
      <vt:lpstr>Office 主题​​</vt:lpstr>
      <vt:lpstr>Python 编程：从入门到实践 （第三版）</vt:lpstr>
      <vt:lpstr>关于本讲义</vt:lpstr>
      <vt:lpstr>第 1 章 起步</vt:lpstr>
      <vt:lpstr>Python!</vt:lpstr>
      <vt:lpstr>Python!</vt:lpstr>
      <vt:lpstr>1.1 Python 版本</vt:lpstr>
      <vt:lpstr>1.1 Python 解释器</vt:lpstr>
      <vt:lpstr>1.1 检查 Python 版本</vt:lpstr>
      <vt:lpstr>1.1 检查 Python 版本</vt:lpstr>
      <vt:lpstr>1.2 安装 Python</vt:lpstr>
      <vt:lpstr>1.2 安装 VS Code</vt:lpstr>
      <vt:lpstr>1.2 真假 VS Code</vt:lpstr>
      <vt:lpstr>1.3 VS Code 配置——汉化</vt:lpstr>
      <vt:lpstr>1.3 VS Code 配置——汉化</vt:lpstr>
      <vt:lpstr>1.3 VS Code 配置——汉化</vt:lpstr>
      <vt:lpstr>1.3 VS Code 配置——汉化</vt:lpstr>
      <vt:lpstr>1.3 VS Code 配置——Python 扩展</vt:lpstr>
      <vt:lpstr>1.3 Hello World！：准备</vt:lpstr>
      <vt:lpstr>1.3 Hello World！：准备</vt:lpstr>
      <vt:lpstr>1.3 Hello World！：准备</vt:lpstr>
      <vt:lpstr>1.3 Hello World！：准备</vt:lpstr>
      <vt:lpstr>1.3 Hello World！：准备</vt:lpstr>
      <vt:lpstr>1.3 Hello World！：编写和运行</vt:lpstr>
      <vt:lpstr>1.3 Hello World！：编写和运行</vt:lpstr>
      <vt:lpstr>1.3 Hello World！：编写和运行</vt:lpstr>
      <vt:lpstr>1.3 Hello World！：编写和运行</vt:lpstr>
      <vt:lpstr>1.3 Hello World！：编写和运行</vt:lpstr>
      <vt:lpstr>1.3 Hello World！：编写和运行</vt:lpstr>
      <vt:lpstr>1.4 排除安装问题</vt:lpstr>
      <vt:lpstr>1.5 从终端运行 Python 程序</vt:lpstr>
      <vt:lpstr>1.5 从终端运行 Python 程序</vt:lpstr>
      <vt:lpstr>1.5 从终端运行 Python 程序</vt:lpstr>
      <vt:lpstr>1.6 小结</vt:lpstr>
      <vt:lpstr>拓展一下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Scruel Tao</dc:creator>
  <cp:lastModifiedBy>Scruel Tao</cp:lastModifiedBy>
  <cp:revision>1</cp:revision>
  <dcterms:created xsi:type="dcterms:W3CDTF">2023-04-03T03:10:02Z</dcterms:created>
  <dcterms:modified xsi:type="dcterms:W3CDTF">2024-01-08T07:24:06Z</dcterms:modified>
</cp:coreProperties>
</file>