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handoutMasterIdLst>
    <p:handoutMasterId r:id="rId75"/>
  </p:handoutMasterIdLst>
  <p:sldIdLst>
    <p:sldId id="260" r:id="rId2"/>
    <p:sldId id="366" r:id="rId3"/>
    <p:sldId id="257" r:id="rId4"/>
    <p:sldId id="337" r:id="rId5"/>
    <p:sldId id="338" r:id="rId6"/>
    <p:sldId id="340" r:id="rId7"/>
    <p:sldId id="457" r:id="rId8"/>
    <p:sldId id="456" r:id="rId9"/>
    <p:sldId id="459" r:id="rId10"/>
    <p:sldId id="514" r:id="rId11"/>
    <p:sldId id="516" r:id="rId12"/>
    <p:sldId id="461" r:id="rId13"/>
    <p:sldId id="455" r:id="rId14"/>
    <p:sldId id="518" r:id="rId15"/>
    <p:sldId id="519" r:id="rId16"/>
    <p:sldId id="520" r:id="rId17"/>
    <p:sldId id="521" r:id="rId18"/>
    <p:sldId id="476" r:id="rId19"/>
    <p:sldId id="462" r:id="rId20"/>
    <p:sldId id="477" r:id="rId21"/>
    <p:sldId id="478" r:id="rId22"/>
    <p:sldId id="503" r:id="rId23"/>
    <p:sldId id="504" r:id="rId24"/>
    <p:sldId id="463" r:id="rId25"/>
    <p:sldId id="464" r:id="rId26"/>
    <p:sldId id="480" r:id="rId27"/>
    <p:sldId id="505" r:id="rId28"/>
    <p:sldId id="481" r:id="rId29"/>
    <p:sldId id="484" r:id="rId30"/>
    <p:sldId id="522" r:id="rId31"/>
    <p:sldId id="482" r:id="rId32"/>
    <p:sldId id="524" r:id="rId33"/>
    <p:sldId id="525" r:id="rId34"/>
    <p:sldId id="523" r:id="rId35"/>
    <p:sldId id="526" r:id="rId36"/>
    <p:sldId id="486" r:id="rId37"/>
    <p:sldId id="483" r:id="rId38"/>
    <p:sldId id="507" r:id="rId39"/>
    <p:sldId id="527" r:id="rId40"/>
    <p:sldId id="467" r:id="rId41"/>
    <p:sldId id="468" r:id="rId42"/>
    <p:sldId id="470" r:id="rId43"/>
    <p:sldId id="471" r:id="rId44"/>
    <p:sldId id="528" r:id="rId45"/>
    <p:sldId id="529" r:id="rId46"/>
    <p:sldId id="488" r:id="rId47"/>
    <p:sldId id="530" r:id="rId48"/>
    <p:sldId id="531" r:id="rId49"/>
    <p:sldId id="532" r:id="rId50"/>
    <p:sldId id="510" r:id="rId51"/>
    <p:sldId id="489" r:id="rId52"/>
    <p:sldId id="490" r:id="rId53"/>
    <p:sldId id="491" r:id="rId54"/>
    <p:sldId id="492" r:id="rId55"/>
    <p:sldId id="512" r:id="rId56"/>
    <p:sldId id="511" r:id="rId57"/>
    <p:sldId id="493" r:id="rId58"/>
    <p:sldId id="533" r:id="rId59"/>
    <p:sldId id="534" r:id="rId60"/>
    <p:sldId id="535" r:id="rId61"/>
    <p:sldId id="499" r:id="rId62"/>
    <p:sldId id="500" r:id="rId63"/>
    <p:sldId id="513" r:id="rId64"/>
    <p:sldId id="501" r:id="rId65"/>
    <p:sldId id="502" r:id="rId66"/>
    <p:sldId id="498" r:id="rId67"/>
    <p:sldId id="497" r:id="rId68"/>
    <p:sldId id="495" r:id="rId69"/>
    <p:sldId id="282" r:id="rId70"/>
    <p:sldId id="496" r:id="rId71"/>
    <p:sldId id="472" r:id="rId72"/>
    <p:sldId id="280" r:id="rId7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a:srgbClr val="FFFAD4"/>
    <a:srgbClr val="F6E979"/>
    <a:srgbClr val="92B3AD"/>
    <a:srgbClr val="12857E"/>
    <a:srgbClr val="000000"/>
    <a:srgbClr val="FFFFFF"/>
    <a:srgbClr val="993300"/>
    <a:srgbClr val="CC33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74" autoAdjust="0"/>
    <p:restoredTop sz="73701" autoAdjust="0"/>
  </p:normalViewPr>
  <p:slideViewPr>
    <p:cSldViewPr snapToGrid="0">
      <p:cViewPr varScale="1">
        <p:scale>
          <a:sx n="59" d="100"/>
          <a:sy n="59" d="100"/>
        </p:scale>
        <p:origin x="150" y="72"/>
      </p:cViewPr>
      <p:guideLst>
        <p:guide orient="horz" pos="2160"/>
        <p:guide pos="3840"/>
      </p:guideLst>
    </p:cSldViewPr>
  </p:slideViewPr>
  <p:notesTextViewPr>
    <p:cViewPr>
      <p:scale>
        <a:sx n="1" d="1"/>
        <a:sy n="1" d="1"/>
      </p:scale>
      <p:origin x="0" y="0"/>
    </p:cViewPr>
  </p:notesTextViewPr>
  <p:notesViewPr>
    <p:cSldViewPr snapToGrid="0">
      <p:cViewPr>
        <p:scale>
          <a:sx n="33" d="100"/>
          <a:sy n="33" d="100"/>
        </p:scale>
        <p:origin x="3114" y="103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ruel Tao" userId="5ea5c98d59b44d4b" providerId="LiveId" clId="{960431E0-1437-4C8D-B9F5-F61F18CFAFA0}"/>
    <pc:docChg chg="undo redo custSel addSld delSld modSld sldOrd">
      <pc:chgData name="Scruel Tao" userId="5ea5c98d59b44d4b" providerId="LiveId" clId="{960431E0-1437-4C8D-B9F5-F61F18CFAFA0}" dt="2023-12-10T14:51:31.281" v="21570"/>
      <pc:docMkLst>
        <pc:docMk/>
      </pc:docMkLst>
      <pc:sldChg chg="modTransition">
        <pc:chgData name="Scruel Tao" userId="5ea5c98d59b44d4b" providerId="LiveId" clId="{960431E0-1437-4C8D-B9F5-F61F18CFAFA0}" dt="2023-12-10T14:42:06.005" v="21456"/>
        <pc:sldMkLst>
          <pc:docMk/>
          <pc:sldMk cId="1112998187" sldId="257"/>
        </pc:sldMkLst>
      </pc:sldChg>
      <pc:sldChg chg="modSp mod modTransition">
        <pc:chgData name="Scruel Tao" userId="5ea5c98d59b44d4b" providerId="LiveId" clId="{960431E0-1437-4C8D-B9F5-F61F18CFAFA0}" dt="2023-12-10T14:42:36.972" v="21465"/>
        <pc:sldMkLst>
          <pc:docMk/>
          <pc:sldMk cId="0" sldId="260"/>
        </pc:sldMkLst>
        <pc:spChg chg="mod">
          <ac:chgData name="Scruel Tao" userId="5ea5c98d59b44d4b" providerId="LiveId" clId="{960431E0-1437-4C8D-B9F5-F61F18CFAFA0}" dt="2023-08-13T06:44:20.981" v="5" actId="2711"/>
          <ac:spMkLst>
            <pc:docMk/>
            <pc:sldMk cId="0" sldId="260"/>
            <ac:spMk id="1227783" creationId="{F7B3941E-B689-22D6-F18C-358E4BAEDF5F}"/>
          </ac:spMkLst>
        </pc:spChg>
      </pc:sldChg>
      <pc:sldChg chg="modSp mod modTransition addAnim delAnim modAnim">
        <pc:chgData name="Scruel Tao" userId="5ea5c98d59b44d4b" providerId="LiveId" clId="{960431E0-1437-4C8D-B9F5-F61F18CFAFA0}" dt="2023-12-10T14:51:31.281" v="21570"/>
        <pc:sldMkLst>
          <pc:docMk/>
          <pc:sldMk cId="3745708182" sldId="280"/>
        </pc:sldMkLst>
        <pc:spChg chg="mod">
          <ac:chgData name="Scruel Tao" userId="5ea5c98d59b44d4b" providerId="LiveId" clId="{960431E0-1437-4C8D-B9F5-F61F18CFAFA0}" dt="2023-12-10T14:40:45.362" v="21436" actId="27636"/>
          <ac:spMkLst>
            <pc:docMk/>
            <pc:sldMk cId="3745708182" sldId="280"/>
            <ac:spMk id="3" creationId="{9E0BA8B8-92DA-1AC9-79B9-A552D184BB54}"/>
          </ac:spMkLst>
        </pc:spChg>
      </pc:sldChg>
      <pc:sldChg chg="modSp mod modTransition modAnim modNotesTx">
        <pc:chgData name="Scruel Tao" userId="5ea5c98d59b44d4b" providerId="LiveId" clId="{960431E0-1437-4C8D-B9F5-F61F18CFAFA0}" dt="2023-12-10T14:51:25.464" v="21567"/>
        <pc:sldMkLst>
          <pc:docMk/>
          <pc:sldMk cId="364430658" sldId="282"/>
        </pc:sldMkLst>
        <pc:spChg chg="mod">
          <ac:chgData name="Scruel Tao" userId="5ea5c98d59b44d4b" providerId="LiveId" clId="{960431E0-1437-4C8D-B9F5-F61F18CFAFA0}" dt="2023-08-16T03:17:58.343" v="14053" actId="21"/>
          <ac:spMkLst>
            <pc:docMk/>
            <pc:sldMk cId="364430658" sldId="282"/>
            <ac:spMk id="2" creationId="{1CBF67D3-549D-0623-7687-618F66C7933B}"/>
          </ac:spMkLst>
        </pc:spChg>
        <pc:spChg chg="mod">
          <ac:chgData name="Scruel Tao" userId="5ea5c98d59b44d4b" providerId="LiveId" clId="{960431E0-1437-4C8D-B9F5-F61F18CFAFA0}" dt="2023-08-16T03:18:25.591" v="14082" actId="20577"/>
          <ac:spMkLst>
            <pc:docMk/>
            <pc:sldMk cId="364430658" sldId="282"/>
            <ac:spMk id="5" creationId="{27E734E7-DC50-2043-E0F4-ADDF97100AAB}"/>
          </ac:spMkLst>
        </pc:spChg>
      </pc:sldChg>
      <pc:sldChg chg="modSp mod modTransition modAnim modNotesTx">
        <pc:chgData name="Scruel Tao" userId="5ea5c98d59b44d4b" providerId="LiveId" clId="{960431E0-1437-4C8D-B9F5-F61F18CFAFA0}" dt="2023-12-10T14:42:08.784" v="21457"/>
        <pc:sldMkLst>
          <pc:docMk/>
          <pc:sldMk cId="3821807000" sldId="337"/>
        </pc:sldMkLst>
        <pc:spChg chg="mod">
          <ac:chgData name="Scruel Tao" userId="5ea5c98d59b44d4b" providerId="LiveId" clId="{960431E0-1437-4C8D-B9F5-F61F18CFAFA0}" dt="2023-12-10T11:13:48.721" v="14486" actId="20577"/>
          <ac:spMkLst>
            <pc:docMk/>
            <pc:sldMk cId="3821807000" sldId="337"/>
            <ac:spMk id="3" creationId="{0E2FC508-1AFD-A957-52F2-FA1DEF2A9D27}"/>
          </ac:spMkLst>
        </pc:spChg>
      </pc:sldChg>
      <pc:sldChg chg="modSp mod modTransition modAnim modNotesTx">
        <pc:chgData name="Scruel Tao" userId="5ea5c98d59b44d4b" providerId="LiveId" clId="{960431E0-1437-4C8D-B9F5-F61F18CFAFA0}" dt="2023-12-10T14:42:12.503" v="21458"/>
        <pc:sldMkLst>
          <pc:docMk/>
          <pc:sldMk cId="2994255782" sldId="338"/>
        </pc:sldMkLst>
        <pc:spChg chg="mod">
          <ac:chgData name="Scruel Tao" userId="5ea5c98d59b44d4b" providerId="LiveId" clId="{960431E0-1437-4C8D-B9F5-F61F18CFAFA0}" dt="2023-12-08T10:00:27.840" v="14399" actId="207"/>
          <ac:spMkLst>
            <pc:docMk/>
            <pc:sldMk cId="2994255782" sldId="338"/>
            <ac:spMk id="3" creationId="{0E2FC508-1AFD-A957-52F2-FA1DEF2A9D27}"/>
          </ac:spMkLst>
        </pc:spChg>
      </pc:sldChg>
      <pc:sldChg chg="del">
        <pc:chgData name="Scruel Tao" userId="5ea5c98d59b44d4b" providerId="LiveId" clId="{960431E0-1437-4C8D-B9F5-F61F18CFAFA0}" dt="2023-08-13T18:15:33.581" v="3183" actId="47"/>
        <pc:sldMkLst>
          <pc:docMk/>
          <pc:sldMk cId="1697045164" sldId="339"/>
        </pc:sldMkLst>
      </pc:sldChg>
      <pc:sldChg chg="addSp delSp modSp mod modTransition delAnim modAnim modNotesTx">
        <pc:chgData name="Scruel Tao" userId="5ea5c98d59b44d4b" providerId="LiveId" clId="{960431E0-1437-4C8D-B9F5-F61F18CFAFA0}" dt="2023-12-10T14:42:15.014" v="21459"/>
        <pc:sldMkLst>
          <pc:docMk/>
          <pc:sldMk cId="1286053351" sldId="340"/>
        </pc:sldMkLst>
        <pc:spChg chg="mod">
          <ac:chgData name="Scruel Tao" userId="5ea5c98d59b44d4b" providerId="LiveId" clId="{960431E0-1437-4C8D-B9F5-F61F18CFAFA0}" dt="2023-12-08T10:01:07.826" v="14412" actId="404"/>
          <ac:spMkLst>
            <pc:docMk/>
            <pc:sldMk cId="1286053351" sldId="340"/>
            <ac:spMk id="3" creationId="{0E2FC508-1AFD-A957-52F2-FA1DEF2A9D27}"/>
          </ac:spMkLst>
        </pc:spChg>
        <pc:spChg chg="del">
          <ac:chgData name="Scruel Tao" userId="5ea5c98d59b44d4b" providerId="LiveId" clId="{960431E0-1437-4C8D-B9F5-F61F18CFAFA0}" dt="2023-08-13T16:11:09.098" v="961" actId="478"/>
          <ac:spMkLst>
            <pc:docMk/>
            <pc:sldMk cId="1286053351" sldId="340"/>
            <ac:spMk id="4" creationId="{D89566DE-C19A-9DDD-EA24-070F85BCF3DE}"/>
          </ac:spMkLst>
        </pc:spChg>
        <pc:spChg chg="mod">
          <ac:chgData name="Scruel Tao" userId="5ea5c98d59b44d4b" providerId="LiveId" clId="{960431E0-1437-4C8D-B9F5-F61F18CFAFA0}" dt="2023-08-15T14:40:55.540" v="10538" actId="1036"/>
          <ac:spMkLst>
            <pc:docMk/>
            <pc:sldMk cId="1286053351" sldId="340"/>
            <ac:spMk id="5" creationId="{96DCA8E1-9C28-C82F-06F8-259F93B2A3DE}"/>
          </ac:spMkLst>
        </pc:spChg>
        <pc:spChg chg="add mod">
          <ac:chgData name="Scruel Tao" userId="5ea5c98d59b44d4b" providerId="LiveId" clId="{960431E0-1437-4C8D-B9F5-F61F18CFAFA0}" dt="2023-08-15T14:40:14.700" v="10519" actId="1035"/>
          <ac:spMkLst>
            <pc:docMk/>
            <pc:sldMk cId="1286053351" sldId="340"/>
            <ac:spMk id="6" creationId="{6505BACD-05BD-B315-BF31-53F355F8D05B}"/>
          </ac:spMkLst>
        </pc:spChg>
        <pc:spChg chg="del">
          <ac:chgData name="Scruel Tao" userId="5ea5c98d59b44d4b" providerId="LiveId" clId="{960431E0-1437-4C8D-B9F5-F61F18CFAFA0}" dt="2023-08-13T16:17:56.325" v="977" actId="478"/>
          <ac:spMkLst>
            <pc:docMk/>
            <pc:sldMk cId="1286053351" sldId="340"/>
            <ac:spMk id="8" creationId="{9648BF1E-FEC6-3BF5-79E1-71E17382E901}"/>
          </ac:spMkLst>
        </pc:spChg>
        <pc:picChg chg="del mod">
          <ac:chgData name="Scruel Tao" userId="5ea5c98d59b44d4b" providerId="LiveId" clId="{960431E0-1437-4C8D-B9F5-F61F18CFAFA0}" dt="2023-08-13T17:23:48.807" v="2670" actId="478"/>
          <ac:picMkLst>
            <pc:docMk/>
            <pc:sldMk cId="1286053351" sldId="340"/>
            <ac:picMk id="7" creationId="{B942853A-2E37-6CD3-F513-00B158763EE1}"/>
          </ac:picMkLst>
        </pc:picChg>
        <pc:picChg chg="add del mod">
          <ac:chgData name="Scruel Tao" userId="5ea5c98d59b44d4b" providerId="LiveId" clId="{960431E0-1437-4C8D-B9F5-F61F18CFAFA0}" dt="2023-08-15T14:39:57.061" v="10500" actId="14100"/>
          <ac:picMkLst>
            <pc:docMk/>
            <pc:sldMk cId="1286053351" sldId="340"/>
            <ac:picMk id="10" creationId="{26B77634-82FB-C17B-047E-A95332CA9B9E}"/>
          </ac:picMkLst>
        </pc:picChg>
        <pc:picChg chg="add del">
          <ac:chgData name="Scruel Tao" userId="5ea5c98d59b44d4b" providerId="LiveId" clId="{960431E0-1437-4C8D-B9F5-F61F18CFAFA0}" dt="2023-08-13T17:49:47.932" v="2928" actId="22"/>
          <ac:picMkLst>
            <pc:docMk/>
            <pc:sldMk cId="1286053351" sldId="340"/>
            <ac:picMk id="12" creationId="{C601FED2-44D4-4056-6961-56BA32C637E6}"/>
          </ac:picMkLst>
        </pc:picChg>
      </pc:sldChg>
      <pc:sldChg chg="modSp del mod">
        <pc:chgData name="Scruel Tao" userId="5ea5c98d59b44d4b" providerId="LiveId" clId="{960431E0-1437-4C8D-B9F5-F61F18CFAFA0}" dt="2023-08-13T18:15:41.003" v="3186" actId="47"/>
        <pc:sldMkLst>
          <pc:docMk/>
          <pc:sldMk cId="1631851596" sldId="341"/>
        </pc:sldMkLst>
        <pc:spChg chg="mod">
          <ac:chgData name="Scruel Tao" userId="5ea5c98d59b44d4b" providerId="LiveId" clId="{960431E0-1437-4C8D-B9F5-F61F18CFAFA0}" dt="2023-08-13T18:15:37.705" v="3184" actId="21"/>
          <ac:spMkLst>
            <pc:docMk/>
            <pc:sldMk cId="1631851596" sldId="341"/>
            <ac:spMk id="2" creationId="{BAD162F0-2175-84E9-2387-55F669162449}"/>
          </ac:spMkLst>
        </pc:spChg>
      </pc:sldChg>
      <pc:sldChg chg="del">
        <pc:chgData name="Scruel Tao" userId="5ea5c98d59b44d4b" providerId="LiveId" clId="{960431E0-1437-4C8D-B9F5-F61F18CFAFA0}" dt="2023-08-13T18:44:00.676" v="3785" actId="2696"/>
        <pc:sldMkLst>
          <pc:docMk/>
          <pc:sldMk cId="3007812216" sldId="342"/>
        </pc:sldMkLst>
      </pc:sldChg>
      <pc:sldChg chg="modSp del mod">
        <pc:chgData name="Scruel Tao" userId="5ea5c98d59b44d4b" providerId="LiveId" clId="{960431E0-1437-4C8D-B9F5-F61F18CFAFA0}" dt="2023-08-13T19:01:52.544" v="5497" actId="2696"/>
        <pc:sldMkLst>
          <pc:docMk/>
          <pc:sldMk cId="1655093619" sldId="343"/>
        </pc:sldMkLst>
        <pc:spChg chg="mod">
          <ac:chgData name="Scruel Tao" userId="5ea5c98d59b44d4b" providerId="LiveId" clId="{960431E0-1437-4C8D-B9F5-F61F18CFAFA0}" dt="2023-08-13T18:43:55.897" v="3783" actId="21"/>
          <ac:spMkLst>
            <pc:docMk/>
            <pc:sldMk cId="1655093619" sldId="343"/>
            <ac:spMk id="2" creationId="{BAD162F0-2175-84E9-2387-55F669162449}"/>
          </ac:spMkLst>
        </pc:spChg>
      </pc:sldChg>
      <pc:sldChg chg="del">
        <pc:chgData name="Scruel Tao" userId="5ea5c98d59b44d4b" providerId="LiveId" clId="{960431E0-1437-4C8D-B9F5-F61F18CFAFA0}" dt="2023-08-13T19:06:54.170" v="5570" actId="2696"/>
        <pc:sldMkLst>
          <pc:docMk/>
          <pc:sldMk cId="2195604030" sldId="344"/>
        </pc:sldMkLst>
      </pc:sldChg>
      <pc:sldChg chg="del">
        <pc:chgData name="Scruel Tao" userId="5ea5c98d59b44d4b" providerId="LiveId" clId="{960431E0-1437-4C8D-B9F5-F61F18CFAFA0}" dt="2023-08-13T19:07:33.050" v="5582" actId="2696"/>
        <pc:sldMkLst>
          <pc:docMk/>
          <pc:sldMk cId="2662297388" sldId="345"/>
        </pc:sldMkLst>
      </pc:sldChg>
      <pc:sldChg chg="del">
        <pc:chgData name="Scruel Tao" userId="5ea5c98d59b44d4b" providerId="LiveId" clId="{960431E0-1437-4C8D-B9F5-F61F18CFAFA0}" dt="2023-08-13T19:08:55.156" v="5613" actId="2696"/>
        <pc:sldMkLst>
          <pc:docMk/>
          <pc:sldMk cId="2629767551" sldId="346"/>
        </pc:sldMkLst>
      </pc:sldChg>
      <pc:sldChg chg="delSp modSp del mod delAnim modNotesTx">
        <pc:chgData name="Scruel Tao" userId="5ea5c98d59b44d4b" providerId="LiveId" clId="{960431E0-1437-4C8D-B9F5-F61F18CFAFA0}" dt="2023-08-14T07:12:37.400" v="8424" actId="47"/>
        <pc:sldMkLst>
          <pc:docMk/>
          <pc:sldMk cId="2530179921" sldId="347"/>
        </pc:sldMkLst>
        <pc:spChg chg="mod">
          <ac:chgData name="Scruel Tao" userId="5ea5c98d59b44d4b" providerId="LiveId" clId="{960431E0-1437-4C8D-B9F5-F61F18CFAFA0}" dt="2023-08-14T07:12:24.236" v="8418" actId="21"/>
          <ac:spMkLst>
            <pc:docMk/>
            <pc:sldMk cId="2530179921" sldId="347"/>
            <ac:spMk id="2" creationId="{BAD162F0-2175-84E9-2387-55F669162449}"/>
          </ac:spMkLst>
        </pc:spChg>
        <pc:spChg chg="mod">
          <ac:chgData name="Scruel Tao" userId="5ea5c98d59b44d4b" providerId="LiveId" clId="{960431E0-1437-4C8D-B9F5-F61F18CFAFA0}" dt="2023-08-14T07:12:27.043" v="8420" actId="21"/>
          <ac:spMkLst>
            <pc:docMk/>
            <pc:sldMk cId="2530179921" sldId="347"/>
            <ac:spMk id="3" creationId="{0E2FC508-1AFD-A957-52F2-FA1DEF2A9D27}"/>
          </ac:spMkLst>
        </pc:spChg>
        <pc:spChg chg="del mod">
          <ac:chgData name="Scruel Tao" userId="5ea5c98d59b44d4b" providerId="LiveId" clId="{960431E0-1437-4C8D-B9F5-F61F18CFAFA0}" dt="2023-08-14T07:12:12.290" v="8414" actId="21"/>
          <ac:spMkLst>
            <pc:docMk/>
            <pc:sldMk cId="2530179921" sldId="347"/>
            <ac:spMk id="4" creationId="{D89566DE-C19A-9DDD-EA24-070F85BCF3DE}"/>
          </ac:spMkLst>
        </pc:spChg>
        <pc:spChg chg="del">
          <ac:chgData name="Scruel Tao" userId="5ea5c98d59b44d4b" providerId="LiveId" clId="{960431E0-1437-4C8D-B9F5-F61F18CFAFA0}" dt="2023-08-14T07:12:13.321" v="8415" actId="21"/>
          <ac:spMkLst>
            <pc:docMk/>
            <pc:sldMk cId="2530179921" sldId="347"/>
            <ac:spMk id="8" creationId="{9648BF1E-FEC6-3BF5-79E1-71E17382E901}"/>
          </ac:spMkLst>
        </pc:spChg>
      </pc:sldChg>
      <pc:sldChg chg="modSp del mod">
        <pc:chgData name="Scruel Tao" userId="5ea5c98d59b44d4b" providerId="LiveId" clId="{960431E0-1437-4C8D-B9F5-F61F18CFAFA0}" dt="2023-08-13T19:10:27.581" v="5642" actId="2696"/>
        <pc:sldMkLst>
          <pc:docMk/>
          <pc:sldMk cId="2004151347" sldId="348"/>
        </pc:sldMkLst>
        <pc:spChg chg="mod">
          <ac:chgData name="Scruel Tao" userId="5ea5c98d59b44d4b" providerId="LiveId" clId="{960431E0-1437-4C8D-B9F5-F61F18CFAFA0}" dt="2023-08-13T19:10:23.152" v="5640" actId="21"/>
          <ac:spMkLst>
            <pc:docMk/>
            <pc:sldMk cId="2004151347" sldId="348"/>
            <ac:spMk id="2" creationId="{BAD162F0-2175-84E9-2387-55F669162449}"/>
          </ac:spMkLst>
        </pc:spChg>
      </pc:sldChg>
      <pc:sldChg chg="modSp del mod">
        <pc:chgData name="Scruel Tao" userId="5ea5c98d59b44d4b" providerId="LiveId" clId="{960431E0-1437-4C8D-B9F5-F61F18CFAFA0}" dt="2023-08-13T19:11:46.411" v="5656" actId="2696"/>
        <pc:sldMkLst>
          <pc:docMk/>
          <pc:sldMk cId="192431791" sldId="349"/>
        </pc:sldMkLst>
        <pc:spChg chg="mod">
          <ac:chgData name="Scruel Tao" userId="5ea5c98d59b44d4b" providerId="LiveId" clId="{960431E0-1437-4C8D-B9F5-F61F18CFAFA0}" dt="2023-08-13T19:11:34.208" v="5652" actId="21"/>
          <ac:spMkLst>
            <pc:docMk/>
            <pc:sldMk cId="192431791" sldId="349"/>
            <ac:spMk id="2" creationId="{BAD162F0-2175-84E9-2387-55F669162449}"/>
          </ac:spMkLst>
        </pc:spChg>
      </pc:sldChg>
      <pc:sldChg chg="modSp del mod">
        <pc:chgData name="Scruel Tao" userId="5ea5c98d59b44d4b" providerId="LiveId" clId="{960431E0-1437-4C8D-B9F5-F61F18CFAFA0}" dt="2023-08-13T19:12:23.786" v="5666" actId="2696"/>
        <pc:sldMkLst>
          <pc:docMk/>
          <pc:sldMk cId="2276134595" sldId="350"/>
        </pc:sldMkLst>
        <pc:spChg chg="mod">
          <ac:chgData name="Scruel Tao" userId="5ea5c98d59b44d4b" providerId="LiveId" clId="{960431E0-1437-4C8D-B9F5-F61F18CFAFA0}" dt="2023-08-13T19:12:05.840" v="5662" actId="21"/>
          <ac:spMkLst>
            <pc:docMk/>
            <pc:sldMk cId="2276134595" sldId="350"/>
            <ac:spMk id="2" creationId="{BAD162F0-2175-84E9-2387-55F669162449}"/>
          </ac:spMkLst>
        </pc:spChg>
      </pc:sldChg>
      <pc:sldChg chg="modSp del mod">
        <pc:chgData name="Scruel Tao" userId="5ea5c98d59b44d4b" providerId="LiveId" clId="{960431E0-1437-4C8D-B9F5-F61F18CFAFA0}" dt="2023-08-13T19:12:38.752" v="5670" actId="2696"/>
        <pc:sldMkLst>
          <pc:docMk/>
          <pc:sldMk cId="2442617644" sldId="351"/>
        </pc:sldMkLst>
        <pc:spChg chg="mod">
          <ac:chgData name="Scruel Tao" userId="5ea5c98d59b44d4b" providerId="LiveId" clId="{960431E0-1437-4C8D-B9F5-F61F18CFAFA0}" dt="2023-08-13T19:12:31.002" v="5668" actId="21"/>
          <ac:spMkLst>
            <pc:docMk/>
            <pc:sldMk cId="2442617644" sldId="351"/>
            <ac:spMk id="2" creationId="{BAD162F0-2175-84E9-2387-55F669162449}"/>
          </ac:spMkLst>
        </pc:spChg>
      </pc:sldChg>
      <pc:sldChg chg="del">
        <pc:chgData name="Scruel Tao" userId="5ea5c98d59b44d4b" providerId="LiveId" clId="{960431E0-1437-4C8D-B9F5-F61F18CFAFA0}" dt="2023-08-14T07:37:17.776" v="9057" actId="2696"/>
        <pc:sldMkLst>
          <pc:docMk/>
          <pc:sldMk cId="2059842814" sldId="352"/>
        </pc:sldMkLst>
      </pc:sldChg>
      <pc:sldChg chg="addSp delSp modSp del mod delAnim modAnim modNotesTx">
        <pc:chgData name="Scruel Tao" userId="5ea5c98d59b44d4b" providerId="LiveId" clId="{960431E0-1437-4C8D-B9F5-F61F18CFAFA0}" dt="2023-08-14T07:39:51.594" v="9110" actId="2696"/>
        <pc:sldMkLst>
          <pc:docMk/>
          <pc:sldMk cId="3782721000" sldId="353"/>
        </pc:sldMkLst>
        <pc:spChg chg="mod">
          <ac:chgData name="Scruel Tao" userId="5ea5c98d59b44d4b" providerId="LiveId" clId="{960431E0-1437-4C8D-B9F5-F61F18CFAFA0}" dt="2023-08-14T07:39:48.118" v="9108" actId="21"/>
          <ac:spMkLst>
            <pc:docMk/>
            <pc:sldMk cId="3782721000" sldId="353"/>
            <ac:spMk id="2" creationId="{BAD162F0-2175-84E9-2387-55F669162449}"/>
          </ac:spMkLst>
        </pc:spChg>
        <pc:spChg chg="mod">
          <ac:chgData name="Scruel Tao" userId="5ea5c98d59b44d4b" providerId="LiveId" clId="{960431E0-1437-4C8D-B9F5-F61F18CFAFA0}" dt="2023-08-14T07:37:23.030" v="9058"/>
          <ac:spMkLst>
            <pc:docMk/>
            <pc:sldMk cId="3782721000" sldId="353"/>
            <ac:spMk id="3" creationId="{0E2FC508-1AFD-A957-52F2-FA1DEF2A9D27}"/>
          </ac:spMkLst>
        </pc:spChg>
        <pc:spChg chg="del mod">
          <ac:chgData name="Scruel Tao" userId="5ea5c98d59b44d4b" providerId="LiveId" clId="{960431E0-1437-4C8D-B9F5-F61F18CFAFA0}" dt="2023-08-14T07:37:37.275" v="9061" actId="21"/>
          <ac:spMkLst>
            <pc:docMk/>
            <pc:sldMk cId="3782721000" sldId="353"/>
            <ac:spMk id="4" creationId="{D89566DE-C19A-9DDD-EA24-070F85BCF3DE}"/>
          </ac:spMkLst>
        </pc:spChg>
        <pc:spChg chg="del">
          <ac:chgData name="Scruel Tao" userId="5ea5c98d59b44d4b" providerId="LiveId" clId="{960431E0-1437-4C8D-B9F5-F61F18CFAFA0}" dt="2023-08-14T07:39:37.094" v="9105" actId="21"/>
          <ac:spMkLst>
            <pc:docMk/>
            <pc:sldMk cId="3782721000" sldId="353"/>
            <ac:spMk id="5" creationId="{96DCA8E1-9C28-C82F-06F8-259F93B2A3DE}"/>
          </ac:spMkLst>
        </pc:spChg>
        <pc:spChg chg="add del mod">
          <ac:chgData name="Scruel Tao" userId="5ea5c98d59b44d4b" providerId="LiveId" clId="{960431E0-1437-4C8D-B9F5-F61F18CFAFA0}" dt="2023-08-14T07:39:33.874" v="9103" actId="21"/>
          <ac:spMkLst>
            <pc:docMk/>
            <pc:sldMk cId="3782721000" sldId="353"/>
            <ac:spMk id="6" creationId="{93AECFA6-552E-C45E-08AC-25F75A6DBCC3}"/>
          </ac:spMkLst>
        </pc:spChg>
        <pc:spChg chg="add del mod">
          <ac:chgData name="Scruel Tao" userId="5ea5c98d59b44d4b" providerId="LiveId" clId="{960431E0-1437-4C8D-B9F5-F61F18CFAFA0}" dt="2023-08-14T07:38:19.192" v="9079"/>
          <ac:spMkLst>
            <pc:docMk/>
            <pc:sldMk cId="3782721000" sldId="353"/>
            <ac:spMk id="7" creationId="{B6227721-E453-E157-D6A4-90119854C254}"/>
          </ac:spMkLst>
        </pc:spChg>
        <pc:spChg chg="del">
          <ac:chgData name="Scruel Tao" userId="5ea5c98d59b44d4b" providerId="LiveId" clId="{960431E0-1437-4C8D-B9F5-F61F18CFAFA0}" dt="2023-08-14T07:38:39.235" v="9092" actId="478"/>
          <ac:spMkLst>
            <pc:docMk/>
            <pc:sldMk cId="3782721000" sldId="353"/>
            <ac:spMk id="8" creationId="{9648BF1E-FEC6-3BF5-79E1-71E17382E901}"/>
          </ac:spMkLst>
        </pc:spChg>
      </pc:sldChg>
      <pc:sldChg chg="modSp del mod modNotesTx">
        <pc:chgData name="Scruel Tao" userId="5ea5c98d59b44d4b" providerId="LiveId" clId="{960431E0-1437-4C8D-B9F5-F61F18CFAFA0}" dt="2023-08-14T07:58:05.076" v="9597" actId="2696"/>
        <pc:sldMkLst>
          <pc:docMk/>
          <pc:sldMk cId="757508272" sldId="354"/>
        </pc:sldMkLst>
        <pc:spChg chg="mod">
          <ac:chgData name="Scruel Tao" userId="5ea5c98d59b44d4b" providerId="LiveId" clId="{960431E0-1437-4C8D-B9F5-F61F18CFAFA0}" dt="2023-08-14T07:46:16.081" v="9295" actId="21"/>
          <ac:spMkLst>
            <pc:docMk/>
            <pc:sldMk cId="757508272" sldId="354"/>
            <ac:spMk id="2" creationId="{BAD162F0-2175-84E9-2387-55F669162449}"/>
          </ac:spMkLst>
        </pc:spChg>
        <pc:spChg chg="mod">
          <ac:chgData name="Scruel Tao" userId="5ea5c98d59b44d4b" providerId="LiveId" clId="{960431E0-1437-4C8D-B9F5-F61F18CFAFA0}" dt="2023-08-14T07:46:03.976" v="9293" actId="403"/>
          <ac:spMkLst>
            <pc:docMk/>
            <pc:sldMk cId="757508272" sldId="354"/>
            <ac:spMk id="3" creationId="{0E2FC508-1AFD-A957-52F2-FA1DEF2A9D27}"/>
          </ac:spMkLst>
        </pc:spChg>
      </pc:sldChg>
      <pc:sldChg chg="del">
        <pc:chgData name="Scruel Tao" userId="5ea5c98d59b44d4b" providerId="LiveId" clId="{960431E0-1437-4C8D-B9F5-F61F18CFAFA0}" dt="2023-08-14T07:58:06.205" v="9598" actId="2696"/>
        <pc:sldMkLst>
          <pc:docMk/>
          <pc:sldMk cId="3557498762" sldId="355"/>
        </pc:sldMkLst>
      </pc:sldChg>
      <pc:sldChg chg="modTransition">
        <pc:chgData name="Scruel Tao" userId="5ea5c98d59b44d4b" providerId="LiveId" clId="{960431E0-1437-4C8D-B9F5-F61F18CFAFA0}" dt="2023-12-10T14:42:03.290" v="21455"/>
        <pc:sldMkLst>
          <pc:docMk/>
          <pc:sldMk cId="3625446739" sldId="366"/>
        </pc:sldMkLst>
      </pc:sldChg>
      <pc:sldChg chg="addSp delSp modSp add mod ord modTransition delAnim modAnim modNotesTx">
        <pc:chgData name="Scruel Tao" userId="5ea5c98d59b44d4b" providerId="LiveId" clId="{960431E0-1437-4C8D-B9F5-F61F18CFAFA0}" dt="2023-12-10T14:42:49.212" v="21468"/>
        <pc:sldMkLst>
          <pc:docMk/>
          <pc:sldMk cId="2943343027" sldId="455"/>
        </pc:sldMkLst>
        <pc:spChg chg="mod">
          <ac:chgData name="Scruel Tao" userId="5ea5c98d59b44d4b" providerId="LiveId" clId="{960431E0-1437-4C8D-B9F5-F61F18CFAFA0}" dt="2023-08-13T19:01:58.069" v="5498"/>
          <ac:spMkLst>
            <pc:docMk/>
            <pc:sldMk cId="2943343027" sldId="455"/>
            <ac:spMk id="2" creationId="{BAD162F0-2175-84E9-2387-55F669162449}"/>
          </ac:spMkLst>
        </pc:spChg>
        <pc:spChg chg="mod">
          <ac:chgData name="Scruel Tao" userId="5ea5c98d59b44d4b" providerId="LiveId" clId="{960431E0-1437-4C8D-B9F5-F61F18CFAFA0}" dt="2023-12-10T11:40:09.046" v="15728" actId="20577"/>
          <ac:spMkLst>
            <pc:docMk/>
            <pc:sldMk cId="2943343027" sldId="455"/>
            <ac:spMk id="3" creationId="{0E2FC508-1AFD-A957-52F2-FA1DEF2A9D27}"/>
          </ac:spMkLst>
        </pc:spChg>
        <pc:spChg chg="add del mod">
          <ac:chgData name="Scruel Tao" userId="5ea5c98d59b44d4b" providerId="LiveId" clId="{960431E0-1437-4C8D-B9F5-F61F18CFAFA0}" dt="2023-09-19T09:30:41.899" v="14358" actId="478"/>
          <ac:spMkLst>
            <pc:docMk/>
            <pc:sldMk cId="2943343027" sldId="455"/>
            <ac:spMk id="4" creationId="{44DAE491-9A2C-4FC5-3CC3-CE3F2916D5A9}"/>
          </ac:spMkLst>
        </pc:spChg>
        <pc:spChg chg="add mod">
          <ac:chgData name="Scruel Tao" userId="5ea5c98d59b44d4b" providerId="LiveId" clId="{960431E0-1437-4C8D-B9F5-F61F18CFAFA0}" dt="2023-12-10T11:41:30.038" v="15759" actId="1036"/>
          <ac:spMkLst>
            <pc:docMk/>
            <pc:sldMk cId="2943343027" sldId="455"/>
            <ac:spMk id="4" creationId="{9CB40677-0F0C-CF51-5BA8-8F6BFC3F7A70}"/>
          </ac:spMkLst>
        </pc:spChg>
        <pc:spChg chg="del mod">
          <ac:chgData name="Scruel Tao" userId="5ea5c98d59b44d4b" providerId="LiveId" clId="{960431E0-1437-4C8D-B9F5-F61F18CFAFA0}" dt="2023-08-13T18:39:25.724" v="3540" actId="478"/>
          <ac:spMkLst>
            <pc:docMk/>
            <pc:sldMk cId="2943343027" sldId="455"/>
            <ac:spMk id="5" creationId="{03AF550D-B197-3CA7-CF7C-09D1DD4BAA82}"/>
          </ac:spMkLst>
        </pc:spChg>
        <pc:spChg chg="add mod ord">
          <ac:chgData name="Scruel Tao" userId="5ea5c98d59b44d4b" providerId="LiveId" clId="{960431E0-1437-4C8D-B9F5-F61F18CFAFA0}" dt="2023-12-10T11:41:30.038" v="15759" actId="1036"/>
          <ac:spMkLst>
            <pc:docMk/>
            <pc:sldMk cId="2943343027" sldId="455"/>
            <ac:spMk id="5" creationId="{421E108E-7465-491F-9B50-2FB078B46C18}"/>
          </ac:spMkLst>
        </pc:spChg>
        <pc:spChg chg="add mod">
          <ac:chgData name="Scruel Tao" userId="5ea5c98d59b44d4b" providerId="LiveId" clId="{960431E0-1437-4C8D-B9F5-F61F18CFAFA0}" dt="2023-12-10T11:43:12.945" v="15769" actId="1076"/>
          <ac:spMkLst>
            <pc:docMk/>
            <pc:sldMk cId="2943343027" sldId="455"/>
            <ac:spMk id="6" creationId="{6D58F2F9-D277-9048-0F5E-CAAC44B101C1}"/>
          </ac:spMkLst>
        </pc:spChg>
        <pc:spChg chg="del mod">
          <ac:chgData name="Scruel Tao" userId="5ea5c98d59b44d4b" providerId="LiveId" clId="{960431E0-1437-4C8D-B9F5-F61F18CFAFA0}" dt="2023-08-14T07:20:29.446" v="8560" actId="478"/>
          <ac:spMkLst>
            <pc:docMk/>
            <pc:sldMk cId="2943343027" sldId="455"/>
            <ac:spMk id="10" creationId="{A2995DB2-4965-8C67-67FE-5FC4497711CB}"/>
          </ac:spMkLst>
        </pc:spChg>
        <pc:spChg chg="del">
          <ac:chgData name="Scruel Tao" userId="5ea5c98d59b44d4b" providerId="LiveId" clId="{960431E0-1437-4C8D-B9F5-F61F18CFAFA0}" dt="2023-08-13T18:37:54.348" v="3489" actId="21"/>
          <ac:spMkLst>
            <pc:docMk/>
            <pc:sldMk cId="2943343027" sldId="455"/>
            <ac:spMk id="11" creationId="{D0072181-9D36-207C-A731-2A5EB9557833}"/>
          </ac:spMkLst>
        </pc:spChg>
        <pc:spChg chg="add mod">
          <ac:chgData name="Scruel Tao" userId="5ea5c98d59b44d4b" providerId="LiveId" clId="{960431E0-1437-4C8D-B9F5-F61F18CFAFA0}" dt="2023-12-10T11:41:30.038" v="15759" actId="1036"/>
          <ac:spMkLst>
            <pc:docMk/>
            <pc:sldMk cId="2943343027" sldId="455"/>
            <ac:spMk id="12" creationId="{4DAE7AF6-303E-1C1D-0957-6F8F9B88672D}"/>
          </ac:spMkLst>
        </pc:spChg>
        <pc:picChg chg="add del">
          <ac:chgData name="Scruel Tao" userId="5ea5c98d59b44d4b" providerId="LiveId" clId="{960431E0-1437-4C8D-B9F5-F61F18CFAFA0}" dt="2023-08-13T18:41:14.288" v="3679" actId="22"/>
          <ac:picMkLst>
            <pc:docMk/>
            <pc:sldMk cId="2943343027" sldId="455"/>
            <ac:picMk id="7" creationId="{A4A3800E-C70E-9C86-A25D-1ED67410256B}"/>
          </ac:picMkLst>
        </pc:picChg>
        <pc:picChg chg="add del">
          <ac:chgData name="Scruel Tao" userId="5ea5c98d59b44d4b" providerId="LiveId" clId="{960431E0-1437-4C8D-B9F5-F61F18CFAFA0}" dt="2023-08-13T18:41:35.686" v="3700" actId="22"/>
          <ac:picMkLst>
            <pc:docMk/>
            <pc:sldMk cId="2943343027" sldId="455"/>
            <ac:picMk id="9" creationId="{C924B4B7-553A-3746-E85D-32303EFA6AC3}"/>
          </ac:picMkLst>
        </pc:picChg>
      </pc:sldChg>
      <pc:sldChg chg="addSp delSp modSp add mod modTransition delAnim modNotesTx">
        <pc:chgData name="Scruel Tao" userId="5ea5c98d59b44d4b" providerId="LiveId" clId="{960431E0-1437-4C8D-B9F5-F61F18CFAFA0}" dt="2023-12-10T14:42:20.518" v="21461"/>
        <pc:sldMkLst>
          <pc:docMk/>
          <pc:sldMk cId="3857051976" sldId="456"/>
        </pc:sldMkLst>
        <pc:spChg chg="mod">
          <ac:chgData name="Scruel Tao" userId="5ea5c98d59b44d4b" providerId="LiveId" clId="{960431E0-1437-4C8D-B9F5-F61F18CFAFA0}" dt="2023-08-13T18:15:30.334" v="3181"/>
          <ac:spMkLst>
            <pc:docMk/>
            <pc:sldMk cId="3857051976" sldId="456"/>
            <ac:spMk id="2" creationId="{BAD162F0-2175-84E9-2387-55F669162449}"/>
          </ac:spMkLst>
        </pc:spChg>
        <pc:spChg chg="mod">
          <ac:chgData name="Scruel Tao" userId="5ea5c98d59b44d4b" providerId="LiveId" clId="{960431E0-1437-4C8D-B9F5-F61F18CFAFA0}" dt="2023-12-08T10:03:02.721" v="14464" actId="403"/>
          <ac:spMkLst>
            <pc:docMk/>
            <pc:sldMk cId="3857051976" sldId="456"/>
            <ac:spMk id="3" creationId="{0E2FC508-1AFD-A957-52F2-FA1DEF2A9D27}"/>
          </ac:spMkLst>
        </pc:spChg>
        <pc:spChg chg="del">
          <ac:chgData name="Scruel Tao" userId="5ea5c98d59b44d4b" providerId="LiveId" clId="{960431E0-1437-4C8D-B9F5-F61F18CFAFA0}" dt="2023-08-13T18:13:13.227" v="3163" actId="478"/>
          <ac:spMkLst>
            <pc:docMk/>
            <pc:sldMk cId="3857051976" sldId="456"/>
            <ac:spMk id="5" creationId="{96DCA8E1-9C28-C82F-06F8-259F93B2A3DE}"/>
          </ac:spMkLst>
        </pc:spChg>
        <pc:spChg chg="del">
          <ac:chgData name="Scruel Tao" userId="5ea5c98d59b44d4b" providerId="LiveId" clId="{960431E0-1437-4C8D-B9F5-F61F18CFAFA0}" dt="2023-08-13T18:13:13.855" v="3164" actId="478"/>
          <ac:spMkLst>
            <pc:docMk/>
            <pc:sldMk cId="3857051976" sldId="456"/>
            <ac:spMk id="6" creationId="{6505BACD-05BD-B315-BF31-53F355F8D05B}"/>
          </ac:spMkLst>
        </pc:spChg>
        <pc:picChg chg="add del mod">
          <ac:chgData name="Scruel Tao" userId="5ea5c98d59b44d4b" providerId="LiveId" clId="{960431E0-1437-4C8D-B9F5-F61F18CFAFA0}" dt="2023-08-13T18:13:11.919" v="3162" actId="478"/>
          <ac:picMkLst>
            <pc:docMk/>
            <pc:sldMk cId="3857051976" sldId="456"/>
            <ac:picMk id="7" creationId="{4EF478B5-00A6-B517-5BC3-56493D3379E8}"/>
          </ac:picMkLst>
        </pc:picChg>
        <pc:picChg chg="del">
          <ac:chgData name="Scruel Tao" userId="5ea5c98d59b44d4b" providerId="LiveId" clId="{960431E0-1437-4C8D-B9F5-F61F18CFAFA0}" dt="2023-08-13T17:50:16.833" v="2944" actId="21"/>
          <ac:picMkLst>
            <pc:docMk/>
            <pc:sldMk cId="3857051976" sldId="456"/>
            <ac:picMk id="7" creationId="{B942853A-2E37-6CD3-F513-00B158763EE1}"/>
          </ac:picMkLst>
        </pc:picChg>
      </pc:sldChg>
      <pc:sldChg chg="addSp delSp modSp add mod modTransition delAnim modAnim modNotesTx">
        <pc:chgData name="Scruel Tao" userId="5ea5c98d59b44d4b" providerId="LiveId" clId="{960431E0-1437-4C8D-B9F5-F61F18CFAFA0}" dt="2023-12-10T14:42:17.205" v="21460"/>
        <pc:sldMkLst>
          <pc:docMk/>
          <pc:sldMk cId="2054599092" sldId="457"/>
        </pc:sldMkLst>
        <pc:spChg chg="mod">
          <ac:chgData name="Scruel Tao" userId="5ea5c98d59b44d4b" providerId="LiveId" clId="{960431E0-1437-4C8D-B9F5-F61F18CFAFA0}" dt="2023-12-08T10:01:02.427" v="14410" actId="403"/>
          <ac:spMkLst>
            <pc:docMk/>
            <pc:sldMk cId="2054599092" sldId="457"/>
            <ac:spMk id="3" creationId="{0E2FC508-1AFD-A957-52F2-FA1DEF2A9D27}"/>
          </ac:spMkLst>
        </pc:spChg>
        <pc:spChg chg="add mod">
          <ac:chgData name="Scruel Tao" userId="5ea5c98d59b44d4b" providerId="LiveId" clId="{960431E0-1437-4C8D-B9F5-F61F18CFAFA0}" dt="2023-12-08T10:02:55.910" v="14463" actId="207"/>
          <ac:spMkLst>
            <pc:docMk/>
            <pc:sldMk cId="2054599092" sldId="457"/>
            <ac:spMk id="5" creationId="{04098188-C2C7-4F0C-C2F2-6BFCB13CF80C}"/>
          </ac:spMkLst>
        </pc:spChg>
        <pc:spChg chg="del">
          <ac:chgData name="Scruel Tao" userId="5ea5c98d59b44d4b" providerId="LiveId" clId="{960431E0-1437-4C8D-B9F5-F61F18CFAFA0}" dt="2023-08-13T17:49:19.768" v="2912" actId="21"/>
          <ac:spMkLst>
            <pc:docMk/>
            <pc:sldMk cId="2054599092" sldId="457"/>
            <ac:spMk id="5" creationId="{96DCA8E1-9C28-C82F-06F8-259F93B2A3DE}"/>
          </ac:spMkLst>
        </pc:spChg>
        <pc:spChg chg="del">
          <ac:chgData name="Scruel Tao" userId="5ea5c98d59b44d4b" providerId="LiveId" clId="{960431E0-1437-4C8D-B9F5-F61F18CFAFA0}" dt="2023-08-13T17:49:20.492" v="2913" actId="21"/>
          <ac:spMkLst>
            <pc:docMk/>
            <pc:sldMk cId="2054599092" sldId="457"/>
            <ac:spMk id="6" creationId="{6505BACD-05BD-B315-BF31-53F355F8D05B}"/>
          </ac:spMkLst>
        </pc:spChg>
        <pc:picChg chg="add del mod">
          <ac:chgData name="Scruel Tao" userId="5ea5c98d59b44d4b" providerId="LiveId" clId="{960431E0-1437-4C8D-B9F5-F61F18CFAFA0}" dt="2023-12-08T10:02:16.142" v="14425" actId="1076"/>
          <ac:picMkLst>
            <pc:docMk/>
            <pc:sldMk cId="2054599092" sldId="457"/>
            <ac:picMk id="7" creationId="{1A0D235A-583A-6504-F488-C747F37811FF}"/>
          </ac:picMkLst>
        </pc:picChg>
        <pc:picChg chg="del">
          <ac:chgData name="Scruel Tao" userId="5ea5c98d59b44d4b" providerId="LiveId" clId="{960431E0-1437-4C8D-B9F5-F61F18CFAFA0}" dt="2023-08-13T17:49:19.067" v="2911" actId="21"/>
          <ac:picMkLst>
            <pc:docMk/>
            <pc:sldMk cId="2054599092" sldId="457"/>
            <ac:picMk id="10" creationId="{26B77634-82FB-C17B-047E-A95332CA9B9E}"/>
          </ac:picMkLst>
        </pc:picChg>
      </pc:sldChg>
      <pc:sldChg chg="modSp add del mod">
        <pc:chgData name="Scruel Tao" userId="5ea5c98d59b44d4b" providerId="LiveId" clId="{960431E0-1437-4C8D-B9F5-F61F18CFAFA0}" dt="2023-08-13T18:11:43.909" v="3065" actId="47"/>
        <pc:sldMkLst>
          <pc:docMk/>
          <pc:sldMk cId="592441167" sldId="458"/>
        </pc:sldMkLst>
        <pc:spChg chg="mod">
          <ac:chgData name="Scruel Tao" userId="5ea5c98d59b44d4b" providerId="LiveId" clId="{960431E0-1437-4C8D-B9F5-F61F18CFAFA0}" dt="2023-08-13T18:10:39.738" v="3061" actId="20577"/>
          <ac:spMkLst>
            <pc:docMk/>
            <pc:sldMk cId="592441167" sldId="458"/>
            <ac:spMk id="3" creationId="{0E2FC508-1AFD-A957-52F2-FA1DEF2A9D27}"/>
          </ac:spMkLst>
        </pc:spChg>
      </pc:sldChg>
      <pc:sldChg chg="delSp modSp add mod modTransition delAnim">
        <pc:chgData name="Scruel Tao" userId="5ea5c98d59b44d4b" providerId="LiveId" clId="{960431E0-1437-4C8D-B9F5-F61F18CFAFA0}" dt="2023-12-10T14:42:26.277" v="21462"/>
        <pc:sldMkLst>
          <pc:docMk/>
          <pc:sldMk cId="1403887106" sldId="459"/>
        </pc:sldMkLst>
        <pc:spChg chg="mod">
          <ac:chgData name="Scruel Tao" userId="5ea5c98d59b44d4b" providerId="LiveId" clId="{960431E0-1437-4C8D-B9F5-F61F18CFAFA0}" dt="2023-08-13T18:15:32.196" v="3182"/>
          <ac:spMkLst>
            <pc:docMk/>
            <pc:sldMk cId="1403887106" sldId="459"/>
            <ac:spMk id="2" creationId="{BAD162F0-2175-84E9-2387-55F669162449}"/>
          </ac:spMkLst>
        </pc:spChg>
        <pc:spChg chg="mod">
          <ac:chgData name="Scruel Tao" userId="5ea5c98d59b44d4b" providerId="LiveId" clId="{960431E0-1437-4C8D-B9F5-F61F18CFAFA0}" dt="2023-12-10T11:18:11.475" v="14522" actId="207"/>
          <ac:spMkLst>
            <pc:docMk/>
            <pc:sldMk cId="1403887106" sldId="459"/>
            <ac:spMk id="3" creationId="{0E2FC508-1AFD-A957-52F2-FA1DEF2A9D27}"/>
          </ac:spMkLst>
        </pc:spChg>
        <pc:spChg chg="mod">
          <ac:chgData name="Scruel Tao" userId="5ea5c98d59b44d4b" providerId="LiveId" clId="{960431E0-1437-4C8D-B9F5-F61F18CFAFA0}" dt="2023-08-15T14:41:19.389" v="10545" actId="1035"/>
          <ac:spMkLst>
            <pc:docMk/>
            <pc:sldMk cId="1403887106" sldId="459"/>
            <ac:spMk id="5" creationId="{96DCA8E1-9C28-C82F-06F8-259F93B2A3DE}"/>
          </ac:spMkLst>
        </pc:spChg>
        <pc:spChg chg="del">
          <ac:chgData name="Scruel Tao" userId="5ea5c98d59b44d4b" providerId="LiveId" clId="{960431E0-1437-4C8D-B9F5-F61F18CFAFA0}" dt="2023-08-13T18:12:50.821" v="3153" actId="21"/>
          <ac:spMkLst>
            <pc:docMk/>
            <pc:sldMk cId="1403887106" sldId="459"/>
            <ac:spMk id="6" creationId="{6505BACD-05BD-B315-BF31-53F355F8D05B}"/>
          </ac:spMkLst>
        </pc:spChg>
        <pc:picChg chg="mod">
          <ac:chgData name="Scruel Tao" userId="5ea5c98d59b44d4b" providerId="LiveId" clId="{960431E0-1437-4C8D-B9F5-F61F18CFAFA0}" dt="2023-08-15T14:41:15.764" v="10539" actId="1076"/>
          <ac:picMkLst>
            <pc:docMk/>
            <pc:sldMk cId="1403887106" sldId="459"/>
            <ac:picMk id="7" creationId="{4EF478B5-00A6-B517-5BC3-56493D3379E8}"/>
          </ac:picMkLst>
        </pc:picChg>
      </pc:sldChg>
      <pc:sldChg chg="addSp modSp add del mod modAnim modNotesTx">
        <pc:chgData name="Scruel Tao" userId="5ea5c98d59b44d4b" providerId="LiveId" clId="{960431E0-1437-4C8D-B9F5-F61F18CFAFA0}" dt="2023-12-10T11:26:54.607" v="14913" actId="2696"/>
        <pc:sldMkLst>
          <pc:docMk/>
          <pc:sldMk cId="3630414692" sldId="460"/>
        </pc:sldMkLst>
        <pc:spChg chg="mod">
          <ac:chgData name="Scruel Tao" userId="5ea5c98d59b44d4b" providerId="LiveId" clId="{960431E0-1437-4C8D-B9F5-F61F18CFAFA0}" dt="2023-12-10T11:22:28.514" v="14562" actId="1076"/>
          <ac:spMkLst>
            <pc:docMk/>
            <pc:sldMk cId="3630414692" sldId="460"/>
            <ac:spMk id="4" creationId="{44DAE491-9A2C-4FC5-3CC3-CE3F2916D5A9}"/>
          </ac:spMkLst>
        </pc:spChg>
        <pc:spChg chg="add mod">
          <ac:chgData name="Scruel Tao" userId="5ea5c98d59b44d4b" providerId="LiveId" clId="{960431E0-1437-4C8D-B9F5-F61F18CFAFA0}" dt="2023-12-10T11:23:32.949" v="14591" actId="1076"/>
          <ac:spMkLst>
            <pc:docMk/>
            <pc:sldMk cId="3630414692" sldId="460"/>
            <ac:spMk id="5" creationId="{7F6F9364-AC16-C5B7-26CC-7B016ED2686C}"/>
          </ac:spMkLst>
        </pc:spChg>
        <pc:spChg chg="mod">
          <ac:chgData name="Scruel Tao" userId="5ea5c98d59b44d4b" providerId="LiveId" clId="{960431E0-1437-4C8D-B9F5-F61F18CFAFA0}" dt="2023-12-10T11:22:55.139" v="14568" actId="1076"/>
          <ac:spMkLst>
            <pc:docMk/>
            <pc:sldMk cId="3630414692" sldId="460"/>
            <ac:spMk id="10" creationId="{A2995DB2-4965-8C67-67FE-5FC4497711CB}"/>
          </ac:spMkLst>
        </pc:spChg>
      </pc:sldChg>
      <pc:sldChg chg="modSp add mod modTransition modAnim modNotesTx">
        <pc:chgData name="Scruel Tao" userId="5ea5c98d59b44d4b" providerId="LiveId" clId="{960431E0-1437-4C8D-B9F5-F61F18CFAFA0}" dt="2023-12-10T14:42:46.292" v="21467"/>
        <pc:sldMkLst>
          <pc:docMk/>
          <pc:sldMk cId="2625018692" sldId="461"/>
        </pc:sldMkLst>
        <pc:spChg chg="mod">
          <ac:chgData name="Scruel Tao" userId="5ea5c98d59b44d4b" providerId="LiveId" clId="{960431E0-1437-4C8D-B9F5-F61F18CFAFA0}" dt="2023-08-13T18:43:57.727" v="3784"/>
          <ac:spMkLst>
            <pc:docMk/>
            <pc:sldMk cId="2625018692" sldId="461"/>
            <ac:spMk id="2" creationId="{BAD162F0-2175-84E9-2387-55F669162449}"/>
          </ac:spMkLst>
        </pc:spChg>
        <pc:spChg chg="mod">
          <ac:chgData name="Scruel Tao" userId="5ea5c98d59b44d4b" providerId="LiveId" clId="{960431E0-1437-4C8D-B9F5-F61F18CFAFA0}" dt="2023-12-10T11:39:44.852" v="15713" actId="207"/>
          <ac:spMkLst>
            <pc:docMk/>
            <pc:sldMk cId="2625018692" sldId="461"/>
            <ac:spMk id="3" creationId="{0E2FC508-1AFD-A957-52F2-FA1DEF2A9D27}"/>
          </ac:spMkLst>
        </pc:spChg>
      </pc:sldChg>
      <pc:sldChg chg="addSp delSp modSp add mod modTransition addAnim delAnim modAnim modNotesTx">
        <pc:chgData name="Scruel Tao" userId="5ea5c98d59b44d4b" providerId="LiveId" clId="{960431E0-1437-4C8D-B9F5-F61F18CFAFA0}" dt="2023-12-10T14:43:29.497" v="21477"/>
        <pc:sldMkLst>
          <pc:docMk/>
          <pc:sldMk cId="3288106239" sldId="462"/>
        </pc:sldMkLst>
        <pc:spChg chg="mod">
          <ac:chgData name="Scruel Tao" userId="5ea5c98d59b44d4b" providerId="LiveId" clId="{960431E0-1437-4C8D-B9F5-F61F18CFAFA0}" dt="2023-08-13T19:06:58.817" v="5571"/>
          <ac:spMkLst>
            <pc:docMk/>
            <pc:sldMk cId="3288106239" sldId="462"/>
            <ac:spMk id="2" creationId="{BAD162F0-2175-84E9-2387-55F669162449}"/>
          </ac:spMkLst>
        </pc:spChg>
        <pc:spChg chg="mod">
          <ac:chgData name="Scruel Tao" userId="5ea5c98d59b44d4b" providerId="LiveId" clId="{960431E0-1437-4C8D-B9F5-F61F18CFAFA0}" dt="2023-12-10T12:10:23.939" v="17457" actId="20577"/>
          <ac:spMkLst>
            <pc:docMk/>
            <pc:sldMk cId="3288106239" sldId="462"/>
            <ac:spMk id="3" creationId="{0E2FC508-1AFD-A957-52F2-FA1DEF2A9D27}"/>
          </ac:spMkLst>
        </pc:spChg>
        <pc:spChg chg="del">
          <ac:chgData name="Scruel Tao" userId="5ea5c98d59b44d4b" providerId="LiveId" clId="{960431E0-1437-4C8D-B9F5-F61F18CFAFA0}" dt="2023-08-13T19:07:14.545" v="5574" actId="21"/>
          <ac:spMkLst>
            <pc:docMk/>
            <pc:sldMk cId="3288106239" sldId="462"/>
            <ac:spMk id="4" creationId="{44DAE491-9A2C-4FC5-3CC3-CE3F2916D5A9}"/>
          </ac:spMkLst>
        </pc:spChg>
        <pc:spChg chg="add del mod">
          <ac:chgData name="Scruel Tao" userId="5ea5c98d59b44d4b" providerId="LiveId" clId="{960431E0-1437-4C8D-B9F5-F61F18CFAFA0}" dt="2023-08-14T06:36:27.898" v="7348" actId="478"/>
          <ac:spMkLst>
            <pc:docMk/>
            <pc:sldMk cId="3288106239" sldId="462"/>
            <ac:spMk id="12" creationId="{4DAE7AF6-303E-1C1D-0957-6F8F9B88672D}"/>
          </ac:spMkLst>
        </pc:spChg>
      </pc:sldChg>
      <pc:sldChg chg="addSp delSp modSp add mod modTransition delAnim modAnim modNotesTx">
        <pc:chgData name="Scruel Tao" userId="5ea5c98d59b44d4b" providerId="LiveId" clId="{960431E0-1437-4C8D-B9F5-F61F18CFAFA0}" dt="2023-12-10T14:43:50.886" v="21482"/>
        <pc:sldMkLst>
          <pc:docMk/>
          <pc:sldMk cId="3760032251" sldId="463"/>
        </pc:sldMkLst>
        <pc:spChg chg="mod">
          <ac:chgData name="Scruel Tao" userId="5ea5c98d59b44d4b" providerId="LiveId" clId="{960431E0-1437-4C8D-B9F5-F61F18CFAFA0}" dt="2023-08-13T19:07:39.477" v="5584"/>
          <ac:spMkLst>
            <pc:docMk/>
            <pc:sldMk cId="3760032251" sldId="463"/>
            <ac:spMk id="2" creationId="{BAD162F0-2175-84E9-2387-55F669162449}"/>
          </ac:spMkLst>
        </pc:spChg>
        <pc:spChg chg="mod">
          <ac:chgData name="Scruel Tao" userId="5ea5c98d59b44d4b" providerId="LiveId" clId="{960431E0-1437-4C8D-B9F5-F61F18CFAFA0}" dt="2023-12-10T12:20:45.248" v="18345" actId="20577"/>
          <ac:spMkLst>
            <pc:docMk/>
            <pc:sldMk cId="3760032251" sldId="463"/>
            <ac:spMk id="3" creationId="{0E2FC508-1AFD-A957-52F2-FA1DEF2A9D27}"/>
          </ac:spMkLst>
        </pc:spChg>
        <pc:spChg chg="mod">
          <ac:chgData name="Scruel Tao" userId="5ea5c98d59b44d4b" providerId="LiveId" clId="{960431E0-1437-4C8D-B9F5-F61F18CFAFA0}" dt="2023-12-10T12:20:26.978" v="18340" actId="1035"/>
          <ac:spMkLst>
            <pc:docMk/>
            <pc:sldMk cId="3760032251" sldId="463"/>
            <ac:spMk id="4" creationId="{44DAE491-9A2C-4FC5-3CC3-CE3F2916D5A9}"/>
          </ac:spMkLst>
        </pc:spChg>
        <pc:spChg chg="add del">
          <ac:chgData name="Scruel Tao" userId="5ea5c98d59b44d4b" providerId="LiveId" clId="{960431E0-1437-4C8D-B9F5-F61F18CFAFA0}" dt="2023-08-14T07:05:10.388" v="7974"/>
          <ac:spMkLst>
            <pc:docMk/>
            <pc:sldMk cId="3760032251" sldId="463"/>
            <ac:spMk id="5" creationId="{0790F1A8-8F29-B11C-AFC0-28C2E5F2D14D}"/>
          </ac:spMkLst>
        </pc:spChg>
        <pc:spChg chg="add del">
          <ac:chgData name="Scruel Tao" userId="5ea5c98d59b44d4b" providerId="LiveId" clId="{960431E0-1437-4C8D-B9F5-F61F18CFAFA0}" dt="2023-08-14T07:05:15.090" v="7976"/>
          <ac:spMkLst>
            <pc:docMk/>
            <pc:sldMk cId="3760032251" sldId="463"/>
            <ac:spMk id="6" creationId="{BAE639C5-A674-9BA7-5715-80DA194DF166}"/>
          </ac:spMkLst>
        </pc:spChg>
        <pc:spChg chg="add del">
          <ac:chgData name="Scruel Tao" userId="5ea5c98d59b44d4b" providerId="LiveId" clId="{960431E0-1437-4C8D-B9F5-F61F18CFAFA0}" dt="2023-08-14T07:05:17.928" v="7978"/>
          <ac:spMkLst>
            <pc:docMk/>
            <pc:sldMk cId="3760032251" sldId="463"/>
            <ac:spMk id="7" creationId="{A7CF5FA3-F5FF-05C9-3E22-EE38056D6341}"/>
          </ac:spMkLst>
        </pc:spChg>
        <pc:spChg chg="add del">
          <ac:chgData name="Scruel Tao" userId="5ea5c98d59b44d4b" providerId="LiveId" clId="{960431E0-1437-4C8D-B9F5-F61F18CFAFA0}" dt="2023-08-14T07:05:25.669" v="7981"/>
          <ac:spMkLst>
            <pc:docMk/>
            <pc:sldMk cId="3760032251" sldId="463"/>
            <ac:spMk id="8" creationId="{A679629F-6A8A-1905-4251-947117E77C5E}"/>
          </ac:spMkLst>
        </pc:spChg>
        <pc:spChg chg="add del">
          <ac:chgData name="Scruel Tao" userId="5ea5c98d59b44d4b" providerId="LiveId" clId="{960431E0-1437-4C8D-B9F5-F61F18CFAFA0}" dt="2023-08-14T07:05:29.380" v="7987"/>
          <ac:spMkLst>
            <pc:docMk/>
            <pc:sldMk cId="3760032251" sldId="463"/>
            <ac:spMk id="9" creationId="{B93BA330-13FC-9A01-87C0-AC9667A9C164}"/>
          </ac:spMkLst>
        </pc:spChg>
        <pc:spChg chg="add del">
          <ac:chgData name="Scruel Tao" userId="5ea5c98d59b44d4b" providerId="LiveId" clId="{960431E0-1437-4C8D-B9F5-F61F18CFAFA0}" dt="2023-08-14T07:05:34.217" v="7989"/>
          <ac:spMkLst>
            <pc:docMk/>
            <pc:sldMk cId="3760032251" sldId="463"/>
            <ac:spMk id="11" creationId="{E123CA78-5DF2-BC18-BC68-E028AD124C96}"/>
          </ac:spMkLst>
        </pc:spChg>
        <pc:spChg chg="del mod">
          <ac:chgData name="Scruel Tao" userId="5ea5c98d59b44d4b" providerId="LiveId" clId="{960431E0-1437-4C8D-B9F5-F61F18CFAFA0}" dt="2023-12-10T12:20:49.908" v="18346" actId="478"/>
          <ac:spMkLst>
            <pc:docMk/>
            <pc:sldMk cId="3760032251" sldId="463"/>
            <ac:spMk id="12" creationId="{4DAE7AF6-303E-1C1D-0957-6F8F9B88672D}"/>
          </ac:spMkLst>
        </pc:spChg>
        <pc:spChg chg="add del">
          <ac:chgData name="Scruel Tao" userId="5ea5c98d59b44d4b" providerId="LiveId" clId="{960431E0-1437-4C8D-B9F5-F61F18CFAFA0}" dt="2023-08-14T07:05:38.153" v="7991"/>
          <ac:spMkLst>
            <pc:docMk/>
            <pc:sldMk cId="3760032251" sldId="463"/>
            <ac:spMk id="13" creationId="{2304722B-A2DE-794C-4778-2A65ACF7547D}"/>
          </ac:spMkLst>
        </pc:spChg>
        <pc:spChg chg="add del mod">
          <ac:chgData name="Scruel Tao" userId="5ea5c98d59b44d4b" providerId="LiveId" clId="{960431E0-1437-4C8D-B9F5-F61F18CFAFA0}" dt="2023-08-14T07:05:56.584" v="7998" actId="478"/>
          <ac:spMkLst>
            <pc:docMk/>
            <pc:sldMk cId="3760032251" sldId="463"/>
            <ac:spMk id="14" creationId="{E295CE1F-F156-4106-3A7D-3AD97D025772}"/>
          </ac:spMkLst>
        </pc:spChg>
      </pc:sldChg>
      <pc:sldChg chg="addSp delSp modSp add mod modTransition modNotesTx">
        <pc:chgData name="Scruel Tao" userId="5ea5c98d59b44d4b" providerId="LiveId" clId="{960431E0-1437-4C8D-B9F5-F61F18CFAFA0}" dt="2023-12-10T14:43:52.729" v="21483"/>
        <pc:sldMkLst>
          <pc:docMk/>
          <pc:sldMk cId="3134205753" sldId="464"/>
        </pc:sldMkLst>
        <pc:spChg chg="mod">
          <ac:chgData name="Scruel Tao" userId="5ea5c98d59b44d4b" providerId="LiveId" clId="{960431E0-1437-4C8D-B9F5-F61F18CFAFA0}" dt="2023-08-13T19:08:54.047" v="5612"/>
          <ac:spMkLst>
            <pc:docMk/>
            <pc:sldMk cId="3134205753" sldId="464"/>
            <ac:spMk id="2" creationId="{BAD162F0-2175-84E9-2387-55F669162449}"/>
          </ac:spMkLst>
        </pc:spChg>
        <pc:spChg chg="mod">
          <ac:chgData name="Scruel Tao" userId="5ea5c98d59b44d4b" providerId="LiveId" clId="{960431E0-1437-4C8D-B9F5-F61F18CFAFA0}" dt="2023-08-13T19:08:40.837" v="5610"/>
          <ac:spMkLst>
            <pc:docMk/>
            <pc:sldMk cId="3134205753" sldId="464"/>
            <ac:spMk id="3" creationId="{0E2FC508-1AFD-A957-52F2-FA1DEF2A9D27}"/>
          </ac:spMkLst>
        </pc:spChg>
        <pc:spChg chg="mod">
          <ac:chgData name="Scruel Tao" userId="5ea5c98d59b44d4b" providerId="LiveId" clId="{960431E0-1437-4C8D-B9F5-F61F18CFAFA0}" dt="2023-08-15T15:59:16.338" v="11103" actId="1076"/>
          <ac:spMkLst>
            <pc:docMk/>
            <pc:sldMk cId="3134205753" sldId="464"/>
            <ac:spMk id="12" creationId="{4DAE7AF6-303E-1C1D-0957-6F8F9B88672D}"/>
          </ac:spMkLst>
        </pc:spChg>
        <pc:picChg chg="add del">
          <ac:chgData name="Scruel Tao" userId="5ea5c98d59b44d4b" providerId="LiveId" clId="{960431E0-1437-4C8D-B9F5-F61F18CFAFA0}" dt="2023-08-14T16:41:26.681" v="10136" actId="478"/>
          <ac:picMkLst>
            <pc:docMk/>
            <pc:sldMk cId="3134205753" sldId="464"/>
            <ac:picMk id="5" creationId="{713AE69A-4361-9A4F-93C4-605702828FC1}"/>
          </ac:picMkLst>
        </pc:picChg>
        <pc:picChg chg="add mod">
          <ac:chgData name="Scruel Tao" userId="5ea5c98d59b44d4b" providerId="LiveId" clId="{960431E0-1437-4C8D-B9F5-F61F18CFAFA0}" dt="2023-08-14T16:41:38.451" v="10139" actId="1076"/>
          <ac:picMkLst>
            <pc:docMk/>
            <pc:sldMk cId="3134205753" sldId="464"/>
            <ac:picMk id="7" creationId="{9DC7A04A-C0B7-0F83-F031-E798E37CD304}"/>
          </ac:picMkLst>
        </pc:picChg>
      </pc:sldChg>
      <pc:sldChg chg="modSp add del mod modNotesTx">
        <pc:chgData name="Scruel Tao" userId="5ea5c98d59b44d4b" providerId="LiveId" clId="{960431E0-1437-4C8D-B9F5-F61F18CFAFA0}" dt="2023-08-14T07:13:28.200" v="8435" actId="2696"/>
        <pc:sldMkLst>
          <pc:docMk/>
          <pc:sldMk cId="149856851" sldId="465"/>
        </pc:sldMkLst>
        <pc:spChg chg="mod">
          <ac:chgData name="Scruel Tao" userId="5ea5c98d59b44d4b" providerId="LiveId" clId="{960431E0-1437-4C8D-B9F5-F61F18CFAFA0}" dt="2023-08-14T07:13:25.030" v="8433" actId="21"/>
          <ac:spMkLst>
            <pc:docMk/>
            <pc:sldMk cId="149856851" sldId="465"/>
            <ac:spMk id="2" creationId="{BAD162F0-2175-84E9-2387-55F669162449}"/>
          </ac:spMkLst>
        </pc:spChg>
      </pc:sldChg>
      <pc:sldChg chg="delSp modSp add del mod delAnim modNotesTx">
        <pc:chgData name="Scruel Tao" userId="5ea5c98d59b44d4b" providerId="LiveId" clId="{960431E0-1437-4C8D-B9F5-F61F18CFAFA0}" dt="2023-08-14T07:17:03.149" v="8483" actId="2696"/>
        <pc:sldMkLst>
          <pc:docMk/>
          <pc:sldMk cId="2487302362" sldId="466"/>
        </pc:sldMkLst>
        <pc:spChg chg="mod">
          <ac:chgData name="Scruel Tao" userId="5ea5c98d59b44d4b" providerId="LiveId" clId="{960431E0-1437-4C8D-B9F5-F61F18CFAFA0}" dt="2023-08-13T19:10:26.187" v="5641"/>
          <ac:spMkLst>
            <pc:docMk/>
            <pc:sldMk cId="2487302362" sldId="466"/>
            <ac:spMk id="2" creationId="{BAD162F0-2175-84E9-2387-55F669162449}"/>
          </ac:spMkLst>
        </pc:spChg>
        <pc:spChg chg="mod">
          <ac:chgData name="Scruel Tao" userId="5ea5c98d59b44d4b" providerId="LiveId" clId="{960431E0-1437-4C8D-B9F5-F61F18CFAFA0}" dt="2023-08-14T07:14:24.182" v="8451" actId="5793"/>
          <ac:spMkLst>
            <pc:docMk/>
            <pc:sldMk cId="2487302362" sldId="466"/>
            <ac:spMk id="3" creationId="{0E2FC508-1AFD-A957-52F2-FA1DEF2A9D27}"/>
          </ac:spMkLst>
        </pc:spChg>
        <pc:spChg chg="del mod">
          <ac:chgData name="Scruel Tao" userId="5ea5c98d59b44d4b" providerId="LiveId" clId="{960431E0-1437-4C8D-B9F5-F61F18CFAFA0}" dt="2023-08-14T07:13:52.440" v="8438" actId="21"/>
          <ac:spMkLst>
            <pc:docMk/>
            <pc:sldMk cId="2487302362" sldId="466"/>
            <ac:spMk id="4" creationId="{44DAE491-9A2C-4FC5-3CC3-CE3F2916D5A9}"/>
          </ac:spMkLst>
        </pc:spChg>
        <pc:spChg chg="del">
          <ac:chgData name="Scruel Tao" userId="5ea5c98d59b44d4b" providerId="LiveId" clId="{960431E0-1437-4C8D-B9F5-F61F18CFAFA0}" dt="2023-08-14T07:13:53.473" v="8439" actId="21"/>
          <ac:spMkLst>
            <pc:docMk/>
            <pc:sldMk cId="2487302362" sldId="466"/>
            <ac:spMk id="12" creationId="{4DAE7AF6-303E-1C1D-0957-6F8F9B88672D}"/>
          </ac:spMkLst>
        </pc:spChg>
      </pc:sldChg>
      <pc:sldChg chg="addSp delSp modSp add mod modTransition delAnim modNotesTx">
        <pc:chgData name="Scruel Tao" userId="5ea5c98d59b44d4b" providerId="LiveId" clId="{960431E0-1437-4C8D-B9F5-F61F18CFAFA0}" dt="2023-12-10T14:46:50.502" v="21506"/>
        <pc:sldMkLst>
          <pc:docMk/>
          <pc:sldMk cId="1267699242" sldId="467"/>
        </pc:sldMkLst>
        <pc:spChg chg="mod">
          <ac:chgData name="Scruel Tao" userId="5ea5c98d59b44d4b" providerId="LiveId" clId="{960431E0-1437-4C8D-B9F5-F61F18CFAFA0}" dt="2023-08-13T19:11:03.817" v="5648"/>
          <ac:spMkLst>
            <pc:docMk/>
            <pc:sldMk cId="1267699242" sldId="467"/>
            <ac:spMk id="2" creationId="{BAD162F0-2175-84E9-2387-55F669162449}"/>
          </ac:spMkLst>
        </pc:spChg>
        <pc:spChg chg="mod">
          <ac:chgData name="Scruel Tao" userId="5ea5c98d59b44d4b" providerId="LiveId" clId="{960431E0-1437-4C8D-B9F5-F61F18CFAFA0}" dt="2023-12-10T12:42:10.324" v="19147" actId="20577"/>
          <ac:spMkLst>
            <pc:docMk/>
            <pc:sldMk cId="1267699242" sldId="467"/>
            <ac:spMk id="3" creationId="{0E2FC508-1AFD-A957-52F2-FA1DEF2A9D27}"/>
          </ac:spMkLst>
        </pc:spChg>
        <pc:spChg chg="del">
          <ac:chgData name="Scruel Tao" userId="5ea5c98d59b44d4b" providerId="LiveId" clId="{960431E0-1437-4C8D-B9F5-F61F18CFAFA0}" dt="2023-08-16T02:36:05.075" v="11961" actId="21"/>
          <ac:spMkLst>
            <pc:docMk/>
            <pc:sldMk cId="1267699242" sldId="467"/>
            <ac:spMk id="12" creationId="{4DAE7AF6-303E-1C1D-0957-6F8F9B88672D}"/>
          </ac:spMkLst>
        </pc:spChg>
        <pc:picChg chg="add mod ord">
          <ac:chgData name="Scruel Tao" userId="5ea5c98d59b44d4b" providerId="LiveId" clId="{960431E0-1437-4C8D-B9F5-F61F18CFAFA0}" dt="2023-08-16T02:36:12.235" v="11962" actId="1076"/>
          <ac:picMkLst>
            <pc:docMk/>
            <pc:sldMk cId="1267699242" sldId="467"/>
            <ac:picMk id="5" creationId="{1B03DD29-D862-C23D-DCBE-C09459DA7417}"/>
          </ac:picMkLst>
        </pc:picChg>
      </pc:sldChg>
      <pc:sldChg chg="delSp modSp add mod modTransition delAnim modAnim modNotesTx">
        <pc:chgData name="Scruel Tao" userId="5ea5c98d59b44d4b" providerId="LiveId" clId="{960431E0-1437-4C8D-B9F5-F61F18CFAFA0}" dt="2023-12-10T14:46:54.971" v="21508"/>
        <pc:sldMkLst>
          <pc:docMk/>
          <pc:sldMk cId="1001859382" sldId="468"/>
        </pc:sldMkLst>
        <pc:spChg chg="mod">
          <ac:chgData name="Scruel Tao" userId="5ea5c98d59b44d4b" providerId="LiveId" clId="{960431E0-1437-4C8D-B9F5-F61F18CFAFA0}" dt="2023-08-13T19:11:35.670" v="5653"/>
          <ac:spMkLst>
            <pc:docMk/>
            <pc:sldMk cId="1001859382" sldId="468"/>
            <ac:spMk id="2" creationId="{BAD162F0-2175-84E9-2387-55F669162449}"/>
          </ac:spMkLst>
        </pc:spChg>
        <pc:spChg chg="mod">
          <ac:chgData name="Scruel Tao" userId="5ea5c98d59b44d4b" providerId="LiveId" clId="{960431E0-1437-4C8D-B9F5-F61F18CFAFA0}" dt="2023-12-10T12:45:20.571" v="19393" actId="20577"/>
          <ac:spMkLst>
            <pc:docMk/>
            <pc:sldMk cId="1001859382" sldId="468"/>
            <ac:spMk id="3" creationId="{0E2FC508-1AFD-A957-52F2-FA1DEF2A9D27}"/>
          </ac:spMkLst>
        </pc:spChg>
        <pc:spChg chg="del">
          <ac:chgData name="Scruel Tao" userId="5ea5c98d59b44d4b" providerId="LiveId" clId="{960431E0-1437-4C8D-B9F5-F61F18CFAFA0}" dt="2023-08-13T19:11:41.699" v="5655" actId="21"/>
          <ac:spMkLst>
            <pc:docMk/>
            <pc:sldMk cId="1001859382" sldId="468"/>
            <ac:spMk id="12" creationId="{4DAE7AF6-303E-1C1D-0957-6F8F9B88672D}"/>
          </ac:spMkLst>
        </pc:spChg>
      </pc:sldChg>
      <pc:sldChg chg="add del">
        <pc:chgData name="Scruel Tao" userId="5ea5c98d59b44d4b" providerId="LiveId" clId="{960431E0-1437-4C8D-B9F5-F61F18CFAFA0}" dt="2023-08-13T19:12:03.580" v="5661" actId="2696"/>
        <pc:sldMkLst>
          <pc:docMk/>
          <pc:sldMk cId="992716085" sldId="469"/>
        </pc:sldMkLst>
      </pc:sldChg>
      <pc:sldChg chg="addSp delSp modSp add mod modTransition delAnim modNotesTx">
        <pc:chgData name="Scruel Tao" userId="5ea5c98d59b44d4b" providerId="LiveId" clId="{960431E0-1437-4C8D-B9F5-F61F18CFAFA0}" dt="2023-12-10T14:46:57.555" v="21509"/>
        <pc:sldMkLst>
          <pc:docMk/>
          <pc:sldMk cId="1432220176" sldId="470"/>
        </pc:sldMkLst>
        <pc:spChg chg="mod">
          <ac:chgData name="Scruel Tao" userId="5ea5c98d59b44d4b" providerId="LiveId" clId="{960431E0-1437-4C8D-B9F5-F61F18CFAFA0}" dt="2023-08-13T19:12:07.190" v="5663"/>
          <ac:spMkLst>
            <pc:docMk/>
            <pc:sldMk cId="1432220176" sldId="470"/>
            <ac:spMk id="2" creationId="{BAD162F0-2175-84E9-2387-55F669162449}"/>
          </ac:spMkLst>
        </pc:spChg>
        <pc:spChg chg="mod">
          <ac:chgData name="Scruel Tao" userId="5ea5c98d59b44d4b" providerId="LiveId" clId="{960431E0-1437-4C8D-B9F5-F61F18CFAFA0}" dt="2023-12-10T12:45:51.398" v="19434" actId="20577"/>
          <ac:spMkLst>
            <pc:docMk/>
            <pc:sldMk cId="1432220176" sldId="470"/>
            <ac:spMk id="3" creationId="{0E2FC508-1AFD-A957-52F2-FA1DEF2A9D27}"/>
          </ac:spMkLst>
        </pc:spChg>
        <pc:spChg chg="del">
          <ac:chgData name="Scruel Tao" userId="5ea5c98d59b44d4b" providerId="LiveId" clId="{960431E0-1437-4C8D-B9F5-F61F18CFAFA0}" dt="2023-08-14T07:28:29.368" v="8704" actId="478"/>
          <ac:spMkLst>
            <pc:docMk/>
            <pc:sldMk cId="1432220176" sldId="470"/>
            <ac:spMk id="4" creationId="{44DAE491-9A2C-4FC5-3CC3-CE3F2916D5A9}"/>
          </ac:spMkLst>
        </pc:spChg>
        <pc:spChg chg="del">
          <ac:chgData name="Scruel Tao" userId="5ea5c98d59b44d4b" providerId="LiveId" clId="{960431E0-1437-4C8D-B9F5-F61F18CFAFA0}" dt="2023-08-14T07:28:31.078" v="8705" actId="478"/>
          <ac:spMkLst>
            <pc:docMk/>
            <pc:sldMk cId="1432220176" sldId="470"/>
            <ac:spMk id="12" creationId="{4DAE7AF6-303E-1C1D-0957-6F8F9B88672D}"/>
          </ac:spMkLst>
        </pc:spChg>
        <pc:picChg chg="add mod">
          <ac:chgData name="Scruel Tao" userId="5ea5c98d59b44d4b" providerId="LiveId" clId="{960431E0-1437-4C8D-B9F5-F61F18CFAFA0}" dt="2023-08-16T02:30:29.359" v="11549" actId="1076"/>
          <ac:picMkLst>
            <pc:docMk/>
            <pc:sldMk cId="1432220176" sldId="470"/>
            <ac:picMk id="5" creationId="{AD6D973E-C0DD-CB57-3F18-3915D10C6020}"/>
          </ac:picMkLst>
        </pc:picChg>
      </pc:sldChg>
      <pc:sldChg chg="addSp delSp modSp add mod modTransition modClrScheme delAnim modAnim chgLayout modNotesTx">
        <pc:chgData name="Scruel Tao" userId="5ea5c98d59b44d4b" providerId="LiveId" clId="{960431E0-1437-4C8D-B9F5-F61F18CFAFA0}" dt="2023-12-10T14:47:00.193" v="21510"/>
        <pc:sldMkLst>
          <pc:docMk/>
          <pc:sldMk cId="955711987" sldId="471"/>
        </pc:sldMkLst>
        <pc:spChg chg="mod ord">
          <ac:chgData name="Scruel Tao" userId="5ea5c98d59b44d4b" providerId="LiveId" clId="{960431E0-1437-4C8D-B9F5-F61F18CFAFA0}" dt="2023-08-14T07:31:38.356" v="8800" actId="700"/>
          <ac:spMkLst>
            <pc:docMk/>
            <pc:sldMk cId="955711987" sldId="471"/>
            <ac:spMk id="2" creationId="{BAD162F0-2175-84E9-2387-55F669162449}"/>
          </ac:spMkLst>
        </pc:spChg>
        <pc:spChg chg="mod ord">
          <ac:chgData name="Scruel Tao" userId="5ea5c98d59b44d4b" providerId="LiveId" clId="{960431E0-1437-4C8D-B9F5-F61F18CFAFA0}" dt="2023-12-10T12:47:27.731" v="19522" actId="20577"/>
          <ac:spMkLst>
            <pc:docMk/>
            <pc:sldMk cId="955711987" sldId="471"/>
            <ac:spMk id="3" creationId="{0E2FC508-1AFD-A957-52F2-FA1DEF2A9D27}"/>
          </ac:spMkLst>
        </pc:spChg>
        <pc:spChg chg="mod">
          <ac:chgData name="Scruel Tao" userId="5ea5c98d59b44d4b" providerId="LiveId" clId="{960431E0-1437-4C8D-B9F5-F61F18CFAFA0}" dt="2023-09-19T09:28:05.885" v="14308" actId="2711"/>
          <ac:spMkLst>
            <pc:docMk/>
            <pc:sldMk cId="955711987" sldId="471"/>
            <ac:spMk id="4" creationId="{44DAE491-9A2C-4FC5-3CC3-CE3F2916D5A9}"/>
          </ac:spMkLst>
        </pc:spChg>
        <pc:spChg chg="add del">
          <ac:chgData name="Scruel Tao" userId="5ea5c98d59b44d4b" providerId="LiveId" clId="{960431E0-1437-4C8D-B9F5-F61F18CFAFA0}" dt="2023-08-14T07:30:18.924" v="8717"/>
          <ac:spMkLst>
            <pc:docMk/>
            <pc:sldMk cId="955711987" sldId="471"/>
            <ac:spMk id="5" creationId="{B575EB9B-4A16-0266-E570-C838D425704C}"/>
          </ac:spMkLst>
        </pc:spChg>
        <pc:spChg chg="add del mod ord">
          <ac:chgData name="Scruel Tao" userId="5ea5c98d59b44d4b" providerId="LiveId" clId="{960431E0-1437-4C8D-B9F5-F61F18CFAFA0}" dt="2023-08-14T07:32:10.088" v="8808" actId="21"/>
          <ac:spMkLst>
            <pc:docMk/>
            <pc:sldMk cId="955711987" sldId="471"/>
            <ac:spMk id="6" creationId="{F3CDEA68-65CB-D5B1-DD7E-3D1E66DEBB06}"/>
          </ac:spMkLst>
        </pc:spChg>
        <pc:spChg chg="del mod">
          <ac:chgData name="Scruel Tao" userId="5ea5c98d59b44d4b" providerId="LiveId" clId="{960431E0-1437-4C8D-B9F5-F61F18CFAFA0}" dt="2023-12-10T12:47:59.002" v="19523" actId="478"/>
          <ac:spMkLst>
            <pc:docMk/>
            <pc:sldMk cId="955711987" sldId="471"/>
            <ac:spMk id="12" creationId="{4DAE7AF6-303E-1C1D-0957-6F8F9B88672D}"/>
          </ac:spMkLst>
        </pc:spChg>
      </pc:sldChg>
      <pc:sldChg chg="modSp add mod modTransition modAnim">
        <pc:chgData name="Scruel Tao" userId="5ea5c98d59b44d4b" providerId="LiveId" clId="{960431E0-1437-4C8D-B9F5-F61F18CFAFA0}" dt="2023-12-10T14:51:29.837" v="21569"/>
        <pc:sldMkLst>
          <pc:docMk/>
          <pc:sldMk cId="1741747245" sldId="472"/>
        </pc:sldMkLst>
        <pc:spChg chg="mod">
          <ac:chgData name="Scruel Tao" userId="5ea5c98d59b44d4b" providerId="LiveId" clId="{960431E0-1437-4C8D-B9F5-F61F18CFAFA0}" dt="2023-08-14T17:13:04.663" v="10433" actId="20577"/>
          <ac:spMkLst>
            <pc:docMk/>
            <pc:sldMk cId="1741747245" sldId="472"/>
            <ac:spMk id="5" creationId="{27E734E7-DC50-2043-E0F4-ADDF97100AAB}"/>
          </ac:spMkLst>
        </pc:spChg>
      </pc:sldChg>
      <pc:sldChg chg="addSp delSp modSp add del mod ord delAnim modAnim modNotesTx">
        <pc:chgData name="Scruel Tao" userId="5ea5c98d59b44d4b" providerId="LiveId" clId="{960431E0-1437-4C8D-B9F5-F61F18CFAFA0}" dt="2023-12-10T11:52:36.257" v="15974" actId="47"/>
        <pc:sldMkLst>
          <pc:docMk/>
          <pc:sldMk cId="1895586207" sldId="473"/>
        </pc:sldMkLst>
        <pc:spChg chg="mod">
          <ac:chgData name="Scruel Tao" userId="5ea5c98d59b44d4b" providerId="LiveId" clId="{960431E0-1437-4C8D-B9F5-F61F18CFAFA0}" dt="2023-08-14T06:43:21.114" v="7350" actId="20578"/>
          <ac:spMkLst>
            <pc:docMk/>
            <pc:sldMk cId="1895586207" sldId="473"/>
            <ac:spMk id="3" creationId="{0E2FC508-1AFD-A957-52F2-FA1DEF2A9D27}"/>
          </ac:spMkLst>
        </pc:spChg>
        <pc:spChg chg="mod">
          <ac:chgData name="Scruel Tao" userId="5ea5c98d59b44d4b" providerId="LiveId" clId="{960431E0-1437-4C8D-B9F5-F61F18CFAFA0}" dt="2023-09-19T09:29:57.316" v="14338" actId="1076"/>
          <ac:spMkLst>
            <pc:docMk/>
            <pc:sldMk cId="1895586207" sldId="473"/>
            <ac:spMk id="4" creationId="{44DAE491-9A2C-4FC5-3CC3-CE3F2916D5A9}"/>
          </ac:spMkLst>
        </pc:spChg>
        <pc:spChg chg="add del mod">
          <ac:chgData name="Scruel Tao" userId="5ea5c98d59b44d4b" providerId="LiveId" clId="{960431E0-1437-4C8D-B9F5-F61F18CFAFA0}" dt="2023-12-10T11:42:46.657" v="15763" actId="21"/>
          <ac:spMkLst>
            <pc:docMk/>
            <pc:sldMk cId="1895586207" sldId="473"/>
            <ac:spMk id="5" creationId="{8FAC71A6-E798-9B14-4609-16BEDB97D511}"/>
          </ac:spMkLst>
        </pc:spChg>
        <pc:spChg chg="add mod">
          <ac:chgData name="Scruel Tao" userId="5ea5c98d59b44d4b" providerId="LiveId" clId="{960431E0-1437-4C8D-B9F5-F61F18CFAFA0}" dt="2023-12-10T11:42:05.669" v="15761" actId="1076"/>
          <ac:spMkLst>
            <pc:docMk/>
            <pc:sldMk cId="1895586207" sldId="473"/>
            <ac:spMk id="6" creationId="{A83E6671-1E4E-ECBC-5BF5-716019E994E4}"/>
          </ac:spMkLst>
        </pc:spChg>
        <pc:spChg chg="del mod">
          <ac:chgData name="Scruel Tao" userId="5ea5c98d59b44d4b" providerId="LiveId" clId="{960431E0-1437-4C8D-B9F5-F61F18CFAFA0}" dt="2023-08-14T06:30:32.583" v="7084" actId="478"/>
          <ac:spMkLst>
            <pc:docMk/>
            <pc:sldMk cId="1895586207" sldId="473"/>
            <ac:spMk id="12" creationId="{4DAE7AF6-303E-1C1D-0957-6F8F9B88672D}"/>
          </ac:spMkLst>
        </pc:spChg>
      </pc:sldChg>
      <pc:sldChg chg="add del">
        <pc:chgData name="Scruel Tao" userId="5ea5c98d59b44d4b" providerId="LiveId" clId="{960431E0-1437-4C8D-B9F5-F61F18CFAFA0}" dt="2023-08-14T06:33:41.862" v="7222" actId="47"/>
        <pc:sldMkLst>
          <pc:docMk/>
          <pc:sldMk cId="253338512" sldId="474"/>
        </pc:sldMkLst>
      </pc:sldChg>
      <pc:sldChg chg="addSp delSp modSp add del mod modTransition modAnim modNotesTx">
        <pc:chgData name="Scruel Tao" userId="5ea5c98d59b44d4b" providerId="LiveId" clId="{960431E0-1437-4C8D-B9F5-F61F18CFAFA0}" dt="2023-12-10T11:57:57.387" v="16469" actId="47"/>
        <pc:sldMkLst>
          <pc:docMk/>
          <pc:sldMk cId="4155351708" sldId="475"/>
        </pc:sldMkLst>
        <pc:spChg chg="mod">
          <ac:chgData name="Scruel Tao" userId="5ea5c98d59b44d4b" providerId="LiveId" clId="{960431E0-1437-4C8D-B9F5-F61F18CFAFA0}" dt="2023-08-14T06:33:21.437" v="7218" actId="21"/>
          <ac:spMkLst>
            <pc:docMk/>
            <pc:sldMk cId="4155351708" sldId="475"/>
            <ac:spMk id="3" creationId="{0E2FC508-1AFD-A957-52F2-FA1DEF2A9D27}"/>
          </ac:spMkLst>
        </pc:spChg>
        <pc:spChg chg="del mod">
          <ac:chgData name="Scruel Tao" userId="5ea5c98d59b44d4b" providerId="LiveId" clId="{960431E0-1437-4C8D-B9F5-F61F18CFAFA0}" dt="2023-08-15T14:53:19.255" v="10981" actId="478"/>
          <ac:spMkLst>
            <pc:docMk/>
            <pc:sldMk cId="4155351708" sldId="475"/>
            <ac:spMk id="4" creationId="{44DAE491-9A2C-4FC5-3CC3-CE3F2916D5A9}"/>
          </ac:spMkLst>
        </pc:spChg>
        <pc:spChg chg="add mod ord">
          <ac:chgData name="Scruel Tao" userId="5ea5c98d59b44d4b" providerId="LiveId" clId="{960431E0-1437-4C8D-B9F5-F61F18CFAFA0}" dt="2023-09-19T09:30:18.398" v="14344" actId="167"/>
          <ac:spMkLst>
            <pc:docMk/>
            <pc:sldMk cId="4155351708" sldId="475"/>
            <ac:spMk id="4" creationId="{CA804A3B-49E5-2545-3F3D-29CC77CF59D5}"/>
          </ac:spMkLst>
        </pc:spChg>
        <pc:spChg chg="add del mod">
          <ac:chgData name="Scruel Tao" userId="5ea5c98d59b44d4b" providerId="LiveId" clId="{960431E0-1437-4C8D-B9F5-F61F18CFAFA0}" dt="2023-09-19T09:30:11.319" v="14342" actId="478"/>
          <ac:spMkLst>
            <pc:docMk/>
            <pc:sldMk cId="4155351708" sldId="475"/>
            <ac:spMk id="5" creationId="{60857BF4-486F-EFEF-F424-41F73D29E044}"/>
          </ac:spMkLst>
        </pc:spChg>
        <pc:spChg chg="mod">
          <ac:chgData name="Scruel Tao" userId="5ea5c98d59b44d4b" providerId="LiveId" clId="{960431E0-1437-4C8D-B9F5-F61F18CFAFA0}" dt="2023-09-19T09:30:26.394" v="14357" actId="1035"/>
          <ac:spMkLst>
            <pc:docMk/>
            <pc:sldMk cId="4155351708" sldId="475"/>
            <ac:spMk id="12" creationId="{4DAE7AF6-303E-1C1D-0957-6F8F9B88672D}"/>
          </ac:spMkLst>
        </pc:spChg>
      </pc:sldChg>
      <pc:sldChg chg="addSp delSp modSp add mod modTransition modAnim modNotesTx">
        <pc:chgData name="Scruel Tao" userId="5ea5c98d59b44d4b" providerId="LiveId" clId="{960431E0-1437-4C8D-B9F5-F61F18CFAFA0}" dt="2023-12-10T14:43:09.307" v="21474"/>
        <pc:sldMkLst>
          <pc:docMk/>
          <pc:sldMk cId="437284313" sldId="476"/>
        </pc:sldMkLst>
        <pc:spChg chg="mod">
          <ac:chgData name="Scruel Tao" userId="5ea5c98d59b44d4b" providerId="LiveId" clId="{960431E0-1437-4C8D-B9F5-F61F18CFAFA0}" dt="2023-12-10T12:09:46.637" v="17403" actId="20577"/>
          <ac:spMkLst>
            <pc:docMk/>
            <pc:sldMk cId="437284313" sldId="476"/>
            <ac:spMk id="3" creationId="{0E2FC508-1AFD-A957-52F2-FA1DEF2A9D27}"/>
          </ac:spMkLst>
        </pc:spChg>
        <pc:spChg chg="mod">
          <ac:chgData name="Scruel Tao" userId="5ea5c98d59b44d4b" providerId="LiveId" clId="{960431E0-1437-4C8D-B9F5-F61F18CFAFA0}" dt="2023-12-10T11:58:15.068" v="16483" actId="1076"/>
          <ac:spMkLst>
            <pc:docMk/>
            <pc:sldMk cId="437284313" sldId="476"/>
            <ac:spMk id="4" creationId="{44DAE491-9A2C-4FC5-3CC3-CE3F2916D5A9}"/>
          </ac:spMkLst>
        </pc:spChg>
        <pc:spChg chg="add mod">
          <ac:chgData name="Scruel Tao" userId="5ea5c98d59b44d4b" providerId="LiveId" clId="{960431E0-1437-4C8D-B9F5-F61F18CFAFA0}" dt="2023-12-10T12:03:46.259" v="16818" actId="207"/>
          <ac:spMkLst>
            <pc:docMk/>
            <pc:sldMk cId="437284313" sldId="476"/>
            <ac:spMk id="5" creationId="{F79A2374-CED1-D7DE-EB1E-B21C1C25D50F}"/>
          </ac:spMkLst>
        </pc:spChg>
        <pc:spChg chg="add mod">
          <ac:chgData name="Scruel Tao" userId="5ea5c98d59b44d4b" providerId="LiveId" clId="{960431E0-1437-4C8D-B9F5-F61F18CFAFA0}" dt="2023-12-10T12:03:49.470" v="16820" actId="207"/>
          <ac:spMkLst>
            <pc:docMk/>
            <pc:sldMk cId="437284313" sldId="476"/>
            <ac:spMk id="6" creationId="{CEC41F61-5147-AB79-9733-D8E607C96454}"/>
          </ac:spMkLst>
        </pc:spChg>
        <pc:spChg chg="del">
          <ac:chgData name="Scruel Tao" userId="5ea5c98d59b44d4b" providerId="LiveId" clId="{960431E0-1437-4C8D-B9F5-F61F18CFAFA0}" dt="2023-08-14T06:34:38.296" v="7248" actId="21"/>
          <ac:spMkLst>
            <pc:docMk/>
            <pc:sldMk cId="437284313" sldId="476"/>
            <ac:spMk id="12" creationId="{4DAE7AF6-303E-1C1D-0957-6F8F9B88672D}"/>
          </ac:spMkLst>
        </pc:spChg>
      </pc:sldChg>
      <pc:sldChg chg="addSp delSp modSp add mod modTransition delAnim modAnim modNotesTx">
        <pc:chgData name="Scruel Tao" userId="5ea5c98d59b44d4b" providerId="LiveId" clId="{960431E0-1437-4C8D-B9F5-F61F18CFAFA0}" dt="2023-12-10T14:43:35.963" v="21478"/>
        <pc:sldMkLst>
          <pc:docMk/>
          <pc:sldMk cId="2228990837" sldId="477"/>
        </pc:sldMkLst>
        <pc:spChg chg="mod">
          <ac:chgData name="Scruel Tao" userId="5ea5c98d59b44d4b" providerId="LiveId" clId="{960431E0-1437-4C8D-B9F5-F61F18CFAFA0}" dt="2023-12-10T12:10:34.403" v="17459" actId="20577"/>
          <ac:spMkLst>
            <pc:docMk/>
            <pc:sldMk cId="2228990837" sldId="477"/>
            <ac:spMk id="3" creationId="{0E2FC508-1AFD-A957-52F2-FA1DEF2A9D27}"/>
          </ac:spMkLst>
        </pc:spChg>
        <pc:spChg chg="del">
          <ac:chgData name="Scruel Tao" userId="5ea5c98d59b44d4b" providerId="LiveId" clId="{960431E0-1437-4C8D-B9F5-F61F18CFAFA0}" dt="2023-08-15T14:42:33.289" v="10566" actId="21"/>
          <ac:spMkLst>
            <pc:docMk/>
            <pc:sldMk cId="2228990837" sldId="477"/>
            <ac:spMk id="12" creationId="{4DAE7AF6-303E-1C1D-0957-6F8F9B88672D}"/>
          </ac:spMkLst>
        </pc:spChg>
        <pc:picChg chg="add del">
          <ac:chgData name="Scruel Tao" userId="5ea5c98d59b44d4b" providerId="LiveId" clId="{960431E0-1437-4C8D-B9F5-F61F18CFAFA0}" dt="2023-08-14T16:36:43.977" v="10119" actId="478"/>
          <ac:picMkLst>
            <pc:docMk/>
            <pc:sldMk cId="2228990837" sldId="477"/>
            <ac:picMk id="5" creationId="{F3067D34-5A83-DBEC-8F11-935C1D16BFFD}"/>
          </ac:picMkLst>
        </pc:picChg>
        <pc:picChg chg="add del">
          <ac:chgData name="Scruel Tao" userId="5ea5c98d59b44d4b" providerId="LiveId" clId="{960431E0-1437-4C8D-B9F5-F61F18CFAFA0}" dt="2023-08-14T06:47:18.030" v="7357" actId="22"/>
          <ac:picMkLst>
            <pc:docMk/>
            <pc:sldMk cId="2228990837" sldId="477"/>
            <ac:picMk id="5" creationId="{F4FA4E39-A3FB-CA66-A8AF-4510E42B753B}"/>
          </ac:picMkLst>
        </pc:picChg>
        <pc:picChg chg="add mod">
          <ac:chgData name="Scruel Tao" userId="5ea5c98d59b44d4b" providerId="LiveId" clId="{960431E0-1437-4C8D-B9F5-F61F18CFAFA0}" dt="2023-08-15T14:42:39.869" v="10567" actId="1076"/>
          <ac:picMkLst>
            <pc:docMk/>
            <pc:sldMk cId="2228990837" sldId="477"/>
            <ac:picMk id="7" creationId="{1A218132-61F8-63CC-3828-744F40EE9C24}"/>
          </ac:picMkLst>
        </pc:picChg>
        <pc:picChg chg="add del mod">
          <ac:chgData name="Scruel Tao" userId="5ea5c98d59b44d4b" providerId="LiveId" clId="{960431E0-1437-4C8D-B9F5-F61F18CFAFA0}" dt="2023-08-14T06:48:15.432" v="7366" actId="21"/>
          <ac:picMkLst>
            <pc:docMk/>
            <pc:sldMk cId="2228990837" sldId="477"/>
            <ac:picMk id="7" creationId="{4422F6A8-B9D8-FA0A-C252-C3B500A898ED}"/>
          </ac:picMkLst>
        </pc:picChg>
        <pc:picChg chg="add del mod">
          <ac:chgData name="Scruel Tao" userId="5ea5c98d59b44d4b" providerId="LiveId" clId="{960431E0-1437-4C8D-B9F5-F61F18CFAFA0}" dt="2023-08-14T16:35:58.930" v="10117" actId="478"/>
          <ac:picMkLst>
            <pc:docMk/>
            <pc:sldMk cId="2228990837" sldId="477"/>
            <ac:picMk id="9" creationId="{E263C678-7323-B67E-38A5-80B2B7801EB9}"/>
          </ac:picMkLst>
        </pc:picChg>
        <pc:picChg chg="add del mod">
          <ac:chgData name="Scruel Tao" userId="5ea5c98d59b44d4b" providerId="LiveId" clId="{960431E0-1437-4C8D-B9F5-F61F18CFAFA0}" dt="2023-08-14T16:35:58.550" v="10116" actId="478"/>
          <ac:picMkLst>
            <pc:docMk/>
            <pc:sldMk cId="2228990837" sldId="477"/>
            <ac:picMk id="13" creationId="{7D992C9F-5CB4-FBB7-A770-11497DBC99CB}"/>
          </ac:picMkLst>
        </pc:picChg>
      </pc:sldChg>
      <pc:sldChg chg="addSp delSp modSp add mod modTransition modNotesTx">
        <pc:chgData name="Scruel Tao" userId="5ea5c98d59b44d4b" providerId="LiveId" clId="{960431E0-1437-4C8D-B9F5-F61F18CFAFA0}" dt="2023-12-10T14:43:41.031" v="21479"/>
        <pc:sldMkLst>
          <pc:docMk/>
          <pc:sldMk cId="968565647" sldId="478"/>
        </pc:sldMkLst>
        <pc:spChg chg="mod">
          <ac:chgData name="Scruel Tao" userId="5ea5c98d59b44d4b" providerId="LiveId" clId="{960431E0-1437-4C8D-B9F5-F61F18CFAFA0}" dt="2023-08-14T06:55:53.554" v="7379" actId="6549"/>
          <ac:spMkLst>
            <pc:docMk/>
            <pc:sldMk cId="968565647" sldId="478"/>
            <ac:spMk id="3" creationId="{0E2FC508-1AFD-A957-52F2-FA1DEF2A9D27}"/>
          </ac:spMkLst>
        </pc:spChg>
        <pc:spChg chg="mod">
          <ac:chgData name="Scruel Tao" userId="5ea5c98d59b44d4b" providerId="LiveId" clId="{960431E0-1437-4C8D-B9F5-F61F18CFAFA0}" dt="2023-08-15T14:49:14.863" v="10976" actId="1076"/>
          <ac:spMkLst>
            <pc:docMk/>
            <pc:sldMk cId="968565647" sldId="478"/>
            <ac:spMk id="12" creationId="{4DAE7AF6-303E-1C1D-0957-6F8F9B88672D}"/>
          </ac:spMkLst>
        </pc:spChg>
        <pc:picChg chg="add mod">
          <ac:chgData name="Scruel Tao" userId="5ea5c98d59b44d4b" providerId="LiveId" clId="{960431E0-1437-4C8D-B9F5-F61F18CFAFA0}" dt="2023-08-15T14:46:17.091" v="10964" actId="1076"/>
          <ac:picMkLst>
            <pc:docMk/>
            <pc:sldMk cId="968565647" sldId="478"/>
            <ac:picMk id="5" creationId="{4DBB5191-DEBA-6A68-464D-C5132042C1E1}"/>
          </ac:picMkLst>
        </pc:picChg>
        <pc:picChg chg="add del">
          <ac:chgData name="Scruel Tao" userId="5ea5c98d59b44d4b" providerId="LiveId" clId="{960431E0-1437-4C8D-B9F5-F61F18CFAFA0}" dt="2023-08-14T16:37:49.500" v="10126" actId="478"/>
          <ac:picMkLst>
            <pc:docMk/>
            <pc:sldMk cId="968565647" sldId="478"/>
            <ac:picMk id="7" creationId="{4422F6A8-B9D8-FA0A-C252-C3B500A898ED}"/>
          </ac:picMkLst>
        </pc:picChg>
      </pc:sldChg>
      <pc:sldChg chg="addSp delSp modSp add del mod modNotesTx">
        <pc:chgData name="Scruel Tao" userId="5ea5c98d59b44d4b" providerId="LiveId" clId="{960431E0-1437-4C8D-B9F5-F61F18CFAFA0}" dt="2023-08-15T15:58:25.747" v="11092" actId="2696"/>
        <pc:sldMkLst>
          <pc:docMk/>
          <pc:sldMk cId="1689922167" sldId="479"/>
        </pc:sldMkLst>
        <pc:spChg chg="add mod">
          <ac:chgData name="Scruel Tao" userId="5ea5c98d59b44d4b" providerId="LiveId" clId="{960431E0-1437-4C8D-B9F5-F61F18CFAFA0}" dt="2023-08-14T07:03:56.249" v="7964" actId="1076"/>
          <ac:spMkLst>
            <pc:docMk/>
            <pc:sldMk cId="1689922167" sldId="479"/>
            <ac:spMk id="4" creationId="{D0289E1D-4650-A94A-DE70-4A30BEF60AE4}"/>
          </ac:spMkLst>
        </pc:spChg>
        <pc:picChg chg="add mod ord">
          <ac:chgData name="Scruel Tao" userId="5ea5c98d59b44d4b" providerId="LiveId" clId="{960431E0-1437-4C8D-B9F5-F61F18CFAFA0}" dt="2023-08-14T16:38:03.282" v="10132" actId="1076"/>
          <ac:picMkLst>
            <pc:docMk/>
            <pc:sldMk cId="1689922167" sldId="479"/>
            <ac:picMk id="6" creationId="{1E36F536-360D-DC4D-0E3A-FF30571DFBD4}"/>
          </ac:picMkLst>
        </pc:picChg>
        <pc:picChg chg="del">
          <ac:chgData name="Scruel Tao" userId="5ea5c98d59b44d4b" providerId="LiveId" clId="{960431E0-1437-4C8D-B9F5-F61F18CFAFA0}" dt="2023-08-14T16:37:56.341" v="10128" actId="478"/>
          <ac:picMkLst>
            <pc:docMk/>
            <pc:sldMk cId="1689922167" sldId="479"/>
            <ac:picMk id="7" creationId="{4422F6A8-B9D8-FA0A-C252-C3B500A898ED}"/>
          </ac:picMkLst>
        </pc:picChg>
      </pc:sldChg>
      <pc:sldChg chg="addSp delSp modSp add mod modTransition delAnim modAnim modNotesTx">
        <pc:chgData name="Scruel Tao" userId="5ea5c98d59b44d4b" providerId="LiveId" clId="{960431E0-1437-4C8D-B9F5-F61F18CFAFA0}" dt="2023-12-10T14:43:55.003" v="21484"/>
        <pc:sldMkLst>
          <pc:docMk/>
          <pc:sldMk cId="1867417652" sldId="480"/>
        </pc:sldMkLst>
        <pc:spChg chg="add mod">
          <ac:chgData name="Scruel Tao" userId="5ea5c98d59b44d4b" providerId="LiveId" clId="{960431E0-1437-4C8D-B9F5-F61F18CFAFA0}" dt="2023-12-10T12:22:38.655" v="18385" actId="1036"/>
          <ac:spMkLst>
            <pc:docMk/>
            <pc:sldMk cId="1867417652" sldId="480"/>
            <ac:spMk id="5" creationId="{C1A356C7-B6B6-CC7A-AECF-6222F7E61ED3}"/>
          </ac:spMkLst>
        </pc:spChg>
        <pc:spChg chg="add mod">
          <ac:chgData name="Scruel Tao" userId="5ea5c98d59b44d4b" providerId="LiveId" clId="{960431E0-1437-4C8D-B9F5-F61F18CFAFA0}" dt="2023-12-10T12:22:34.112" v="18368" actId="14100"/>
          <ac:spMkLst>
            <pc:docMk/>
            <pc:sldMk cId="1867417652" sldId="480"/>
            <ac:spMk id="6" creationId="{A22C60CE-65D7-4DA6-5EEB-22DB642F4CD0}"/>
          </ac:spMkLst>
        </pc:spChg>
        <pc:spChg chg="del">
          <ac:chgData name="Scruel Tao" userId="5ea5c98d59b44d4b" providerId="LiveId" clId="{960431E0-1437-4C8D-B9F5-F61F18CFAFA0}" dt="2023-08-15T15:59:53.325" v="11125" actId="478"/>
          <ac:spMkLst>
            <pc:docMk/>
            <pc:sldMk cId="1867417652" sldId="480"/>
            <ac:spMk id="12" creationId="{4DAE7AF6-303E-1C1D-0957-6F8F9B88672D}"/>
          </ac:spMkLst>
        </pc:spChg>
        <pc:picChg chg="add mod">
          <ac:chgData name="Scruel Tao" userId="5ea5c98d59b44d4b" providerId="LiveId" clId="{960431E0-1437-4C8D-B9F5-F61F18CFAFA0}" dt="2023-08-14T16:41:44.911" v="10140"/>
          <ac:picMkLst>
            <pc:docMk/>
            <pc:sldMk cId="1867417652" sldId="480"/>
            <ac:picMk id="4" creationId="{56853FC2-2D75-F42D-8835-F7E07C05F74B}"/>
          </ac:picMkLst>
        </pc:picChg>
      </pc:sldChg>
      <pc:sldChg chg="delSp modSp add mod modTransition delAnim modAnim">
        <pc:chgData name="Scruel Tao" userId="5ea5c98d59b44d4b" providerId="LiveId" clId="{960431E0-1437-4C8D-B9F5-F61F18CFAFA0}" dt="2023-12-10T14:44:05.814" v="21488"/>
        <pc:sldMkLst>
          <pc:docMk/>
          <pc:sldMk cId="1127295965" sldId="481"/>
        </pc:sldMkLst>
        <pc:spChg chg="mod">
          <ac:chgData name="Scruel Tao" userId="5ea5c98d59b44d4b" providerId="LiveId" clId="{960431E0-1437-4C8D-B9F5-F61F18CFAFA0}" dt="2023-08-14T07:12:25.789" v="8419"/>
          <ac:spMkLst>
            <pc:docMk/>
            <pc:sldMk cId="1127295965" sldId="481"/>
            <ac:spMk id="2" creationId="{BAD162F0-2175-84E9-2387-55F669162449}"/>
          </ac:spMkLst>
        </pc:spChg>
        <pc:spChg chg="mod">
          <ac:chgData name="Scruel Tao" userId="5ea5c98d59b44d4b" providerId="LiveId" clId="{960431E0-1437-4C8D-B9F5-F61F18CFAFA0}" dt="2023-12-10T12:35:55.237" v="18908" actId="113"/>
          <ac:spMkLst>
            <pc:docMk/>
            <pc:sldMk cId="1127295965" sldId="481"/>
            <ac:spMk id="3" creationId="{0E2FC508-1AFD-A957-52F2-FA1DEF2A9D27}"/>
          </ac:spMkLst>
        </pc:spChg>
        <pc:spChg chg="del">
          <ac:chgData name="Scruel Tao" userId="5ea5c98d59b44d4b" providerId="LiveId" clId="{960431E0-1437-4C8D-B9F5-F61F18CFAFA0}" dt="2023-08-14T07:12:33.992" v="8422" actId="478"/>
          <ac:spMkLst>
            <pc:docMk/>
            <pc:sldMk cId="1127295965" sldId="481"/>
            <ac:spMk id="10" creationId="{A2995DB2-4965-8C67-67FE-5FC4497711CB}"/>
          </ac:spMkLst>
        </pc:spChg>
        <pc:spChg chg="del">
          <ac:chgData name="Scruel Tao" userId="5ea5c98d59b44d4b" providerId="LiveId" clId="{960431E0-1437-4C8D-B9F5-F61F18CFAFA0}" dt="2023-08-14T07:12:31.992" v="8421" actId="478"/>
          <ac:spMkLst>
            <pc:docMk/>
            <pc:sldMk cId="1127295965" sldId="481"/>
            <ac:spMk id="12" creationId="{4DAE7AF6-303E-1C1D-0957-6F8F9B88672D}"/>
          </ac:spMkLst>
        </pc:spChg>
      </pc:sldChg>
      <pc:sldChg chg="addSp delSp modSp add mod ord modTransition delAnim modNotesTx">
        <pc:chgData name="Scruel Tao" userId="5ea5c98d59b44d4b" providerId="LiveId" clId="{960431E0-1437-4C8D-B9F5-F61F18CFAFA0}" dt="2023-12-10T14:44:17.099" v="21491"/>
        <pc:sldMkLst>
          <pc:docMk/>
          <pc:sldMk cId="4139772524" sldId="482"/>
        </pc:sldMkLst>
        <pc:spChg chg="mod">
          <ac:chgData name="Scruel Tao" userId="5ea5c98d59b44d4b" providerId="LiveId" clId="{960431E0-1437-4C8D-B9F5-F61F18CFAFA0}" dt="2023-08-14T07:13:26.676" v="8434"/>
          <ac:spMkLst>
            <pc:docMk/>
            <pc:sldMk cId="4139772524" sldId="482"/>
            <ac:spMk id="2" creationId="{BAD162F0-2175-84E9-2387-55F669162449}"/>
          </ac:spMkLst>
        </pc:spChg>
        <pc:spChg chg="mod">
          <ac:chgData name="Scruel Tao" userId="5ea5c98d59b44d4b" providerId="LiveId" clId="{960431E0-1437-4C8D-B9F5-F61F18CFAFA0}" dt="2023-12-10T12:28:56.351" v="18640" actId="21"/>
          <ac:spMkLst>
            <pc:docMk/>
            <pc:sldMk cId="4139772524" sldId="482"/>
            <ac:spMk id="3" creationId="{0E2FC508-1AFD-A957-52F2-FA1DEF2A9D27}"/>
          </ac:spMkLst>
        </pc:spChg>
        <pc:spChg chg="del mod">
          <ac:chgData name="Scruel Tao" userId="5ea5c98d59b44d4b" providerId="LiveId" clId="{960431E0-1437-4C8D-B9F5-F61F18CFAFA0}" dt="2023-12-10T12:28:57.954" v="18641" actId="478"/>
          <ac:spMkLst>
            <pc:docMk/>
            <pc:sldMk cId="4139772524" sldId="482"/>
            <ac:spMk id="4" creationId="{44DAE491-9A2C-4FC5-3CC3-CE3F2916D5A9}"/>
          </ac:spMkLst>
        </pc:spChg>
        <pc:spChg chg="add del mod">
          <ac:chgData name="Scruel Tao" userId="5ea5c98d59b44d4b" providerId="LiveId" clId="{960431E0-1437-4C8D-B9F5-F61F18CFAFA0}" dt="2023-08-14T07:15:23.610" v="8460"/>
          <ac:spMkLst>
            <pc:docMk/>
            <pc:sldMk cId="4139772524" sldId="482"/>
            <ac:spMk id="5" creationId="{679C48B2-4C28-AD61-501E-CF88ADF0717F}"/>
          </ac:spMkLst>
        </pc:spChg>
        <pc:spChg chg="del mod">
          <ac:chgData name="Scruel Tao" userId="5ea5c98d59b44d4b" providerId="LiveId" clId="{960431E0-1437-4C8D-B9F5-F61F18CFAFA0}" dt="2023-12-10T12:28:58.584" v="18642" actId="478"/>
          <ac:spMkLst>
            <pc:docMk/>
            <pc:sldMk cId="4139772524" sldId="482"/>
            <ac:spMk id="12" creationId="{4DAE7AF6-303E-1C1D-0957-6F8F9B88672D}"/>
          </ac:spMkLst>
        </pc:spChg>
      </pc:sldChg>
      <pc:sldChg chg="addSp delSp modSp add mod modTransition addAnim delAnim modAnim modNotesTx">
        <pc:chgData name="Scruel Tao" userId="5ea5c98d59b44d4b" providerId="LiveId" clId="{960431E0-1437-4C8D-B9F5-F61F18CFAFA0}" dt="2023-12-10T14:46:28.485" v="21500"/>
        <pc:sldMkLst>
          <pc:docMk/>
          <pc:sldMk cId="2013935847" sldId="483"/>
        </pc:sldMkLst>
        <pc:spChg chg="mod">
          <ac:chgData name="Scruel Tao" userId="5ea5c98d59b44d4b" providerId="LiveId" clId="{960431E0-1437-4C8D-B9F5-F61F18CFAFA0}" dt="2023-08-16T02:24:27.398" v="11353" actId="948"/>
          <ac:spMkLst>
            <pc:docMk/>
            <pc:sldMk cId="2013935847" sldId="483"/>
            <ac:spMk id="3" creationId="{0E2FC508-1AFD-A957-52F2-FA1DEF2A9D27}"/>
          </ac:spMkLst>
        </pc:spChg>
        <pc:spChg chg="mod">
          <ac:chgData name="Scruel Tao" userId="5ea5c98d59b44d4b" providerId="LiveId" clId="{960431E0-1437-4C8D-B9F5-F61F18CFAFA0}" dt="2023-12-10T12:39:24.482" v="19028" actId="21"/>
          <ac:spMkLst>
            <pc:docMk/>
            <pc:sldMk cId="2013935847" sldId="483"/>
            <ac:spMk id="4" creationId="{44DAE491-9A2C-4FC5-3CC3-CE3F2916D5A9}"/>
          </ac:spMkLst>
        </pc:spChg>
        <pc:spChg chg="add del mod">
          <ac:chgData name="Scruel Tao" userId="5ea5c98d59b44d4b" providerId="LiveId" clId="{960431E0-1437-4C8D-B9F5-F61F18CFAFA0}" dt="2023-08-14T07:18:42.321" v="8534"/>
          <ac:spMkLst>
            <pc:docMk/>
            <pc:sldMk cId="2013935847" sldId="483"/>
            <ac:spMk id="5" creationId="{8F201A2A-BDCE-85D0-8265-A47FB0EC1371}"/>
          </ac:spMkLst>
        </pc:spChg>
        <pc:spChg chg="del mod">
          <ac:chgData name="Scruel Tao" userId="5ea5c98d59b44d4b" providerId="LiveId" clId="{960431E0-1437-4C8D-B9F5-F61F18CFAFA0}" dt="2023-08-16T02:24:02.274" v="11349" actId="478"/>
          <ac:spMkLst>
            <pc:docMk/>
            <pc:sldMk cId="2013935847" sldId="483"/>
            <ac:spMk id="12" creationId="{4DAE7AF6-303E-1C1D-0957-6F8F9B88672D}"/>
          </ac:spMkLst>
        </pc:spChg>
      </pc:sldChg>
      <pc:sldChg chg="addSp delSp modSp add mod modTransition modAnim modNotesTx">
        <pc:chgData name="Scruel Tao" userId="5ea5c98d59b44d4b" providerId="LiveId" clId="{960431E0-1437-4C8D-B9F5-F61F18CFAFA0}" dt="2023-12-10T14:44:10.751" v="21489"/>
        <pc:sldMkLst>
          <pc:docMk/>
          <pc:sldMk cId="1945188272" sldId="484"/>
        </pc:sldMkLst>
        <pc:spChg chg="mod">
          <ac:chgData name="Scruel Tao" userId="5ea5c98d59b44d4b" providerId="LiveId" clId="{960431E0-1437-4C8D-B9F5-F61F18CFAFA0}" dt="2023-08-14T07:14:44.169" v="8455"/>
          <ac:spMkLst>
            <pc:docMk/>
            <pc:sldMk cId="1945188272" sldId="484"/>
            <ac:spMk id="2" creationId="{BAD162F0-2175-84E9-2387-55F669162449}"/>
          </ac:spMkLst>
        </pc:spChg>
        <pc:spChg chg="mod">
          <ac:chgData name="Scruel Tao" userId="5ea5c98d59b44d4b" providerId="LiveId" clId="{960431E0-1437-4C8D-B9F5-F61F18CFAFA0}" dt="2023-12-10T12:28:01.927" v="18632" actId="20577"/>
          <ac:spMkLst>
            <pc:docMk/>
            <pc:sldMk cId="1945188272" sldId="484"/>
            <ac:spMk id="3" creationId="{0E2FC508-1AFD-A957-52F2-FA1DEF2A9D27}"/>
          </ac:spMkLst>
        </pc:spChg>
        <pc:spChg chg="add mod">
          <ac:chgData name="Scruel Tao" userId="5ea5c98d59b44d4b" providerId="LiveId" clId="{960431E0-1437-4C8D-B9F5-F61F18CFAFA0}" dt="2023-12-10T12:26:33.191" v="18601" actId="1076"/>
          <ac:spMkLst>
            <pc:docMk/>
            <pc:sldMk cId="1945188272" sldId="484"/>
            <ac:spMk id="4" creationId="{55E816F8-86AA-719C-D1CD-5663F839B379}"/>
          </ac:spMkLst>
        </pc:spChg>
        <pc:spChg chg="add del mod">
          <ac:chgData name="Scruel Tao" userId="5ea5c98d59b44d4b" providerId="LiveId" clId="{960431E0-1437-4C8D-B9F5-F61F18CFAFA0}" dt="2023-08-16T02:18:40.287" v="11283" actId="21"/>
          <ac:spMkLst>
            <pc:docMk/>
            <pc:sldMk cId="1945188272" sldId="484"/>
            <ac:spMk id="5" creationId="{DFD92DA6-D3CB-8A36-BDED-E821F6DC7B12}"/>
          </ac:spMkLst>
        </pc:spChg>
        <pc:spChg chg="add mod">
          <ac:chgData name="Scruel Tao" userId="5ea5c98d59b44d4b" providerId="LiveId" clId="{960431E0-1437-4C8D-B9F5-F61F18CFAFA0}" dt="2023-12-10T12:27:43.624" v="18615" actId="1076"/>
          <ac:spMkLst>
            <pc:docMk/>
            <pc:sldMk cId="1945188272" sldId="484"/>
            <ac:spMk id="6" creationId="{4ABCC688-83F5-87CE-639C-6E7D80E779AD}"/>
          </ac:spMkLst>
        </pc:spChg>
      </pc:sldChg>
      <pc:sldChg chg="modSp add del">
        <pc:chgData name="Scruel Tao" userId="5ea5c98d59b44d4b" providerId="LiveId" clId="{960431E0-1437-4C8D-B9F5-F61F18CFAFA0}" dt="2023-08-16T02:20:13.200" v="11295" actId="47"/>
        <pc:sldMkLst>
          <pc:docMk/>
          <pc:sldMk cId="3128846804" sldId="485"/>
        </pc:sldMkLst>
        <pc:spChg chg="mod">
          <ac:chgData name="Scruel Tao" userId="5ea5c98d59b44d4b" providerId="LiveId" clId="{960431E0-1437-4C8D-B9F5-F61F18CFAFA0}" dt="2023-08-14T07:51:46.696" v="9424" actId="2711"/>
          <ac:spMkLst>
            <pc:docMk/>
            <pc:sldMk cId="3128846804" sldId="485"/>
            <ac:spMk id="4" creationId="{44DAE491-9A2C-4FC5-3CC3-CE3F2916D5A9}"/>
          </ac:spMkLst>
        </pc:spChg>
      </pc:sldChg>
      <pc:sldChg chg="addSp delSp modSp add mod ord modTransition delAnim modAnim modNotesTx">
        <pc:chgData name="Scruel Tao" userId="5ea5c98d59b44d4b" providerId="LiveId" clId="{960431E0-1437-4C8D-B9F5-F61F18CFAFA0}" dt="2023-12-10T14:46:23.827" v="21499"/>
        <pc:sldMkLst>
          <pc:docMk/>
          <pc:sldMk cId="2184532584" sldId="486"/>
        </pc:sldMkLst>
        <pc:spChg chg="mod">
          <ac:chgData name="Scruel Tao" userId="5ea5c98d59b44d4b" providerId="LiveId" clId="{960431E0-1437-4C8D-B9F5-F61F18CFAFA0}" dt="2023-08-16T02:21:50.243" v="11329"/>
          <ac:spMkLst>
            <pc:docMk/>
            <pc:sldMk cId="2184532584" sldId="486"/>
            <ac:spMk id="2" creationId="{BAD162F0-2175-84E9-2387-55F669162449}"/>
          </ac:spMkLst>
        </pc:spChg>
        <pc:spChg chg="mod">
          <ac:chgData name="Scruel Tao" userId="5ea5c98d59b44d4b" providerId="LiveId" clId="{960431E0-1437-4C8D-B9F5-F61F18CFAFA0}" dt="2023-12-10T12:38:47.705" v="19019" actId="20577"/>
          <ac:spMkLst>
            <pc:docMk/>
            <pc:sldMk cId="2184532584" sldId="486"/>
            <ac:spMk id="3" creationId="{0E2FC508-1AFD-A957-52F2-FA1DEF2A9D27}"/>
          </ac:spMkLst>
        </pc:spChg>
        <pc:spChg chg="del">
          <ac:chgData name="Scruel Tao" userId="5ea5c98d59b44d4b" providerId="LiveId" clId="{960431E0-1437-4C8D-B9F5-F61F18CFAFA0}" dt="2023-08-16T02:21:01.035" v="11303" actId="21"/>
          <ac:spMkLst>
            <pc:docMk/>
            <pc:sldMk cId="2184532584" sldId="486"/>
            <ac:spMk id="4" creationId="{D0289E1D-4650-A94A-DE70-4A30BEF60AE4}"/>
          </ac:spMkLst>
        </pc:spChg>
        <pc:spChg chg="del">
          <ac:chgData name="Scruel Tao" userId="5ea5c98d59b44d4b" providerId="LiveId" clId="{960431E0-1437-4C8D-B9F5-F61F18CFAFA0}" dt="2023-12-10T12:36:46.382" v="18920" actId="478"/>
          <ac:spMkLst>
            <pc:docMk/>
            <pc:sldMk cId="2184532584" sldId="486"/>
            <ac:spMk id="10" creationId="{A2995DB2-4965-8C67-67FE-5FC4497711CB}"/>
          </ac:spMkLst>
        </pc:spChg>
        <pc:spChg chg="del">
          <ac:chgData name="Scruel Tao" userId="5ea5c98d59b44d4b" providerId="LiveId" clId="{960431E0-1437-4C8D-B9F5-F61F18CFAFA0}" dt="2023-08-16T02:20:59.681" v="11302" actId="21"/>
          <ac:spMkLst>
            <pc:docMk/>
            <pc:sldMk cId="2184532584" sldId="486"/>
            <ac:spMk id="12" creationId="{4DAE7AF6-303E-1C1D-0957-6F8F9B88672D}"/>
          </ac:spMkLst>
        </pc:spChg>
        <pc:picChg chg="add mod ord">
          <ac:chgData name="Scruel Tao" userId="5ea5c98d59b44d4b" providerId="LiveId" clId="{960431E0-1437-4C8D-B9F5-F61F18CFAFA0}" dt="2023-12-10T12:36:58.803" v="18930" actId="1035"/>
          <ac:picMkLst>
            <pc:docMk/>
            <pc:sldMk cId="2184532584" sldId="486"/>
            <ac:picMk id="6" creationId="{A228D031-A862-34F6-B6FF-80F01D687B33}"/>
          </ac:picMkLst>
        </pc:picChg>
        <pc:picChg chg="del">
          <ac:chgData name="Scruel Tao" userId="5ea5c98d59b44d4b" providerId="LiveId" clId="{960431E0-1437-4C8D-B9F5-F61F18CFAFA0}" dt="2023-08-14T16:43:29.966" v="10141" actId="478"/>
          <ac:picMkLst>
            <pc:docMk/>
            <pc:sldMk cId="2184532584" sldId="486"/>
            <ac:picMk id="7" creationId="{4422F6A8-B9D8-FA0A-C252-C3B500A898ED}"/>
          </ac:picMkLst>
        </pc:picChg>
      </pc:sldChg>
      <pc:sldChg chg="modSp add del mod">
        <pc:chgData name="Scruel Tao" userId="5ea5c98d59b44d4b" providerId="LiveId" clId="{960431E0-1437-4C8D-B9F5-F61F18CFAFA0}" dt="2023-08-16T02:22:46.959" v="11331" actId="47"/>
        <pc:sldMkLst>
          <pc:docMk/>
          <pc:sldMk cId="3298453922" sldId="487"/>
        </pc:sldMkLst>
        <pc:spChg chg="mod">
          <ac:chgData name="Scruel Tao" userId="5ea5c98d59b44d4b" providerId="LiveId" clId="{960431E0-1437-4C8D-B9F5-F61F18CFAFA0}" dt="2023-08-14T07:17:01.163" v="8482"/>
          <ac:spMkLst>
            <pc:docMk/>
            <pc:sldMk cId="3298453922" sldId="487"/>
            <ac:spMk id="2" creationId="{BAD162F0-2175-84E9-2387-55F669162449}"/>
          </ac:spMkLst>
        </pc:spChg>
        <pc:spChg chg="mod">
          <ac:chgData name="Scruel Tao" userId="5ea5c98d59b44d4b" providerId="LiveId" clId="{960431E0-1437-4C8D-B9F5-F61F18CFAFA0}" dt="2023-08-14T07:51:42.764" v="9423" actId="2711"/>
          <ac:spMkLst>
            <pc:docMk/>
            <pc:sldMk cId="3298453922" sldId="487"/>
            <ac:spMk id="4" creationId="{44DAE491-9A2C-4FC5-3CC3-CE3F2916D5A9}"/>
          </ac:spMkLst>
        </pc:spChg>
      </pc:sldChg>
      <pc:sldChg chg="addSp delSp modSp add mod modTransition delAnim modAnim modNotesTx">
        <pc:chgData name="Scruel Tao" userId="5ea5c98d59b44d4b" providerId="LiveId" clId="{960431E0-1437-4C8D-B9F5-F61F18CFAFA0}" dt="2023-12-10T14:47:15.180" v="21514"/>
        <pc:sldMkLst>
          <pc:docMk/>
          <pc:sldMk cId="3636239421" sldId="488"/>
        </pc:sldMkLst>
        <pc:spChg chg="mod">
          <ac:chgData name="Scruel Tao" userId="5ea5c98d59b44d4b" providerId="LiveId" clId="{960431E0-1437-4C8D-B9F5-F61F18CFAFA0}" dt="2023-08-14T07:39:49.448" v="9109"/>
          <ac:spMkLst>
            <pc:docMk/>
            <pc:sldMk cId="3636239421" sldId="488"/>
            <ac:spMk id="2" creationId="{BAD162F0-2175-84E9-2387-55F669162449}"/>
          </ac:spMkLst>
        </pc:spChg>
        <pc:spChg chg="mod">
          <ac:chgData name="Scruel Tao" userId="5ea5c98d59b44d4b" providerId="LiveId" clId="{960431E0-1437-4C8D-B9F5-F61F18CFAFA0}" dt="2023-12-10T12:50:51.590" v="19566" actId="20577"/>
          <ac:spMkLst>
            <pc:docMk/>
            <pc:sldMk cId="3636239421" sldId="488"/>
            <ac:spMk id="3" creationId="{0E2FC508-1AFD-A957-52F2-FA1DEF2A9D27}"/>
          </ac:spMkLst>
        </pc:spChg>
        <pc:spChg chg="add mod">
          <ac:chgData name="Scruel Tao" userId="5ea5c98d59b44d4b" providerId="LiveId" clId="{960431E0-1437-4C8D-B9F5-F61F18CFAFA0}" dt="2023-08-16T03:06:23.915" v="13550" actId="2711"/>
          <ac:spMkLst>
            <pc:docMk/>
            <pc:sldMk cId="3636239421" sldId="488"/>
            <ac:spMk id="4" creationId="{D379E86E-3760-85E0-6551-CE29B6735053}"/>
          </ac:spMkLst>
        </pc:spChg>
        <pc:spChg chg="add del mod">
          <ac:chgData name="Scruel Tao" userId="5ea5c98d59b44d4b" providerId="LiveId" clId="{960431E0-1437-4C8D-B9F5-F61F18CFAFA0}" dt="2023-08-16T02:37:16.542" v="11967" actId="21"/>
          <ac:spMkLst>
            <pc:docMk/>
            <pc:sldMk cId="3636239421" sldId="488"/>
            <ac:spMk id="5" creationId="{F18417EE-CC1B-68F8-6C5B-F0854B62BF1F}"/>
          </ac:spMkLst>
        </pc:spChg>
        <pc:spChg chg="add del mod">
          <ac:chgData name="Scruel Tao" userId="5ea5c98d59b44d4b" providerId="LiveId" clId="{960431E0-1437-4C8D-B9F5-F61F18CFAFA0}" dt="2023-12-10T13:55:05.243" v="19802" actId="21"/>
          <ac:spMkLst>
            <pc:docMk/>
            <pc:sldMk cId="3636239421" sldId="488"/>
            <ac:spMk id="6" creationId="{D8DB68D3-C06E-5600-F850-18E5F0E3455D}"/>
          </ac:spMkLst>
        </pc:spChg>
        <pc:spChg chg="add del mod">
          <ac:chgData name="Scruel Tao" userId="5ea5c98d59b44d4b" providerId="LiveId" clId="{960431E0-1437-4C8D-B9F5-F61F18CFAFA0}" dt="2023-12-10T13:55:05.989" v="19803" actId="21"/>
          <ac:spMkLst>
            <pc:docMk/>
            <pc:sldMk cId="3636239421" sldId="488"/>
            <ac:spMk id="7" creationId="{F9A8F432-B2ED-6520-9685-98B4544C3111}"/>
          </ac:spMkLst>
        </pc:spChg>
        <pc:spChg chg="add del mod">
          <ac:chgData name="Scruel Tao" userId="5ea5c98d59b44d4b" providerId="LiveId" clId="{960431E0-1437-4C8D-B9F5-F61F18CFAFA0}" dt="2023-08-16T02:38:19.969" v="11978" actId="21"/>
          <ac:spMkLst>
            <pc:docMk/>
            <pc:sldMk cId="3636239421" sldId="488"/>
            <ac:spMk id="8" creationId="{1651E615-E7B6-9D19-6999-F2D435D6F0E4}"/>
          </ac:spMkLst>
        </pc:spChg>
      </pc:sldChg>
      <pc:sldChg chg="addSp delSp modSp add mod ord modTransition addAnim delAnim modAnim modNotesTx">
        <pc:chgData name="Scruel Tao" userId="5ea5c98d59b44d4b" providerId="LiveId" clId="{960431E0-1437-4C8D-B9F5-F61F18CFAFA0}" dt="2023-12-10T14:48:39.606" v="21540"/>
        <pc:sldMkLst>
          <pc:docMk/>
          <pc:sldMk cId="3759935446" sldId="489"/>
        </pc:sldMkLst>
        <pc:spChg chg="mod">
          <ac:chgData name="Scruel Tao" userId="5ea5c98d59b44d4b" providerId="LiveId" clId="{960431E0-1437-4C8D-B9F5-F61F18CFAFA0}" dt="2023-08-16T02:42:23.968" v="12130" actId="20577"/>
          <ac:spMkLst>
            <pc:docMk/>
            <pc:sldMk cId="3759935446" sldId="489"/>
            <ac:spMk id="3" creationId="{0E2FC508-1AFD-A957-52F2-FA1DEF2A9D27}"/>
          </ac:spMkLst>
        </pc:spChg>
        <pc:spChg chg="del">
          <ac:chgData name="Scruel Tao" userId="5ea5c98d59b44d4b" providerId="LiveId" clId="{960431E0-1437-4C8D-B9F5-F61F18CFAFA0}" dt="2023-08-14T07:41:03.903" v="9180" actId="21"/>
          <ac:spMkLst>
            <pc:docMk/>
            <pc:sldMk cId="3759935446" sldId="489"/>
            <ac:spMk id="4" creationId="{D379E86E-3760-85E0-6551-CE29B6735053}"/>
          </ac:spMkLst>
        </pc:spChg>
        <pc:spChg chg="add del">
          <ac:chgData name="Scruel Tao" userId="5ea5c98d59b44d4b" providerId="LiveId" clId="{960431E0-1437-4C8D-B9F5-F61F18CFAFA0}" dt="2023-12-10T14:48:31.002" v="21539" actId="22"/>
          <ac:spMkLst>
            <pc:docMk/>
            <pc:sldMk cId="3759935446" sldId="489"/>
            <ac:spMk id="5" creationId="{16FEE6DE-FE13-4FD5-CB78-B1C6E5DBDE85}"/>
          </ac:spMkLst>
        </pc:spChg>
        <pc:spChg chg="add del">
          <ac:chgData name="Scruel Tao" userId="5ea5c98d59b44d4b" providerId="LiveId" clId="{960431E0-1437-4C8D-B9F5-F61F18CFAFA0}" dt="2023-08-16T02:41:52.356" v="12069" actId="478"/>
          <ac:spMkLst>
            <pc:docMk/>
            <pc:sldMk cId="3759935446" sldId="489"/>
            <ac:spMk id="5" creationId="{F18417EE-CC1B-68F8-6C5B-F0854B62BF1F}"/>
          </ac:spMkLst>
        </pc:spChg>
        <pc:spChg chg="add del mod">
          <ac:chgData name="Scruel Tao" userId="5ea5c98d59b44d4b" providerId="LiveId" clId="{960431E0-1437-4C8D-B9F5-F61F18CFAFA0}" dt="2023-08-16T02:41:58.382" v="12070" actId="478"/>
          <ac:spMkLst>
            <pc:docMk/>
            <pc:sldMk cId="3759935446" sldId="489"/>
            <ac:spMk id="9" creationId="{A72857FD-BCA8-8B55-5FA5-47C7EC06A662}"/>
          </ac:spMkLst>
        </pc:spChg>
        <pc:picChg chg="add del mod">
          <ac:chgData name="Scruel Tao" userId="5ea5c98d59b44d4b" providerId="LiveId" clId="{960431E0-1437-4C8D-B9F5-F61F18CFAFA0}" dt="2023-08-14T16:52:17.370" v="10168" actId="478"/>
          <ac:picMkLst>
            <pc:docMk/>
            <pc:sldMk cId="3759935446" sldId="489"/>
            <ac:picMk id="6" creationId="{C57EA7FC-92DB-C483-65E8-6A5E3E956992}"/>
          </ac:picMkLst>
        </pc:picChg>
        <pc:picChg chg="add del mod">
          <ac:chgData name="Scruel Tao" userId="5ea5c98d59b44d4b" providerId="LiveId" clId="{960431E0-1437-4C8D-B9F5-F61F18CFAFA0}" dt="2023-08-16T02:41:48.436" v="12068" actId="21"/>
          <ac:picMkLst>
            <pc:docMk/>
            <pc:sldMk cId="3759935446" sldId="489"/>
            <ac:picMk id="8" creationId="{0CEBCC31-1C00-C1A5-0590-40659F940A2F}"/>
          </ac:picMkLst>
        </pc:picChg>
      </pc:sldChg>
      <pc:sldChg chg="addSp delSp modSp add mod modTransition modAnim modNotesTx">
        <pc:chgData name="Scruel Tao" userId="5ea5c98d59b44d4b" providerId="LiveId" clId="{960431E0-1437-4C8D-B9F5-F61F18CFAFA0}" dt="2023-12-10T14:48:42.707" v="21541"/>
        <pc:sldMkLst>
          <pc:docMk/>
          <pc:sldMk cId="3149842483" sldId="490"/>
        </pc:sldMkLst>
        <pc:spChg chg="mod">
          <ac:chgData name="Scruel Tao" userId="5ea5c98d59b44d4b" providerId="LiveId" clId="{960431E0-1437-4C8D-B9F5-F61F18CFAFA0}" dt="2023-08-14T07:41:28.025" v="9184"/>
          <ac:spMkLst>
            <pc:docMk/>
            <pc:sldMk cId="3149842483" sldId="490"/>
            <ac:spMk id="3" creationId="{0E2FC508-1AFD-A957-52F2-FA1DEF2A9D27}"/>
          </ac:spMkLst>
        </pc:spChg>
        <pc:spChg chg="add mod ord">
          <ac:chgData name="Scruel Tao" userId="5ea5c98d59b44d4b" providerId="LiveId" clId="{960431E0-1437-4C8D-B9F5-F61F18CFAFA0}" dt="2023-09-19T09:26:58.664" v="14302" actId="2711"/>
          <ac:spMkLst>
            <pc:docMk/>
            <pc:sldMk cId="3149842483" sldId="490"/>
            <ac:spMk id="4" creationId="{D9C1FC42-765E-9583-D1A2-26FFB8054E12}"/>
          </ac:spMkLst>
        </pc:spChg>
        <pc:spChg chg="mod">
          <ac:chgData name="Scruel Tao" userId="5ea5c98d59b44d4b" providerId="LiveId" clId="{960431E0-1437-4C8D-B9F5-F61F18CFAFA0}" dt="2023-08-16T02:43:27.599" v="12148" actId="1035"/>
          <ac:spMkLst>
            <pc:docMk/>
            <pc:sldMk cId="3149842483" sldId="490"/>
            <ac:spMk id="5" creationId="{F18417EE-CC1B-68F8-6C5B-F0854B62BF1F}"/>
          </ac:spMkLst>
        </pc:spChg>
        <pc:spChg chg="add del">
          <ac:chgData name="Scruel Tao" userId="5ea5c98d59b44d4b" providerId="LiveId" clId="{960431E0-1437-4C8D-B9F5-F61F18CFAFA0}" dt="2023-08-14T07:43:47.684" v="9232"/>
          <ac:spMkLst>
            <pc:docMk/>
            <pc:sldMk cId="3149842483" sldId="490"/>
            <ac:spMk id="6" creationId="{B2AC1051-0633-C508-E8DC-CF11EA99F6B1}"/>
          </ac:spMkLst>
        </pc:spChg>
        <pc:spChg chg="add mod">
          <ac:chgData name="Scruel Tao" userId="5ea5c98d59b44d4b" providerId="LiveId" clId="{960431E0-1437-4C8D-B9F5-F61F18CFAFA0}" dt="2023-08-16T02:44:03.330" v="12170" actId="1076"/>
          <ac:spMkLst>
            <pc:docMk/>
            <pc:sldMk cId="3149842483" sldId="490"/>
            <ac:spMk id="6" creationId="{E103192B-5587-FFCA-EF11-E08660262C14}"/>
          </ac:spMkLst>
        </pc:spChg>
        <pc:spChg chg="add mod">
          <ac:chgData name="Scruel Tao" userId="5ea5c98d59b44d4b" providerId="LiveId" clId="{960431E0-1437-4C8D-B9F5-F61F18CFAFA0}" dt="2023-08-16T02:44:09.800" v="12172" actId="1076"/>
          <ac:spMkLst>
            <pc:docMk/>
            <pc:sldMk cId="3149842483" sldId="490"/>
            <ac:spMk id="7" creationId="{2EBC3152-E4D4-1999-6508-7B1A8DEF8EC6}"/>
          </ac:spMkLst>
        </pc:spChg>
      </pc:sldChg>
      <pc:sldChg chg="addSp delSp modSp add mod modTransition delAnim">
        <pc:chgData name="Scruel Tao" userId="5ea5c98d59b44d4b" providerId="LiveId" clId="{960431E0-1437-4C8D-B9F5-F61F18CFAFA0}" dt="2023-12-10T14:48:45.950" v="21542"/>
        <pc:sldMkLst>
          <pc:docMk/>
          <pc:sldMk cId="1297374919" sldId="491"/>
        </pc:sldMkLst>
        <pc:spChg chg="mod">
          <ac:chgData name="Scruel Tao" userId="5ea5c98d59b44d4b" providerId="LiveId" clId="{960431E0-1437-4C8D-B9F5-F61F18CFAFA0}" dt="2023-08-16T02:44:31.390" v="12176" actId="20577"/>
          <ac:spMkLst>
            <pc:docMk/>
            <pc:sldMk cId="1297374919" sldId="491"/>
            <ac:spMk id="3" creationId="{0E2FC508-1AFD-A957-52F2-FA1DEF2A9D27}"/>
          </ac:spMkLst>
        </pc:spChg>
        <pc:spChg chg="del">
          <ac:chgData name="Scruel Tao" userId="5ea5c98d59b44d4b" providerId="LiveId" clId="{960431E0-1437-4C8D-B9F5-F61F18CFAFA0}" dt="2023-08-16T02:44:34.068" v="12177" actId="478"/>
          <ac:spMkLst>
            <pc:docMk/>
            <pc:sldMk cId="1297374919" sldId="491"/>
            <ac:spMk id="5" creationId="{F18417EE-CC1B-68F8-6C5B-F0854B62BF1F}"/>
          </ac:spMkLst>
        </pc:spChg>
        <pc:picChg chg="add mod">
          <ac:chgData name="Scruel Tao" userId="5ea5c98d59b44d4b" providerId="LiveId" clId="{960431E0-1437-4C8D-B9F5-F61F18CFAFA0}" dt="2023-08-14T16:53:57.303" v="10172" actId="1076"/>
          <ac:picMkLst>
            <pc:docMk/>
            <pc:sldMk cId="1297374919" sldId="491"/>
            <ac:picMk id="6" creationId="{403EF526-5C57-B46D-BFFE-7DB914D717A1}"/>
          </ac:picMkLst>
        </pc:picChg>
      </pc:sldChg>
      <pc:sldChg chg="addSp delSp modSp add mod ord modTransition delAnim modAnim modNotesTx">
        <pc:chgData name="Scruel Tao" userId="5ea5c98d59b44d4b" providerId="LiveId" clId="{960431E0-1437-4C8D-B9F5-F61F18CFAFA0}" dt="2023-12-10T14:49:02.022" v="21545"/>
        <pc:sldMkLst>
          <pc:docMk/>
          <pc:sldMk cId="3926989447" sldId="492"/>
        </pc:sldMkLst>
        <pc:spChg chg="mod">
          <ac:chgData name="Scruel Tao" userId="5ea5c98d59b44d4b" providerId="LiveId" clId="{960431E0-1437-4C8D-B9F5-F61F18CFAFA0}" dt="2023-08-14T07:46:18.741" v="9296"/>
          <ac:spMkLst>
            <pc:docMk/>
            <pc:sldMk cId="3926989447" sldId="492"/>
            <ac:spMk id="2" creationId="{BAD162F0-2175-84E9-2387-55F669162449}"/>
          </ac:spMkLst>
        </pc:spChg>
        <pc:spChg chg="mod">
          <ac:chgData name="Scruel Tao" userId="5ea5c98d59b44d4b" providerId="LiveId" clId="{960431E0-1437-4C8D-B9F5-F61F18CFAFA0}" dt="2023-12-10T14:10:12.579" v="20163" actId="20577"/>
          <ac:spMkLst>
            <pc:docMk/>
            <pc:sldMk cId="3926989447" sldId="492"/>
            <ac:spMk id="3" creationId="{0E2FC508-1AFD-A957-52F2-FA1DEF2A9D27}"/>
          </ac:spMkLst>
        </pc:spChg>
        <pc:spChg chg="del">
          <ac:chgData name="Scruel Tao" userId="5ea5c98d59b44d4b" providerId="LiveId" clId="{960431E0-1437-4C8D-B9F5-F61F18CFAFA0}" dt="2023-08-14T07:46:25.121" v="9298" actId="21"/>
          <ac:spMkLst>
            <pc:docMk/>
            <pc:sldMk cId="3926989447" sldId="492"/>
            <ac:spMk id="4" creationId="{D9C1FC42-765E-9583-D1A2-26FFB8054E12}"/>
          </ac:spMkLst>
        </pc:spChg>
        <pc:spChg chg="add mod">
          <ac:chgData name="Scruel Tao" userId="5ea5c98d59b44d4b" providerId="LiveId" clId="{960431E0-1437-4C8D-B9F5-F61F18CFAFA0}" dt="2023-08-16T02:57:54.875" v="12959" actId="20577"/>
          <ac:spMkLst>
            <pc:docMk/>
            <pc:sldMk cId="3926989447" sldId="492"/>
            <ac:spMk id="5" creationId="{5A0EDB5E-A690-EB80-42CE-F09BC882D473}"/>
          </ac:spMkLst>
        </pc:spChg>
        <pc:spChg chg="del">
          <ac:chgData name="Scruel Tao" userId="5ea5c98d59b44d4b" providerId="LiveId" clId="{960431E0-1437-4C8D-B9F5-F61F18CFAFA0}" dt="2023-08-14T07:47:20.345" v="9370" actId="21"/>
          <ac:spMkLst>
            <pc:docMk/>
            <pc:sldMk cId="3926989447" sldId="492"/>
            <ac:spMk id="5" creationId="{F18417EE-CC1B-68F8-6C5B-F0854B62BF1F}"/>
          </ac:spMkLst>
        </pc:spChg>
      </pc:sldChg>
      <pc:sldChg chg="addSp delSp modSp add mod modTransition modAnim modNotesTx">
        <pc:chgData name="Scruel Tao" userId="5ea5c98d59b44d4b" providerId="LiveId" clId="{960431E0-1437-4C8D-B9F5-F61F18CFAFA0}" dt="2023-12-10T14:49:13.006" v="21549"/>
        <pc:sldMkLst>
          <pc:docMk/>
          <pc:sldMk cId="1041891970" sldId="493"/>
        </pc:sldMkLst>
        <pc:spChg chg="mod">
          <ac:chgData name="Scruel Tao" userId="5ea5c98d59b44d4b" providerId="LiveId" clId="{960431E0-1437-4C8D-B9F5-F61F18CFAFA0}" dt="2023-08-14T07:47:27.588" v="9372"/>
          <ac:spMkLst>
            <pc:docMk/>
            <pc:sldMk cId="1041891970" sldId="493"/>
            <ac:spMk id="2" creationId="{BAD162F0-2175-84E9-2387-55F669162449}"/>
          </ac:spMkLst>
        </pc:spChg>
        <pc:spChg chg="mod">
          <ac:chgData name="Scruel Tao" userId="5ea5c98d59b44d4b" providerId="LiveId" clId="{960431E0-1437-4C8D-B9F5-F61F18CFAFA0}" dt="2023-12-10T14:13:16.987" v="20201"/>
          <ac:spMkLst>
            <pc:docMk/>
            <pc:sldMk cId="1041891970" sldId="493"/>
            <ac:spMk id="3" creationId="{0E2FC508-1AFD-A957-52F2-FA1DEF2A9D27}"/>
          </ac:spMkLst>
        </pc:spChg>
        <pc:spChg chg="mod">
          <ac:chgData name="Scruel Tao" userId="5ea5c98d59b44d4b" providerId="LiveId" clId="{960431E0-1437-4C8D-B9F5-F61F18CFAFA0}" dt="2023-12-10T14:14:33.722" v="20247" actId="1076"/>
          <ac:spMkLst>
            <pc:docMk/>
            <pc:sldMk cId="1041891970" sldId="493"/>
            <ac:spMk id="4" creationId="{D9C1FC42-765E-9583-D1A2-26FFB8054E12}"/>
          </ac:spMkLst>
        </pc:spChg>
        <pc:spChg chg="mod">
          <ac:chgData name="Scruel Tao" userId="5ea5c98d59b44d4b" providerId="LiveId" clId="{960431E0-1437-4C8D-B9F5-F61F18CFAFA0}" dt="2023-12-10T14:14:38.844" v="20260" actId="1035"/>
          <ac:spMkLst>
            <pc:docMk/>
            <pc:sldMk cId="1041891970" sldId="493"/>
            <ac:spMk id="5" creationId="{F18417EE-CC1B-68F8-6C5B-F0854B62BF1F}"/>
          </ac:spMkLst>
        </pc:spChg>
        <pc:spChg chg="add del">
          <ac:chgData name="Scruel Tao" userId="5ea5c98d59b44d4b" providerId="LiveId" clId="{960431E0-1437-4C8D-B9F5-F61F18CFAFA0}" dt="2023-08-14T07:48:26.050" v="9392"/>
          <ac:spMkLst>
            <pc:docMk/>
            <pc:sldMk cId="1041891970" sldId="493"/>
            <ac:spMk id="6" creationId="{4786EF01-93F4-4750-7460-14A732941965}"/>
          </ac:spMkLst>
        </pc:spChg>
        <pc:spChg chg="add del">
          <ac:chgData name="Scruel Tao" userId="5ea5c98d59b44d4b" providerId="LiveId" clId="{960431E0-1437-4C8D-B9F5-F61F18CFAFA0}" dt="2023-08-14T07:54:12.921" v="9458"/>
          <ac:spMkLst>
            <pc:docMk/>
            <pc:sldMk cId="1041891970" sldId="493"/>
            <ac:spMk id="7" creationId="{DA2F5D95-1ECC-68B6-65F9-7E93EC214E68}"/>
          </ac:spMkLst>
        </pc:spChg>
      </pc:sldChg>
      <pc:sldChg chg="addSp delSp modSp add del mod modAnim modNotesTx">
        <pc:chgData name="Scruel Tao" userId="5ea5c98d59b44d4b" providerId="LiveId" clId="{960431E0-1437-4C8D-B9F5-F61F18CFAFA0}" dt="2023-08-14T17:07:22.713" v="10263" actId="2696"/>
        <pc:sldMkLst>
          <pc:docMk/>
          <pc:sldMk cId="3727851032" sldId="494"/>
        </pc:sldMkLst>
        <pc:spChg chg="mod">
          <ac:chgData name="Scruel Tao" userId="5ea5c98d59b44d4b" providerId="LiveId" clId="{960431E0-1437-4C8D-B9F5-F61F18CFAFA0}" dt="2023-08-14T07:55:59.326" v="9561" actId="20577"/>
          <ac:spMkLst>
            <pc:docMk/>
            <pc:sldMk cId="3727851032" sldId="494"/>
            <ac:spMk id="3" creationId="{0E2FC508-1AFD-A957-52F2-FA1DEF2A9D27}"/>
          </ac:spMkLst>
        </pc:spChg>
        <pc:spChg chg="mod">
          <ac:chgData name="Scruel Tao" userId="5ea5c98d59b44d4b" providerId="LiveId" clId="{960431E0-1437-4C8D-B9F5-F61F18CFAFA0}" dt="2023-08-14T17:02:41.815" v="10202"/>
          <ac:spMkLst>
            <pc:docMk/>
            <pc:sldMk cId="3727851032" sldId="494"/>
            <ac:spMk id="4" creationId="{D9C1FC42-765E-9583-D1A2-26FFB8054E12}"/>
          </ac:spMkLst>
        </pc:spChg>
        <pc:spChg chg="add del">
          <ac:chgData name="Scruel Tao" userId="5ea5c98d59b44d4b" providerId="LiveId" clId="{960431E0-1437-4C8D-B9F5-F61F18CFAFA0}" dt="2023-08-14T16:55:30.617" v="10175"/>
          <ac:spMkLst>
            <pc:docMk/>
            <pc:sldMk cId="3727851032" sldId="494"/>
            <ac:spMk id="6" creationId="{50A42287-DD90-C93B-E9AF-60CD2682D84A}"/>
          </ac:spMkLst>
        </pc:spChg>
        <pc:spChg chg="add del">
          <ac:chgData name="Scruel Tao" userId="5ea5c98d59b44d4b" providerId="LiveId" clId="{960431E0-1437-4C8D-B9F5-F61F18CFAFA0}" dt="2023-08-14T07:55:40.723" v="9542"/>
          <ac:spMkLst>
            <pc:docMk/>
            <pc:sldMk cId="3727851032" sldId="494"/>
            <ac:spMk id="6" creationId="{AB7D2D91-D25E-A851-C547-F2BBD2081F25}"/>
          </ac:spMkLst>
        </pc:spChg>
        <pc:picChg chg="add del">
          <ac:chgData name="Scruel Tao" userId="5ea5c98d59b44d4b" providerId="LiveId" clId="{960431E0-1437-4C8D-B9F5-F61F18CFAFA0}" dt="2023-08-14T16:56:36.229" v="10182" actId="478"/>
          <ac:picMkLst>
            <pc:docMk/>
            <pc:sldMk cId="3727851032" sldId="494"/>
            <ac:picMk id="8" creationId="{66C03120-D0C4-FE92-BCB5-7E778CE5E313}"/>
          </ac:picMkLst>
        </pc:picChg>
      </pc:sldChg>
      <pc:sldChg chg="delSp modSp add mod modTransition delAnim modAnim">
        <pc:chgData name="Scruel Tao" userId="5ea5c98d59b44d4b" providerId="LiveId" clId="{960431E0-1437-4C8D-B9F5-F61F18CFAFA0}" dt="2023-12-10T14:51:23.749" v="21566"/>
        <pc:sldMkLst>
          <pc:docMk/>
          <pc:sldMk cId="1309069554" sldId="495"/>
        </pc:sldMkLst>
        <pc:spChg chg="mod">
          <ac:chgData name="Scruel Tao" userId="5ea5c98d59b44d4b" providerId="LiveId" clId="{960431E0-1437-4C8D-B9F5-F61F18CFAFA0}" dt="2023-08-14T07:58:01.827" v="9595"/>
          <ac:spMkLst>
            <pc:docMk/>
            <pc:sldMk cId="1309069554" sldId="495"/>
            <ac:spMk id="2" creationId="{BAD162F0-2175-84E9-2387-55F669162449}"/>
          </ac:spMkLst>
        </pc:spChg>
        <pc:spChg chg="mod">
          <ac:chgData name="Scruel Tao" userId="5ea5c98d59b44d4b" providerId="LiveId" clId="{960431E0-1437-4C8D-B9F5-F61F18CFAFA0}" dt="2023-12-10T14:34:19.728" v="21172" actId="207"/>
          <ac:spMkLst>
            <pc:docMk/>
            <pc:sldMk cId="1309069554" sldId="495"/>
            <ac:spMk id="3" creationId="{0E2FC508-1AFD-A957-52F2-FA1DEF2A9D27}"/>
          </ac:spMkLst>
        </pc:spChg>
        <pc:spChg chg="del">
          <ac:chgData name="Scruel Tao" userId="5ea5c98d59b44d4b" providerId="LiveId" clId="{960431E0-1437-4C8D-B9F5-F61F18CFAFA0}" dt="2023-08-14T07:58:26.802" v="9601" actId="21"/>
          <ac:spMkLst>
            <pc:docMk/>
            <pc:sldMk cId="1309069554" sldId="495"/>
            <ac:spMk id="5" creationId="{F18417EE-CC1B-68F8-6C5B-F0854B62BF1F}"/>
          </ac:spMkLst>
        </pc:spChg>
      </pc:sldChg>
      <pc:sldChg chg="modSp add mod modTransition modAnim">
        <pc:chgData name="Scruel Tao" userId="5ea5c98d59b44d4b" providerId="LiveId" clId="{960431E0-1437-4C8D-B9F5-F61F18CFAFA0}" dt="2023-12-10T14:51:28.292" v="21568"/>
        <pc:sldMkLst>
          <pc:docMk/>
          <pc:sldMk cId="555269769" sldId="496"/>
        </pc:sldMkLst>
        <pc:spChg chg="mod">
          <ac:chgData name="Scruel Tao" userId="5ea5c98d59b44d4b" providerId="LiveId" clId="{960431E0-1437-4C8D-B9F5-F61F18CFAFA0}" dt="2023-08-16T03:18:02.613" v="14055" actId="20577"/>
          <ac:spMkLst>
            <pc:docMk/>
            <pc:sldMk cId="555269769" sldId="496"/>
            <ac:spMk id="2" creationId="{1CBF67D3-549D-0623-7687-618F66C7933B}"/>
          </ac:spMkLst>
        </pc:spChg>
        <pc:spChg chg="mod">
          <ac:chgData name="Scruel Tao" userId="5ea5c98d59b44d4b" providerId="LiveId" clId="{960431E0-1437-4C8D-B9F5-F61F18CFAFA0}" dt="2023-12-10T14:36:57.826" v="21232" actId="20577"/>
          <ac:spMkLst>
            <pc:docMk/>
            <pc:sldMk cId="555269769" sldId="496"/>
            <ac:spMk id="5" creationId="{27E734E7-DC50-2043-E0F4-ADDF97100AAB}"/>
          </ac:spMkLst>
        </pc:spChg>
      </pc:sldChg>
      <pc:sldChg chg="add del">
        <pc:chgData name="Scruel Tao" userId="5ea5c98d59b44d4b" providerId="LiveId" clId="{960431E0-1437-4C8D-B9F5-F61F18CFAFA0}" dt="2023-08-14T07:58:03.568" v="9596" actId="2696"/>
        <pc:sldMkLst>
          <pc:docMk/>
          <pc:sldMk cId="1638822706" sldId="496"/>
        </pc:sldMkLst>
      </pc:sldChg>
      <pc:sldChg chg="delSp modSp add mod modTransition delAnim modNotesTx">
        <pc:chgData name="Scruel Tao" userId="5ea5c98d59b44d4b" providerId="LiveId" clId="{960431E0-1437-4C8D-B9F5-F61F18CFAFA0}" dt="2023-12-10T14:51:21.369" v="21565"/>
        <pc:sldMkLst>
          <pc:docMk/>
          <pc:sldMk cId="1055446915" sldId="497"/>
        </pc:sldMkLst>
        <pc:spChg chg="mod">
          <ac:chgData name="Scruel Tao" userId="5ea5c98d59b44d4b" providerId="LiveId" clId="{960431E0-1437-4C8D-B9F5-F61F18CFAFA0}" dt="2023-08-16T03:16:14.451" v="14022" actId="20577"/>
          <ac:spMkLst>
            <pc:docMk/>
            <pc:sldMk cId="1055446915" sldId="497"/>
            <ac:spMk id="3" creationId="{0E2FC508-1AFD-A957-52F2-FA1DEF2A9D27}"/>
          </ac:spMkLst>
        </pc:spChg>
        <pc:spChg chg="del">
          <ac:chgData name="Scruel Tao" userId="5ea5c98d59b44d4b" providerId="LiveId" clId="{960431E0-1437-4C8D-B9F5-F61F18CFAFA0}" dt="2023-08-14T16:56:59.631" v="10187" actId="21"/>
          <ac:spMkLst>
            <pc:docMk/>
            <pc:sldMk cId="1055446915" sldId="497"/>
            <ac:spMk id="4" creationId="{D9C1FC42-765E-9583-D1A2-26FFB8054E12}"/>
          </ac:spMkLst>
        </pc:spChg>
        <pc:spChg chg="del mod">
          <ac:chgData name="Scruel Tao" userId="5ea5c98d59b44d4b" providerId="LiveId" clId="{960431E0-1437-4C8D-B9F5-F61F18CFAFA0}" dt="2023-08-16T03:15:56.635" v="13983" actId="21"/>
          <ac:spMkLst>
            <pc:docMk/>
            <pc:sldMk cId="1055446915" sldId="497"/>
            <ac:spMk id="5" creationId="{F18417EE-CC1B-68F8-6C5B-F0854B62BF1F}"/>
          </ac:spMkLst>
        </pc:spChg>
        <pc:picChg chg="mod">
          <ac:chgData name="Scruel Tao" userId="5ea5c98d59b44d4b" providerId="LiveId" clId="{960431E0-1437-4C8D-B9F5-F61F18CFAFA0}" dt="2023-08-16T03:15:55.131" v="13982" actId="1076"/>
          <ac:picMkLst>
            <pc:docMk/>
            <pc:sldMk cId="1055446915" sldId="497"/>
            <ac:picMk id="8" creationId="{66C03120-D0C4-FE92-BCB5-7E778CE5E313}"/>
          </ac:picMkLst>
        </pc:picChg>
      </pc:sldChg>
      <pc:sldChg chg="delSp modSp add mod modTransition delAnim modAnim modNotesTx">
        <pc:chgData name="Scruel Tao" userId="5ea5c98d59b44d4b" providerId="LiveId" clId="{960431E0-1437-4C8D-B9F5-F61F18CFAFA0}" dt="2023-12-10T14:51:17.585" v="21564"/>
        <pc:sldMkLst>
          <pc:docMk/>
          <pc:sldMk cId="1393968752" sldId="498"/>
        </pc:sldMkLst>
        <pc:spChg chg="mod">
          <ac:chgData name="Scruel Tao" userId="5ea5c98d59b44d4b" providerId="LiveId" clId="{960431E0-1437-4C8D-B9F5-F61F18CFAFA0}" dt="2023-12-10T14:32:23.570" v="21128" actId="20577"/>
          <ac:spMkLst>
            <pc:docMk/>
            <pc:sldMk cId="1393968752" sldId="498"/>
            <ac:spMk id="3" creationId="{0E2FC508-1AFD-A957-52F2-FA1DEF2A9D27}"/>
          </ac:spMkLst>
        </pc:spChg>
        <pc:spChg chg="mod">
          <ac:chgData name="Scruel Tao" userId="5ea5c98d59b44d4b" providerId="LiveId" clId="{960431E0-1437-4C8D-B9F5-F61F18CFAFA0}" dt="2023-12-10T14:32:05.976" v="21078" actId="255"/>
          <ac:spMkLst>
            <pc:docMk/>
            <pc:sldMk cId="1393968752" sldId="498"/>
            <ac:spMk id="4" creationId="{D9C1FC42-765E-9583-D1A2-26FFB8054E12}"/>
          </ac:spMkLst>
        </pc:spChg>
        <pc:spChg chg="del">
          <ac:chgData name="Scruel Tao" userId="5ea5c98d59b44d4b" providerId="LiveId" clId="{960431E0-1437-4C8D-B9F5-F61F18CFAFA0}" dt="2023-08-16T03:09:19.108" v="13815" actId="478"/>
          <ac:spMkLst>
            <pc:docMk/>
            <pc:sldMk cId="1393968752" sldId="498"/>
            <ac:spMk id="5" creationId="{F18417EE-CC1B-68F8-6C5B-F0854B62BF1F}"/>
          </ac:spMkLst>
        </pc:spChg>
      </pc:sldChg>
      <pc:sldChg chg="delSp modSp add mod ord modTransition delAnim modAnim modNotesTx">
        <pc:chgData name="Scruel Tao" userId="5ea5c98d59b44d4b" providerId="LiveId" clId="{960431E0-1437-4C8D-B9F5-F61F18CFAFA0}" dt="2023-12-10T14:50:29.433" v="21558"/>
        <pc:sldMkLst>
          <pc:docMk/>
          <pc:sldMk cId="3056984207" sldId="499"/>
        </pc:sldMkLst>
        <pc:spChg chg="mod">
          <ac:chgData name="Scruel Tao" userId="5ea5c98d59b44d4b" providerId="LiveId" clId="{960431E0-1437-4C8D-B9F5-F61F18CFAFA0}" dt="2023-12-10T14:16:57.188" v="20407" actId="20577"/>
          <ac:spMkLst>
            <pc:docMk/>
            <pc:sldMk cId="3056984207" sldId="499"/>
            <ac:spMk id="3" creationId="{0E2FC508-1AFD-A957-52F2-FA1DEF2A9D27}"/>
          </ac:spMkLst>
        </pc:spChg>
        <pc:spChg chg="mod">
          <ac:chgData name="Scruel Tao" userId="5ea5c98d59b44d4b" providerId="LiveId" clId="{960431E0-1437-4C8D-B9F5-F61F18CFAFA0}" dt="2023-09-19T09:25:53.902" v="14293" actId="2711"/>
          <ac:spMkLst>
            <pc:docMk/>
            <pc:sldMk cId="3056984207" sldId="499"/>
            <ac:spMk id="4" creationId="{D9C1FC42-765E-9583-D1A2-26FFB8054E12}"/>
          </ac:spMkLst>
        </pc:spChg>
        <pc:spChg chg="del">
          <ac:chgData name="Scruel Tao" userId="5ea5c98d59b44d4b" providerId="LiveId" clId="{960431E0-1437-4C8D-B9F5-F61F18CFAFA0}" dt="2023-08-14T17:08:55.462" v="10270" actId="478"/>
          <ac:spMkLst>
            <pc:docMk/>
            <pc:sldMk cId="3056984207" sldId="499"/>
            <ac:spMk id="5" creationId="{F18417EE-CC1B-68F8-6C5B-F0854B62BF1F}"/>
          </ac:spMkLst>
        </pc:spChg>
      </pc:sldChg>
      <pc:sldChg chg="modSp add mod modTransition modAnim modNotesTx">
        <pc:chgData name="Scruel Tao" userId="5ea5c98d59b44d4b" providerId="LiveId" clId="{960431E0-1437-4C8D-B9F5-F61F18CFAFA0}" dt="2023-12-10T14:50:35.216" v="21559"/>
        <pc:sldMkLst>
          <pc:docMk/>
          <pc:sldMk cId="3923765858" sldId="500"/>
        </pc:sldMkLst>
        <pc:spChg chg="mod">
          <ac:chgData name="Scruel Tao" userId="5ea5c98d59b44d4b" providerId="LiveId" clId="{960431E0-1437-4C8D-B9F5-F61F18CFAFA0}" dt="2023-12-10T14:14:00.126" v="20239" actId="20577"/>
          <ac:spMkLst>
            <pc:docMk/>
            <pc:sldMk cId="3923765858" sldId="500"/>
            <ac:spMk id="3" creationId="{0E2FC508-1AFD-A957-52F2-FA1DEF2A9D27}"/>
          </ac:spMkLst>
        </pc:spChg>
        <pc:spChg chg="mod">
          <ac:chgData name="Scruel Tao" userId="5ea5c98d59b44d4b" providerId="LiveId" clId="{960431E0-1437-4C8D-B9F5-F61F18CFAFA0}" dt="2023-09-19T09:24:58.704" v="14287" actId="2711"/>
          <ac:spMkLst>
            <pc:docMk/>
            <pc:sldMk cId="3923765858" sldId="500"/>
            <ac:spMk id="4" creationId="{D9C1FC42-765E-9583-D1A2-26FFB8054E12}"/>
          </ac:spMkLst>
        </pc:spChg>
        <pc:spChg chg="mod">
          <ac:chgData name="Scruel Tao" userId="5ea5c98d59b44d4b" providerId="LiveId" clId="{960431E0-1437-4C8D-B9F5-F61F18CFAFA0}" dt="2023-08-14T17:09:02.210" v="10271" actId="1076"/>
          <ac:spMkLst>
            <pc:docMk/>
            <pc:sldMk cId="3923765858" sldId="500"/>
            <ac:spMk id="5" creationId="{F18417EE-CC1B-68F8-6C5B-F0854B62BF1F}"/>
          </ac:spMkLst>
        </pc:spChg>
      </pc:sldChg>
      <pc:sldChg chg="delSp modSp add mod modTransition delAnim">
        <pc:chgData name="Scruel Tao" userId="5ea5c98d59b44d4b" providerId="LiveId" clId="{960431E0-1437-4C8D-B9F5-F61F18CFAFA0}" dt="2023-12-10T14:50:51.123" v="21561"/>
        <pc:sldMkLst>
          <pc:docMk/>
          <pc:sldMk cId="573072618" sldId="501"/>
        </pc:sldMkLst>
        <pc:spChg chg="mod">
          <ac:chgData name="Scruel Tao" userId="5ea5c98d59b44d4b" providerId="LiveId" clId="{960431E0-1437-4C8D-B9F5-F61F18CFAFA0}" dt="2023-12-10T14:29:22.524" v="21004" actId="20577"/>
          <ac:spMkLst>
            <pc:docMk/>
            <pc:sldMk cId="573072618" sldId="501"/>
            <ac:spMk id="3" creationId="{0E2FC508-1AFD-A957-52F2-FA1DEF2A9D27}"/>
          </ac:spMkLst>
        </pc:spChg>
        <pc:spChg chg="mod">
          <ac:chgData name="Scruel Tao" userId="5ea5c98d59b44d4b" providerId="LiveId" clId="{960431E0-1437-4C8D-B9F5-F61F18CFAFA0}" dt="2023-09-19T09:26:11.373" v="14295" actId="2711"/>
          <ac:spMkLst>
            <pc:docMk/>
            <pc:sldMk cId="573072618" sldId="501"/>
            <ac:spMk id="4" creationId="{D9C1FC42-765E-9583-D1A2-26FFB8054E12}"/>
          </ac:spMkLst>
        </pc:spChg>
        <pc:spChg chg="del">
          <ac:chgData name="Scruel Tao" userId="5ea5c98d59b44d4b" providerId="LiveId" clId="{960431E0-1437-4C8D-B9F5-F61F18CFAFA0}" dt="2023-08-14T17:09:04.484" v="10272" actId="478"/>
          <ac:spMkLst>
            <pc:docMk/>
            <pc:sldMk cId="573072618" sldId="501"/>
            <ac:spMk id="5" creationId="{F18417EE-CC1B-68F8-6C5B-F0854B62BF1F}"/>
          </ac:spMkLst>
        </pc:spChg>
      </pc:sldChg>
      <pc:sldChg chg="modSp add mod modTransition modAnim">
        <pc:chgData name="Scruel Tao" userId="5ea5c98d59b44d4b" providerId="LiveId" clId="{960431E0-1437-4C8D-B9F5-F61F18CFAFA0}" dt="2023-12-10T14:51:13.583" v="21563"/>
        <pc:sldMkLst>
          <pc:docMk/>
          <pc:sldMk cId="2044748764" sldId="502"/>
        </pc:sldMkLst>
        <pc:spChg chg="mod">
          <ac:chgData name="Scruel Tao" userId="5ea5c98d59b44d4b" providerId="LiveId" clId="{960431E0-1437-4C8D-B9F5-F61F18CFAFA0}" dt="2023-12-10T14:29:48.468" v="21023" actId="20577"/>
          <ac:spMkLst>
            <pc:docMk/>
            <pc:sldMk cId="2044748764" sldId="502"/>
            <ac:spMk id="3" creationId="{0E2FC508-1AFD-A957-52F2-FA1DEF2A9D27}"/>
          </ac:spMkLst>
        </pc:spChg>
        <pc:spChg chg="mod">
          <ac:chgData name="Scruel Tao" userId="5ea5c98d59b44d4b" providerId="LiveId" clId="{960431E0-1437-4C8D-B9F5-F61F18CFAFA0}" dt="2023-12-10T14:31:05.575" v="21061" actId="20577"/>
          <ac:spMkLst>
            <pc:docMk/>
            <pc:sldMk cId="2044748764" sldId="502"/>
            <ac:spMk id="4" creationId="{D9C1FC42-765E-9583-D1A2-26FFB8054E12}"/>
          </ac:spMkLst>
        </pc:spChg>
        <pc:spChg chg="mod">
          <ac:chgData name="Scruel Tao" userId="5ea5c98d59b44d4b" providerId="LiveId" clId="{960431E0-1437-4C8D-B9F5-F61F18CFAFA0}" dt="2023-08-14T17:09:07.369" v="10273" actId="1076"/>
          <ac:spMkLst>
            <pc:docMk/>
            <pc:sldMk cId="2044748764" sldId="502"/>
            <ac:spMk id="5" creationId="{F18417EE-CC1B-68F8-6C5B-F0854B62BF1F}"/>
          </ac:spMkLst>
        </pc:spChg>
      </pc:sldChg>
      <pc:sldChg chg="addSp modSp add mod modTransition modAnim modNotesTx">
        <pc:chgData name="Scruel Tao" userId="5ea5c98d59b44d4b" providerId="LiveId" clId="{960431E0-1437-4C8D-B9F5-F61F18CFAFA0}" dt="2023-12-10T14:43:44.732" v="21480"/>
        <pc:sldMkLst>
          <pc:docMk/>
          <pc:sldMk cId="352186043" sldId="503"/>
        </pc:sldMkLst>
        <pc:spChg chg="add mod">
          <ac:chgData name="Scruel Tao" userId="5ea5c98d59b44d4b" providerId="LiveId" clId="{960431E0-1437-4C8D-B9F5-F61F18CFAFA0}" dt="2023-08-15T15:57:39.313" v="11076"/>
          <ac:spMkLst>
            <pc:docMk/>
            <pc:sldMk cId="352186043" sldId="503"/>
            <ac:spMk id="4" creationId="{93641F7B-34CA-DFB5-BC22-0858A142C821}"/>
          </ac:spMkLst>
        </pc:spChg>
        <pc:spChg chg="mod">
          <ac:chgData name="Scruel Tao" userId="5ea5c98d59b44d4b" providerId="LiveId" clId="{960431E0-1437-4C8D-B9F5-F61F18CFAFA0}" dt="2023-08-15T14:49:04.665" v="10975" actId="1076"/>
          <ac:spMkLst>
            <pc:docMk/>
            <pc:sldMk cId="352186043" sldId="503"/>
            <ac:spMk id="12" creationId="{4DAE7AF6-303E-1C1D-0957-6F8F9B88672D}"/>
          </ac:spMkLst>
        </pc:spChg>
      </pc:sldChg>
      <pc:sldChg chg="addSp delSp modSp add mod modTransition modAnim modNotesTx">
        <pc:chgData name="Scruel Tao" userId="5ea5c98d59b44d4b" providerId="LiveId" clId="{960431E0-1437-4C8D-B9F5-F61F18CFAFA0}" dt="2023-12-10T14:43:47.804" v="21481"/>
        <pc:sldMkLst>
          <pc:docMk/>
          <pc:sldMk cId="50637558" sldId="504"/>
        </pc:sldMkLst>
        <pc:spChg chg="add del mod">
          <ac:chgData name="Scruel Tao" userId="5ea5c98d59b44d4b" providerId="LiveId" clId="{960431E0-1437-4C8D-B9F5-F61F18CFAFA0}" dt="2023-08-15T15:57:56.326" v="11080" actId="21"/>
          <ac:spMkLst>
            <pc:docMk/>
            <pc:sldMk cId="50637558" sldId="504"/>
            <ac:spMk id="4" creationId="{31871A9F-3003-C67D-FD38-C492B1EE8082}"/>
          </ac:spMkLst>
        </pc:spChg>
        <pc:spChg chg="mod">
          <ac:chgData name="Scruel Tao" userId="5ea5c98d59b44d4b" providerId="LiveId" clId="{960431E0-1437-4C8D-B9F5-F61F18CFAFA0}" dt="2023-08-15T15:57:27.207" v="11075" actId="1076"/>
          <ac:spMkLst>
            <pc:docMk/>
            <pc:sldMk cId="50637558" sldId="504"/>
            <ac:spMk id="12" creationId="{4DAE7AF6-303E-1C1D-0957-6F8F9B88672D}"/>
          </ac:spMkLst>
        </pc:spChg>
      </pc:sldChg>
      <pc:sldChg chg="modSp add mod modTransition modAnim modNotesTx">
        <pc:chgData name="Scruel Tao" userId="5ea5c98d59b44d4b" providerId="LiveId" clId="{960431E0-1437-4C8D-B9F5-F61F18CFAFA0}" dt="2023-12-10T14:43:56.757" v="21485"/>
        <pc:sldMkLst>
          <pc:docMk/>
          <pc:sldMk cId="3397666059" sldId="505"/>
        </pc:sldMkLst>
        <pc:spChg chg="mod">
          <ac:chgData name="Scruel Tao" userId="5ea5c98d59b44d4b" providerId="LiveId" clId="{960431E0-1437-4C8D-B9F5-F61F18CFAFA0}" dt="2023-12-10T12:23:40.022" v="18511" actId="1035"/>
          <ac:spMkLst>
            <pc:docMk/>
            <pc:sldMk cId="3397666059" sldId="505"/>
            <ac:spMk id="5" creationId="{C1A356C7-B6B6-CC7A-AECF-6222F7E61ED3}"/>
          </ac:spMkLst>
        </pc:spChg>
        <pc:spChg chg="mod">
          <ac:chgData name="Scruel Tao" userId="5ea5c98d59b44d4b" providerId="LiveId" clId="{960431E0-1437-4C8D-B9F5-F61F18CFAFA0}" dt="2023-12-10T12:23:43.960" v="18512" actId="13822"/>
          <ac:spMkLst>
            <pc:docMk/>
            <pc:sldMk cId="3397666059" sldId="505"/>
            <ac:spMk id="6" creationId="{A22C60CE-65D7-4DA6-5EEB-22DB642F4CD0}"/>
          </ac:spMkLst>
        </pc:spChg>
      </pc:sldChg>
      <pc:sldChg chg="addSp modSp add del mod modAnim">
        <pc:chgData name="Scruel Tao" userId="5ea5c98d59b44d4b" providerId="LiveId" clId="{960431E0-1437-4C8D-B9F5-F61F18CFAFA0}" dt="2023-12-10T12:41:54.008" v="19114" actId="47"/>
        <pc:sldMkLst>
          <pc:docMk/>
          <pc:sldMk cId="1160563217" sldId="506"/>
        </pc:sldMkLst>
        <pc:spChg chg="mod">
          <ac:chgData name="Scruel Tao" userId="5ea5c98d59b44d4b" providerId="LiveId" clId="{960431E0-1437-4C8D-B9F5-F61F18CFAFA0}" dt="2023-08-16T02:28:13.207" v="11482" actId="13926"/>
          <ac:spMkLst>
            <pc:docMk/>
            <pc:sldMk cId="1160563217" sldId="506"/>
            <ac:spMk id="3" creationId="{0E2FC508-1AFD-A957-52F2-FA1DEF2A9D27}"/>
          </ac:spMkLst>
        </pc:spChg>
        <pc:spChg chg="mod">
          <ac:chgData name="Scruel Tao" userId="5ea5c98d59b44d4b" providerId="LiveId" clId="{960431E0-1437-4C8D-B9F5-F61F18CFAFA0}" dt="2023-09-19T09:28:37.446" v="14312" actId="2711"/>
          <ac:spMkLst>
            <pc:docMk/>
            <pc:sldMk cId="1160563217" sldId="506"/>
            <ac:spMk id="4" creationId="{44DAE491-9A2C-4FC5-3CC3-CE3F2916D5A9}"/>
          </ac:spMkLst>
        </pc:spChg>
        <pc:spChg chg="add mod">
          <ac:chgData name="Scruel Tao" userId="5ea5c98d59b44d4b" providerId="LiveId" clId="{960431E0-1437-4C8D-B9F5-F61F18CFAFA0}" dt="2023-08-16T02:27:37.333" v="11477" actId="1035"/>
          <ac:spMkLst>
            <pc:docMk/>
            <pc:sldMk cId="1160563217" sldId="506"/>
            <ac:spMk id="5" creationId="{25642C29-6827-BAB5-7E3A-7147D3CEF5C2}"/>
          </ac:spMkLst>
        </pc:spChg>
      </pc:sldChg>
      <pc:sldChg chg="add del">
        <pc:chgData name="Scruel Tao" userId="5ea5c98d59b44d4b" providerId="LiveId" clId="{960431E0-1437-4C8D-B9F5-F61F18CFAFA0}" dt="2023-08-16T02:26:29.385" v="11422"/>
        <pc:sldMkLst>
          <pc:docMk/>
          <pc:sldMk cId="1397488793" sldId="506"/>
        </pc:sldMkLst>
      </pc:sldChg>
      <pc:sldChg chg="add del">
        <pc:chgData name="Scruel Tao" userId="5ea5c98d59b44d4b" providerId="LiveId" clId="{960431E0-1437-4C8D-B9F5-F61F18CFAFA0}" dt="2023-08-16T02:26:21.088" v="11420"/>
        <pc:sldMkLst>
          <pc:docMk/>
          <pc:sldMk cId="3070757255" sldId="506"/>
        </pc:sldMkLst>
      </pc:sldChg>
      <pc:sldChg chg="modSp add del mod">
        <pc:chgData name="Scruel Tao" userId="5ea5c98d59b44d4b" providerId="LiveId" clId="{960431E0-1437-4C8D-B9F5-F61F18CFAFA0}" dt="2023-08-16T02:19:32.274" v="11292" actId="47"/>
        <pc:sldMkLst>
          <pc:docMk/>
          <pc:sldMk cId="3710260881" sldId="506"/>
        </pc:sldMkLst>
        <pc:spChg chg="mod">
          <ac:chgData name="Scruel Tao" userId="5ea5c98d59b44d4b" providerId="LiveId" clId="{960431E0-1437-4C8D-B9F5-F61F18CFAFA0}" dt="2023-08-16T02:19:23.015" v="11291" actId="21"/>
          <ac:spMkLst>
            <pc:docMk/>
            <pc:sldMk cId="3710260881" sldId="506"/>
            <ac:spMk id="3" creationId="{0E2FC508-1AFD-A957-52F2-FA1DEF2A9D27}"/>
          </ac:spMkLst>
        </pc:spChg>
      </pc:sldChg>
      <pc:sldChg chg="modSp add mod ord modTransition modAnim">
        <pc:chgData name="Scruel Tao" userId="5ea5c98d59b44d4b" providerId="LiveId" clId="{960431E0-1437-4C8D-B9F5-F61F18CFAFA0}" dt="2023-12-10T14:46:39.421" v="21503"/>
        <pc:sldMkLst>
          <pc:docMk/>
          <pc:sldMk cId="1027072550" sldId="507"/>
        </pc:sldMkLst>
        <pc:spChg chg="mod">
          <ac:chgData name="Scruel Tao" userId="5ea5c98d59b44d4b" providerId="LiveId" clId="{960431E0-1437-4C8D-B9F5-F61F18CFAFA0}" dt="2023-12-10T12:41:04.644" v="19087" actId="20577"/>
          <ac:spMkLst>
            <pc:docMk/>
            <pc:sldMk cId="1027072550" sldId="507"/>
            <ac:spMk id="3" creationId="{0E2FC508-1AFD-A957-52F2-FA1DEF2A9D27}"/>
          </ac:spMkLst>
        </pc:spChg>
        <pc:spChg chg="mod">
          <ac:chgData name="Scruel Tao" userId="5ea5c98d59b44d4b" providerId="LiveId" clId="{960431E0-1437-4C8D-B9F5-F61F18CFAFA0}" dt="2023-12-10T12:40:27.456" v="19050" actId="1076"/>
          <ac:spMkLst>
            <pc:docMk/>
            <pc:sldMk cId="1027072550" sldId="507"/>
            <ac:spMk id="4" creationId="{44DAE491-9A2C-4FC5-3CC3-CE3F2916D5A9}"/>
          </ac:spMkLst>
        </pc:spChg>
        <pc:spChg chg="mod">
          <ac:chgData name="Scruel Tao" userId="5ea5c98d59b44d4b" providerId="LiveId" clId="{960431E0-1437-4C8D-B9F5-F61F18CFAFA0}" dt="2023-12-10T12:40:42.204" v="19060" actId="1038"/>
          <ac:spMkLst>
            <pc:docMk/>
            <pc:sldMk cId="1027072550" sldId="507"/>
            <ac:spMk id="5" creationId="{25642C29-6827-BAB5-7E3A-7147D3CEF5C2}"/>
          </ac:spMkLst>
        </pc:spChg>
      </pc:sldChg>
      <pc:sldChg chg="add del">
        <pc:chgData name="Scruel Tao" userId="5ea5c98d59b44d4b" providerId="LiveId" clId="{960431E0-1437-4C8D-B9F5-F61F18CFAFA0}" dt="2023-08-16T02:27:13.266" v="11442"/>
        <pc:sldMkLst>
          <pc:docMk/>
          <pc:sldMk cId="3752161619" sldId="507"/>
        </pc:sldMkLst>
      </pc:sldChg>
      <pc:sldChg chg="addSp modSp add del mod modAnim modNotesTx">
        <pc:chgData name="Scruel Tao" userId="5ea5c98d59b44d4b" providerId="LiveId" clId="{960431E0-1437-4C8D-B9F5-F61F18CFAFA0}" dt="2023-12-10T12:50:23.554" v="19557" actId="47"/>
        <pc:sldMkLst>
          <pc:docMk/>
          <pc:sldMk cId="1382847018" sldId="508"/>
        </pc:sldMkLst>
        <pc:spChg chg="mod">
          <ac:chgData name="Scruel Tao" userId="5ea5c98d59b44d4b" providerId="LiveId" clId="{960431E0-1437-4C8D-B9F5-F61F18CFAFA0}" dt="2023-09-19T09:27:54.420" v="14306" actId="2711"/>
          <ac:spMkLst>
            <pc:docMk/>
            <pc:sldMk cId="1382847018" sldId="508"/>
            <ac:spMk id="4" creationId="{44DAE491-9A2C-4FC5-3CC3-CE3F2916D5A9}"/>
          </ac:spMkLst>
        </pc:spChg>
        <pc:spChg chg="add mod">
          <ac:chgData name="Scruel Tao" userId="5ea5c98d59b44d4b" providerId="LiveId" clId="{960431E0-1437-4C8D-B9F5-F61F18CFAFA0}" dt="2023-08-16T02:35:08.782" v="11937" actId="1076"/>
          <ac:spMkLst>
            <pc:docMk/>
            <pc:sldMk cId="1382847018" sldId="508"/>
            <ac:spMk id="5" creationId="{9DCE5C82-087F-1C9A-5CD9-C97131A7FFF4}"/>
          </ac:spMkLst>
        </pc:spChg>
        <pc:spChg chg="add mod">
          <ac:chgData name="Scruel Tao" userId="5ea5c98d59b44d4b" providerId="LiveId" clId="{960431E0-1437-4C8D-B9F5-F61F18CFAFA0}" dt="2023-08-16T02:35:12.665" v="11941" actId="1035"/>
          <ac:spMkLst>
            <pc:docMk/>
            <pc:sldMk cId="1382847018" sldId="508"/>
            <ac:spMk id="6" creationId="{C0F35981-79AD-86D5-D72D-DAFEC4EA5D24}"/>
          </ac:spMkLst>
        </pc:spChg>
        <pc:spChg chg="mod">
          <ac:chgData name="Scruel Tao" userId="5ea5c98d59b44d4b" providerId="LiveId" clId="{960431E0-1437-4C8D-B9F5-F61F18CFAFA0}" dt="2023-08-16T02:35:05.925" v="11936" actId="1076"/>
          <ac:spMkLst>
            <pc:docMk/>
            <pc:sldMk cId="1382847018" sldId="508"/>
            <ac:spMk id="12" creationId="{4DAE7AF6-303E-1C1D-0957-6F8F9B88672D}"/>
          </ac:spMkLst>
        </pc:spChg>
      </pc:sldChg>
      <pc:sldChg chg="addSp delSp modSp add del mod modAnim modNotesTx">
        <pc:chgData name="Scruel Tao" userId="5ea5c98d59b44d4b" providerId="LiveId" clId="{960431E0-1437-4C8D-B9F5-F61F18CFAFA0}" dt="2023-12-10T14:03:31.869" v="20071" actId="47"/>
        <pc:sldMkLst>
          <pc:docMk/>
          <pc:sldMk cId="2741278723" sldId="509"/>
        </pc:sldMkLst>
        <pc:spChg chg="mod">
          <ac:chgData name="Scruel Tao" userId="5ea5c98d59b44d4b" providerId="LiveId" clId="{960431E0-1437-4C8D-B9F5-F61F18CFAFA0}" dt="2023-09-19T09:27:37.558" v="14304" actId="2711"/>
          <ac:spMkLst>
            <pc:docMk/>
            <pc:sldMk cId="2741278723" sldId="509"/>
            <ac:spMk id="4" creationId="{D379E86E-3760-85E0-6551-CE29B6735053}"/>
          </ac:spMkLst>
        </pc:spChg>
        <pc:spChg chg="add del mod">
          <ac:chgData name="Scruel Tao" userId="5ea5c98d59b44d4b" providerId="LiveId" clId="{960431E0-1437-4C8D-B9F5-F61F18CFAFA0}" dt="2023-12-10T13:59:35.490" v="19892" actId="21"/>
          <ac:spMkLst>
            <pc:docMk/>
            <pc:sldMk cId="2741278723" sldId="509"/>
            <ac:spMk id="5" creationId="{D961C0B1-8C28-9F95-64F9-DA180FBFA6CC}"/>
          </ac:spMkLst>
        </pc:spChg>
        <pc:spChg chg="mod">
          <ac:chgData name="Scruel Tao" userId="5ea5c98d59b44d4b" providerId="LiveId" clId="{960431E0-1437-4C8D-B9F5-F61F18CFAFA0}" dt="2023-08-16T02:39:40.269" v="12017" actId="1038"/>
          <ac:spMkLst>
            <pc:docMk/>
            <pc:sldMk cId="2741278723" sldId="509"/>
            <ac:spMk id="6" creationId="{D8DB68D3-C06E-5600-F850-18E5F0E3455D}"/>
          </ac:spMkLst>
        </pc:spChg>
        <pc:spChg chg="mod">
          <ac:chgData name="Scruel Tao" userId="5ea5c98d59b44d4b" providerId="LiveId" clId="{960431E0-1437-4C8D-B9F5-F61F18CFAFA0}" dt="2023-08-16T02:39:42.452" v="12020" actId="1037"/>
          <ac:spMkLst>
            <pc:docMk/>
            <pc:sldMk cId="2741278723" sldId="509"/>
            <ac:spMk id="7" creationId="{F9A8F432-B2ED-6520-9685-98B4544C3111}"/>
          </ac:spMkLst>
        </pc:spChg>
      </pc:sldChg>
      <pc:sldChg chg="addSp delSp modSp add mod modTransition modAnim modNotesTx">
        <pc:chgData name="Scruel Tao" userId="5ea5c98d59b44d4b" providerId="LiveId" clId="{960431E0-1437-4C8D-B9F5-F61F18CFAFA0}" dt="2023-12-10T14:48:22.128" v="21537"/>
        <pc:sldMkLst>
          <pc:docMk/>
          <pc:sldMk cId="3139690354" sldId="510"/>
        </pc:sldMkLst>
        <pc:spChg chg="add mod">
          <ac:chgData name="Scruel Tao" userId="5ea5c98d59b44d4b" providerId="LiveId" clId="{960431E0-1437-4C8D-B9F5-F61F18CFAFA0}" dt="2023-12-10T14:07:40.760" v="20127" actId="113"/>
          <ac:spMkLst>
            <pc:docMk/>
            <pc:sldMk cId="3139690354" sldId="510"/>
            <ac:spMk id="4" creationId="{44C66B80-A246-CADB-4A9D-44EE5DDD3A46}"/>
          </ac:spMkLst>
        </pc:spChg>
        <pc:spChg chg="del">
          <ac:chgData name="Scruel Tao" userId="5ea5c98d59b44d4b" providerId="LiveId" clId="{960431E0-1437-4C8D-B9F5-F61F18CFAFA0}" dt="2023-08-16T02:41:43.578" v="12064" actId="21"/>
          <ac:spMkLst>
            <pc:docMk/>
            <pc:sldMk cId="3139690354" sldId="510"/>
            <ac:spMk id="5" creationId="{F18417EE-CC1B-68F8-6C5B-F0854B62BF1F}"/>
          </ac:spMkLst>
        </pc:spChg>
        <pc:spChg chg="mod">
          <ac:chgData name="Scruel Tao" userId="5ea5c98d59b44d4b" providerId="LiveId" clId="{960431E0-1437-4C8D-B9F5-F61F18CFAFA0}" dt="2023-08-16T02:42:01.679" v="12071" actId="14100"/>
          <ac:spMkLst>
            <pc:docMk/>
            <pc:sldMk cId="3139690354" sldId="510"/>
            <ac:spMk id="9" creationId="{A72857FD-BCA8-8B55-5FA5-47C7EC06A662}"/>
          </ac:spMkLst>
        </pc:spChg>
        <pc:picChg chg="mod modCrop">
          <ac:chgData name="Scruel Tao" userId="5ea5c98d59b44d4b" providerId="LiveId" clId="{960431E0-1437-4C8D-B9F5-F61F18CFAFA0}" dt="2023-08-16T02:41:36.287" v="12062" actId="732"/>
          <ac:picMkLst>
            <pc:docMk/>
            <pc:sldMk cId="3139690354" sldId="510"/>
            <ac:picMk id="8" creationId="{0CEBCC31-1C00-C1A5-0590-40659F940A2F}"/>
          </ac:picMkLst>
        </pc:picChg>
      </pc:sldChg>
      <pc:sldChg chg="modSp add mod ord modTransition modAnim modNotesTx">
        <pc:chgData name="Scruel Tao" userId="5ea5c98d59b44d4b" providerId="LiveId" clId="{960431E0-1437-4C8D-B9F5-F61F18CFAFA0}" dt="2023-12-10T14:49:07.457" v="21547"/>
        <pc:sldMkLst>
          <pc:docMk/>
          <pc:sldMk cId="134973413" sldId="511"/>
        </pc:sldMkLst>
        <pc:spChg chg="mod">
          <ac:chgData name="Scruel Tao" userId="5ea5c98d59b44d4b" providerId="LiveId" clId="{960431E0-1437-4C8D-B9F5-F61F18CFAFA0}" dt="2023-08-16T03:03:46.318" v="13424" actId="20577"/>
          <ac:spMkLst>
            <pc:docMk/>
            <pc:sldMk cId="134973413" sldId="511"/>
            <ac:spMk id="3" creationId="{0E2FC508-1AFD-A957-52F2-FA1DEF2A9D27}"/>
          </ac:spMkLst>
        </pc:spChg>
      </pc:sldChg>
      <pc:sldChg chg="modSp add mod modTransition modNotesTx">
        <pc:chgData name="Scruel Tao" userId="5ea5c98d59b44d4b" providerId="LiveId" clId="{960431E0-1437-4C8D-B9F5-F61F18CFAFA0}" dt="2023-12-10T14:48:59.809" v="21544"/>
        <pc:sldMkLst>
          <pc:docMk/>
          <pc:sldMk cId="442248932" sldId="512"/>
        </pc:sldMkLst>
        <pc:spChg chg="mod">
          <ac:chgData name="Scruel Tao" userId="5ea5c98d59b44d4b" providerId="LiveId" clId="{960431E0-1437-4C8D-B9F5-F61F18CFAFA0}" dt="2023-12-10T14:10:17.919" v="20164"/>
          <ac:spMkLst>
            <pc:docMk/>
            <pc:sldMk cId="442248932" sldId="512"/>
            <ac:spMk id="3" creationId="{0E2FC508-1AFD-A957-52F2-FA1DEF2A9D27}"/>
          </ac:spMkLst>
        </pc:spChg>
        <pc:spChg chg="mod">
          <ac:chgData name="Scruel Tao" userId="5ea5c98d59b44d4b" providerId="LiveId" clId="{960431E0-1437-4C8D-B9F5-F61F18CFAFA0}" dt="2023-08-16T02:58:06.505" v="12963" actId="1076"/>
          <ac:spMkLst>
            <pc:docMk/>
            <pc:sldMk cId="442248932" sldId="512"/>
            <ac:spMk id="5" creationId="{5A0EDB5E-A690-EB80-42CE-F09BC882D473}"/>
          </ac:spMkLst>
        </pc:spChg>
      </pc:sldChg>
      <pc:sldChg chg="addSp delSp modSp add mod modTransition modAnim modNotesTx">
        <pc:chgData name="Scruel Tao" userId="5ea5c98d59b44d4b" providerId="LiveId" clId="{960431E0-1437-4C8D-B9F5-F61F18CFAFA0}" dt="2023-12-10T14:50:39.291" v="21560"/>
        <pc:sldMkLst>
          <pc:docMk/>
          <pc:sldMk cId="3360595559" sldId="513"/>
        </pc:sldMkLst>
        <pc:spChg chg="mod">
          <ac:chgData name="Scruel Tao" userId="5ea5c98d59b44d4b" providerId="LiveId" clId="{960431E0-1437-4C8D-B9F5-F61F18CFAFA0}" dt="2023-12-10T14:23:36.139" v="20903"/>
          <ac:spMkLst>
            <pc:docMk/>
            <pc:sldMk cId="3360595559" sldId="513"/>
            <ac:spMk id="3" creationId="{0E2FC508-1AFD-A957-52F2-FA1DEF2A9D27}"/>
          </ac:spMkLst>
        </pc:spChg>
        <pc:spChg chg="mod">
          <ac:chgData name="Scruel Tao" userId="5ea5c98d59b44d4b" providerId="LiveId" clId="{960431E0-1437-4C8D-B9F5-F61F18CFAFA0}" dt="2023-12-10T14:27:44.115" v="20970" actId="20577"/>
          <ac:spMkLst>
            <pc:docMk/>
            <pc:sldMk cId="3360595559" sldId="513"/>
            <ac:spMk id="4" creationId="{D9C1FC42-765E-9583-D1A2-26FFB8054E12}"/>
          </ac:spMkLst>
        </pc:spChg>
        <pc:spChg chg="add mod">
          <ac:chgData name="Scruel Tao" userId="5ea5c98d59b44d4b" providerId="LiveId" clId="{960431E0-1437-4C8D-B9F5-F61F18CFAFA0}" dt="2023-12-10T14:30:42.844" v="21058" actId="1038"/>
          <ac:spMkLst>
            <pc:docMk/>
            <pc:sldMk cId="3360595559" sldId="513"/>
            <ac:spMk id="5" creationId="{DCC06737-B285-CE4F-E41C-2A40AA5E3E93}"/>
          </ac:spMkLst>
        </pc:spChg>
        <pc:spChg chg="del">
          <ac:chgData name="Scruel Tao" userId="5ea5c98d59b44d4b" providerId="LiveId" clId="{960431E0-1437-4C8D-B9F5-F61F18CFAFA0}" dt="2023-08-16T03:12:08.317" v="13942" actId="21"/>
          <ac:spMkLst>
            <pc:docMk/>
            <pc:sldMk cId="3360595559" sldId="513"/>
            <ac:spMk id="5" creationId="{F18417EE-CC1B-68F8-6C5B-F0854B62BF1F}"/>
          </ac:spMkLst>
        </pc:spChg>
        <pc:spChg chg="add mod">
          <ac:chgData name="Scruel Tao" userId="5ea5c98d59b44d4b" providerId="LiveId" clId="{960431E0-1437-4C8D-B9F5-F61F18CFAFA0}" dt="2023-08-16T03:12:17.891" v="13945" actId="14100"/>
          <ac:spMkLst>
            <pc:docMk/>
            <pc:sldMk cId="3360595559" sldId="513"/>
            <ac:spMk id="6" creationId="{3108B3D4-DA84-D57C-F0F5-B1A088DCA443}"/>
          </ac:spMkLst>
        </pc:spChg>
        <pc:spChg chg="add mod">
          <ac:chgData name="Scruel Tao" userId="5ea5c98d59b44d4b" providerId="LiveId" clId="{960431E0-1437-4C8D-B9F5-F61F18CFAFA0}" dt="2023-08-16T03:12:23.396" v="13948" actId="1035"/>
          <ac:spMkLst>
            <pc:docMk/>
            <pc:sldMk cId="3360595559" sldId="513"/>
            <ac:spMk id="7" creationId="{BAF656E1-77C5-A48D-1428-21BB27A9E1E4}"/>
          </ac:spMkLst>
        </pc:spChg>
        <pc:spChg chg="add mod">
          <ac:chgData name="Scruel Tao" userId="5ea5c98d59b44d4b" providerId="LiveId" clId="{960431E0-1437-4C8D-B9F5-F61F18CFAFA0}" dt="2023-12-10T14:30:49.552" v="21059" actId="1038"/>
          <ac:spMkLst>
            <pc:docMk/>
            <pc:sldMk cId="3360595559" sldId="513"/>
            <ac:spMk id="8" creationId="{7786B8F2-7859-001C-9A29-67921C6E995F}"/>
          </ac:spMkLst>
        </pc:spChg>
      </pc:sldChg>
      <pc:sldChg chg="modSp add mod modTransition modAnim modNotesTx">
        <pc:chgData name="Scruel Tao" userId="5ea5c98d59b44d4b" providerId="LiveId" clId="{960431E0-1437-4C8D-B9F5-F61F18CFAFA0}" dt="2023-12-10T14:42:31.330" v="21463"/>
        <pc:sldMkLst>
          <pc:docMk/>
          <pc:sldMk cId="916567060" sldId="514"/>
        </pc:sldMkLst>
        <pc:spChg chg="mod">
          <ac:chgData name="Scruel Tao" userId="5ea5c98d59b44d4b" providerId="LiveId" clId="{960431E0-1437-4C8D-B9F5-F61F18CFAFA0}" dt="2023-12-10T11:27:17.324" v="14917" actId="207"/>
          <ac:spMkLst>
            <pc:docMk/>
            <pc:sldMk cId="916567060" sldId="514"/>
            <ac:spMk id="5" creationId="{7F6F9364-AC16-C5B7-26CC-7B016ED2686C}"/>
          </ac:spMkLst>
        </pc:spChg>
        <pc:spChg chg="mod">
          <ac:chgData name="Scruel Tao" userId="5ea5c98d59b44d4b" providerId="LiveId" clId="{960431E0-1437-4C8D-B9F5-F61F18CFAFA0}" dt="2023-12-10T11:26:28.603" v="14907" actId="1076"/>
          <ac:spMkLst>
            <pc:docMk/>
            <pc:sldMk cId="916567060" sldId="514"/>
            <ac:spMk id="10" creationId="{A2995DB2-4965-8C67-67FE-5FC4497711CB}"/>
          </ac:spMkLst>
        </pc:spChg>
      </pc:sldChg>
      <pc:sldChg chg="add del">
        <pc:chgData name="Scruel Tao" userId="5ea5c98d59b44d4b" providerId="LiveId" clId="{960431E0-1437-4C8D-B9F5-F61F18CFAFA0}" dt="2023-12-10T11:27:22.154" v="14918" actId="2696"/>
        <pc:sldMkLst>
          <pc:docMk/>
          <pc:sldMk cId="3710579308" sldId="515"/>
        </pc:sldMkLst>
      </pc:sldChg>
      <pc:sldChg chg="modSp add mod modTransition modAnim">
        <pc:chgData name="Scruel Tao" userId="5ea5c98d59b44d4b" providerId="LiveId" clId="{960431E0-1437-4C8D-B9F5-F61F18CFAFA0}" dt="2023-12-10T14:42:44.908" v="21466"/>
        <pc:sldMkLst>
          <pc:docMk/>
          <pc:sldMk cId="646169112" sldId="516"/>
        </pc:sldMkLst>
        <pc:spChg chg="mod">
          <ac:chgData name="Scruel Tao" userId="5ea5c98d59b44d4b" providerId="LiveId" clId="{960431E0-1437-4C8D-B9F5-F61F18CFAFA0}" dt="2023-12-10T11:39:06.282" v="15709" actId="20577"/>
          <ac:spMkLst>
            <pc:docMk/>
            <pc:sldMk cId="646169112" sldId="516"/>
            <ac:spMk id="3" creationId="{0E2FC508-1AFD-A957-52F2-FA1DEF2A9D27}"/>
          </ac:spMkLst>
        </pc:spChg>
      </pc:sldChg>
      <pc:sldChg chg="delSp modSp add mod modTransition modAnim modNotesTx">
        <pc:chgData name="Scruel Tao" userId="5ea5c98d59b44d4b" providerId="LiveId" clId="{960431E0-1437-4C8D-B9F5-F61F18CFAFA0}" dt="2023-12-10T14:42:51.998" v="21469"/>
        <pc:sldMkLst>
          <pc:docMk/>
          <pc:sldMk cId="2125238759" sldId="517"/>
        </pc:sldMkLst>
        <pc:spChg chg="del">
          <ac:chgData name="Scruel Tao" userId="5ea5c98d59b44d4b" providerId="LiveId" clId="{960431E0-1437-4C8D-B9F5-F61F18CFAFA0}" dt="2023-12-10T11:44:36.947" v="15785" actId="478"/>
          <ac:spMkLst>
            <pc:docMk/>
            <pc:sldMk cId="2125238759" sldId="517"/>
            <ac:spMk id="4" creationId="{9CB40677-0F0C-CF51-5BA8-8F6BFC3F7A70}"/>
          </ac:spMkLst>
        </pc:spChg>
        <pc:spChg chg="mod">
          <ac:chgData name="Scruel Tao" userId="5ea5c98d59b44d4b" providerId="LiveId" clId="{960431E0-1437-4C8D-B9F5-F61F18CFAFA0}" dt="2023-12-10T11:43:29.434" v="15776" actId="1036"/>
          <ac:spMkLst>
            <pc:docMk/>
            <pc:sldMk cId="2125238759" sldId="517"/>
            <ac:spMk id="6" creationId="{6D58F2F9-D277-9048-0F5E-CAAC44B101C1}"/>
          </ac:spMkLst>
        </pc:spChg>
        <pc:spChg chg="mod">
          <ac:chgData name="Scruel Tao" userId="5ea5c98d59b44d4b" providerId="LiveId" clId="{960431E0-1437-4C8D-B9F5-F61F18CFAFA0}" dt="2023-12-10T11:44:34.261" v="15784" actId="1035"/>
          <ac:spMkLst>
            <pc:docMk/>
            <pc:sldMk cId="2125238759" sldId="517"/>
            <ac:spMk id="12" creationId="{4DAE7AF6-303E-1C1D-0957-6F8F9B88672D}"/>
          </ac:spMkLst>
        </pc:spChg>
      </pc:sldChg>
      <pc:sldChg chg="addSp delSp modSp add mod ord modTransition modAnim modNotesTx">
        <pc:chgData name="Scruel Tao" userId="5ea5c98d59b44d4b" providerId="LiveId" clId="{960431E0-1437-4C8D-B9F5-F61F18CFAFA0}" dt="2023-12-10T14:42:53.867" v="21470"/>
        <pc:sldMkLst>
          <pc:docMk/>
          <pc:sldMk cId="184500920" sldId="518"/>
        </pc:sldMkLst>
        <pc:spChg chg="del mod">
          <ac:chgData name="Scruel Tao" userId="5ea5c98d59b44d4b" providerId="LiveId" clId="{960431E0-1437-4C8D-B9F5-F61F18CFAFA0}" dt="2023-12-10T11:47:54.427" v="15843" actId="478"/>
          <ac:spMkLst>
            <pc:docMk/>
            <pc:sldMk cId="184500920" sldId="518"/>
            <ac:spMk id="3" creationId="{0E2FC508-1AFD-A957-52F2-FA1DEF2A9D27}"/>
          </ac:spMkLst>
        </pc:spChg>
        <pc:spChg chg="mod">
          <ac:chgData name="Scruel Tao" userId="5ea5c98d59b44d4b" providerId="LiveId" clId="{960431E0-1437-4C8D-B9F5-F61F18CFAFA0}" dt="2023-12-10T11:48:08.449" v="15846" actId="1076"/>
          <ac:spMkLst>
            <pc:docMk/>
            <pc:sldMk cId="184500920" sldId="518"/>
            <ac:spMk id="5" creationId="{421E108E-7465-491F-9B50-2FB078B46C18}"/>
          </ac:spMkLst>
        </pc:spChg>
        <pc:spChg chg="del">
          <ac:chgData name="Scruel Tao" userId="5ea5c98d59b44d4b" providerId="LiveId" clId="{960431E0-1437-4C8D-B9F5-F61F18CFAFA0}" dt="2023-12-10T11:47:27.427" v="15838" actId="21"/>
          <ac:spMkLst>
            <pc:docMk/>
            <pc:sldMk cId="184500920" sldId="518"/>
            <ac:spMk id="6" creationId="{6D58F2F9-D277-9048-0F5E-CAAC44B101C1}"/>
          </ac:spMkLst>
        </pc:spChg>
        <pc:spChg chg="add del mod">
          <ac:chgData name="Scruel Tao" userId="5ea5c98d59b44d4b" providerId="LiveId" clId="{960431E0-1437-4C8D-B9F5-F61F18CFAFA0}" dt="2023-12-10T11:48:05.771" v="15845" actId="21"/>
          <ac:spMkLst>
            <pc:docMk/>
            <pc:sldMk cId="184500920" sldId="518"/>
            <ac:spMk id="7" creationId="{7B017ABB-7F9B-B82C-7D68-4658BD37386C}"/>
          </ac:spMkLst>
        </pc:spChg>
        <pc:spChg chg="add mod">
          <ac:chgData name="Scruel Tao" userId="5ea5c98d59b44d4b" providerId="LiveId" clId="{960431E0-1437-4C8D-B9F5-F61F18CFAFA0}" dt="2023-12-10T11:51:46.328" v="15970" actId="2711"/>
          <ac:spMkLst>
            <pc:docMk/>
            <pc:sldMk cId="184500920" sldId="518"/>
            <ac:spMk id="8" creationId="{C75F3D4A-C3CE-82BF-5E3C-020C9A0DCE22}"/>
          </ac:spMkLst>
        </pc:spChg>
        <pc:spChg chg="mod">
          <ac:chgData name="Scruel Tao" userId="5ea5c98d59b44d4b" providerId="LiveId" clId="{960431E0-1437-4C8D-B9F5-F61F18CFAFA0}" dt="2023-12-10T11:48:17.362" v="15848" actId="1076"/>
          <ac:spMkLst>
            <pc:docMk/>
            <pc:sldMk cId="184500920" sldId="518"/>
            <ac:spMk id="12" creationId="{4DAE7AF6-303E-1C1D-0957-6F8F9B88672D}"/>
          </ac:spMkLst>
        </pc:spChg>
      </pc:sldChg>
      <pc:sldChg chg="addSp modSp add mod modTransition modAnim modNotesTx">
        <pc:chgData name="Scruel Tao" userId="5ea5c98d59b44d4b" providerId="LiveId" clId="{960431E0-1437-4C8D-B9F5-F61F18CFAFA0}" dt="2023-12-10T14:42:55.464" v="21471"/>
        <pc:sldMkLst>
          <pc:docMk/>
          <pc:sldMk cId="4040227729" sldId="519"/>
        </pc:sldMkLst>
        <pc:spChg chg="add mod">
          <ac:chgData name="Scruel Tao" userId="5ea5c98d59b44d4b" providerId="LiveId" clId="{960431E0-1437-4C8D-B9F5-F61F18CFAFA0}" dt="2023-12-10T11:50:27.719" v="15876" actId="1076"/>
          <ac:spMkLst>
            <pc:docMk/>
            <pc:sldMk cId="4040227729" sldId="519"/>
            <ac:spMk id="3" creationId="{1D5AFADE-0F04-CFF3-C7AE-9CEB2CCD040A}"/>
          </ac:spMkLst>
        </pc:spChg>
        <pc:spChg chg="mod">
          <ac:chgData name="Scruel Tao" userId="5ea5c98d59b44d4b" providerId="LiveId" clId="{960431E0-1437-4C8D-B9F5-F61F18CFAFA0}" dt="2023-12-10T11:53:51.539" v="16032" actId="1076"/>
          <ac:spMkLst>
            <pc:docMk/>
            <pc:sldMk cId="4040227729" sldId="519"/>
            <ac:spMk id="8" creationId="{C75F3D4A-C3CE-82BF-5E3C-020C9A0DCE22}"/>
          </ac:spMkLst>
        </pc:spChg>
        <pc:spChg chg="mod">
          <ac:chgData name="Scruel Tao" userId="5ea5c98d59b44d4b" providerId="LiveId" clId="{960431E0-1437-4C8D-B9F5-F61F18CFAFA0}" dt="2023-12-10T11:49:47.714" v="15866" actId="1076"/>
          <ac:spMkLst>
            <pc:docMk/>
            <pc:sldMk cId="4040227729" sldId="519"/>
            <ac:spMk id="12" creationId="{4DAE7AF6-303E-1C1D-0957-6F8F9B88672D}"/>
          </ac:spMkLst>
        </pc:spChg>
      </pc:sldChg>
      <pc:sldChg chg="addSp delSp modSp add mod modTransition">
        <pc:chgData name="Scruel Tao" userId="5ea5c98d59b44d4b" providerId="LiveId" clId="{960431E0-1437-4C8D-B9F5-F61F18CFAFA0}" dt="2023-12-10T14:42:57.212" v="21472"/>
        <pc:sldMkLst>
          <pc:docMk/>
          <pc:sldMk cId="3654295928" sldId="520"/>
        </pc:sldMkLst>
        <pc:spChg chg="add mod">
          <ac:chgData name="Scruel Tao" userId="5ea5c98d59b44d4b" providerId="LiveId" clId="{960431E0-1437-4C8D-B9F5-F61F18CFAFA0}" dt="2023-12-10T11:57:08.939" v="16396" actId="20577"/>
          <ac:spMkLst>
            <pc:docMk/>
            <pc:sldMk cId="3654295928" sldId="520"/>
            <ac:spMk id="4" creationId="{A22BFC97-D15E-1F86-9B36-F2826C279F04}"/>
          </ac:spMkLst>
        </pc:spChg>
        <pc:spChg chg="del mod">
          <ac:chgData name="Scruel Tao" userId="5ea5c98d59b44d4b" providerId="LiveId" clId="{960431E0-1437-4C8D-B9F5-F61F18CFAFA0}" dt="2023-12-10T11:54:05.939" v="16036" actId="478"/>
          <ac:spMkLst>
            <pc:docMk/>
            <pc:sldMk cId="3654295928" sldId="520"/>
            <ac:spMk id="8" creationId="{C75F3D4A-C3CE-82BF-5E3C-020C9A0DCE22}"/>
          </ac:spMkLst>
        </pc:spChg>
        <pc:spChg chg="mod">
          <ac:chgData name="Scruel Tao" userId="5ea5c98d59b44d4b" providerId="LiveId" clId="{960431E0-1437-4C8D-B9F5-F61F18CFAFA0}" dt="2023-12-10T11:53:38.831" v="16028" actId="1076"/>
          <ac:spMkLst>
            <pc:docMk/>
            <pc:sldMk cId="3654295928" sldId="520"/>
            <ac:spMk id="12" creationId="{4DAE7AF6-303E-1C1D-0957-6F8F9B88672D}"/>
          </ac:spMkLst>
        </pc:spChg>
      </pc:sldChg>
      <pc:sldChg chg="modSp add mod modTransition">
        <pc:chgData name="Scruel Tao" userId="5ea5c98d59b44d4b" providerId="LiveId" clId="{960431E0-1437-4C8D-B9F5-F61F18CFAFA0}" dt="2023-12-10T14:42:58.997" v="21473"/>
        <pc:sldMkLst>
          <pc:docMk/>
          <pc:sldMk cId="2628235773" sldId="521"/>
        </pc:sldMkLst>
        <pc:spChg chg="mod">
          <ac:chgData name="Scruel Tao" userId="5ea5c98d59b44d4b" providerId="LiveId" clId="{960431E0-1437-4C8D-B9F5-F61F18CFAFA0}" dt="2023-12-10T11:57:45.521" v="16468" actId="20577"/>
          <ac:spMkLst>
            <pc:docMk/>
            <pc:sldMk cId="2628235773" sldId="521"/>
            <ac:spMk id="4" creationId="{A22BFC97-D15E-1F86-9B36-F2826C279F04}"/>
          </ac:spMkLst>
        </pc:spChg>
        <pc:spChg chg="mod">
          <ac:chgData name="Scruel Tao" userId="5ea5c98d59b44d4b" providerId="LiveId" clId="{960431E0-1437-4C8D-B9F5-F61F18CFAFA0}" dt="2023-12-10T11:57:17.200" v="16397" actId="1076"/>
          <ac:spMkLst>
            <pc:docMk/>
            <pc:sldMk cId="2628235773" sldId="521"/>
            <ac:spMk id="12" creationId="{4DAE7AF6-303E-1C1D-0957-6F8F9B88672D}"/>
          </ac:spMkLst>
        </pc:spChg>
      </pc:sldChg>
      <pc:sldChg chg="add del">
        <pc:chgData name="Scruel Tao" userId="5ea5c98d59b44d4b" providerId="LiveId" clId="{960431E0-1437-4C8D-B9F5-F61F18CFAFA0}" dt="2023-12-10T12:03:07.181" v="16782" actId="2696"/>
        <pc:sldMkLst>
          <pc:docMk/>
          <pc:sldMk cId="1778049047" sldId="522"/>
        </pc:sldMkLst>
      </pc:sldChg>
      <pc:sldChg chg="modSp add mod modTransition modAnim">
        <pc:chgData name="Scruel Tao" userId="5ea5c98d59b44d4b" providerId="LiveId" clId="{960431E0-1437-4C8D-B9F5-F61F18CFAFA0}" dt="2023-12-10T14:44:15.036" v="21490"/>
        <pc:sldMkLst>
          <pc:docMk/>
          <pc:sldMk cId="4271819383" sldId="522"/>
        </pc:sldMkLst>
        <pc:spChg chg="mod">
          <ac:chgData name="Scruel Tao" userId="5ea5c98d59b44d4b" providerId="LiveId" clId="{960431E0-1437-4C8D-B9F5-F61F18CFAFA0}" dt="2023-12-10T12:28:33.823" v="18638" actId="20577"/>
          <ac:spMkLst>
            <pc:docMk/>
            <pc:sldMk cId="4271819383" sldId="522"/>
            <ac:spMk id="3" creationId="{0E2FC508-1AFD-A957-52F2-FA1DEF2A9D27}"/>
          </ac:spMkLst>
        </pc:spChg>
      </pc:sldChg>
      <pc:sldChg chg="delSp modSp add mod ord modTransition modAnim">
        <pc:chgData name="Scruel Tao" userId="5ea5c98d59b44d4b" providerId="LiveId" clId="{960431E0-1437-4C8D-B9F5-F61F18CFAFA0}" dt="2023-12-10T14:46:16.378" v="21496"/>
        <pc:sldMkLst>
          <pc:docMk/>
          <pc:sldMk cId="2563633177" sldId="523"/>
        </pc:sldMkLst>
        <pc:spChg chg="mod">
          <ac:chgData name="Scruel Tao" userId="5ea5c98d59b44d4b" providerId="LiveId" clId="{960431E0-1437-4C8D-B9F5-F61F18CFAFA0}" dt="2023-12-10T12:29:53.739" v="18660" actId="403"/>
          <ac:spMkLst>
            <pc:docMk/>
            <pc:sldMk cId="2563633177" sldId="523"/>
            <ac:spMk id="3" creationId="{0E2FC508-1AFD-A957-52F2-FA1DEF2A9D27}"/>
          </ac:spMkLst>
        </pc:spChg>
        <pc:spChg chg="mod">
          <ac:chgData name="Scruel Tao" userId="5ea5c98d59b44d4b" providerId="LiveId" clId="{960431E0-1437-4C8D-B9F5-F61F18CFAFA0}" dt="2023-12-10T12:30:22.767" v="18666" actId="1076"/>
          <ac:spMkLst>
            <pc:docMk/>
            <pc:sldMk cId="2563633177" sldId="523"/>
            <ac:spMk id="4" creationId="{44DAE491-9A2C-4FC5-3CC3-CE3F2916D5A9}"/>
          </ac:spMkLst>
        </pc:spChg>
        <pc:spChg chg="del">
          <ac:chgData name="Scruel Tao" userId="5ea5c98d59b44d4b" providerId="LiveId" clId="{960431E0-1437-4C8D-B9F5-F61F18CFAFA0}" dt="2023-12-10T12:30:01.628" v="18663" actId="478"/>
          <ac:spMkLst>
            <pc:docMk/>
            <pc:sldMk cId="2563633177" sldId="523"/>
            <ac:spMk id="12" creationId="{4DAE7AF6-303E-1C1D-0957-6F8F9B88672D}"/>
          </ac:spMkLst>
        </pc:spChg>
      </pc:sldChg>
      <pc:sldChg chg="addSp delSp modSp add mod modTransition delAnim modAnim">
        <pc:chgData name="Scruel Tao" userId="5ea5c98d59b44d4b" providerId="LiveId" clId="{960431E0-1437-4C8D-B9F5-F61F18CFAFA0}" dt="2023-12-10T14:46:06.258" v="21495" actId="1076"/>
        <pc:sldMkLst>
          <pc:docMk/>
          <pc:sldMk cId="4220010041" sldId="524"/>
        </pc:sldMkLst>
        <pc:spChg chg="del mod">
          <ac:chgData name="Scruel Tao" userId="5ea5c98d59b44d4b" providerId="LiveId" clId="{960431E0-1437-4C8D-B9F5-F61F18CFAFA0}" dt="2023-12-10T12:31:02.446" v="18671" actId="21"/>
          <ac:spMkLst>
            <pc:docMk/>
            <pc:sldMk cId="4220010041" sldId="524"/>
            <ac:spMk id="4" creationId="{44DAE491-9A2C-4FC5-3CC3-CE3F2916D5A9}"/>
          </ac:spMkLst>
        </pc:spChg>
        <pc:spChg chg="add mod">
          <ac:chgData name="Scruel Tao" userId="5ea5c98d59b44d4b" providerId="LiveId" clId="{960431E0-1437-4C8D-B9F5-F61F18CFAFA0}" dt="2023-12-10T14:46:04.136" v="21494" actId="20577"/>
          <ac:spMkLst>
            <pc:docMk/>
            <pc:sldMk cId="4220010041" sldId="524"/>
            <ac:spMk id="5" creationId="{083205F1-C5E0-C928-4CE2-68AB107370F1}"/>
          </ac:spMkLst>
        </pc:spChg>
        <pc:spChg chg="add del mod">
          <ac:chgData name="Scruel Tao" userId="5ea5c98d59b44d4b" providerId="LiveId" clId="{960431E0-1437-4C8D-B9F5-F61F18CFAFA0}" dt="2023-12-10T12:32:01.296" v="18680"/>
          <ac:spMkLst>
            <pc:docMk/>
            <pc:sldMk cId="4220010041" sldId="524"/>
            <ac:spMk id="6" creationId="{7EEE090C-55C7-E71B-1514-B45272B639EE}"/>
          </ac:spMkLst>
        </pc:spChg>
        <pc:spChg chg="add mod">
          <ac:chgData name="Scruel Tao" userId="5ea5c98d59b44d4b" providerId="LiveId" clId="{960431E0-1437-4C8D-B9F5-F61F18CFAFA0}" dt="2023-12-10T14:46:06.258" v="21495" actId="1076"/>
          <ac:spMkLst>
            <pc:docMk/>
            <pc:sldMk cId="4220010041" sldId="524"/>
            <ac:spMk id="7" creationId="{1E32AF7B-7DC8-F98C-5818-A02B68411161}"/>
          </ac:spMkLst>
        </pc:spChg>
        <pc:spChg chg="del mod">
          <ac:chgData name="Scruel Tao" userId="5ea5c98d59b44d4b" providerId="LiveId" clId="{960431E0-1437-4C8D-B9F5-F61F18CFAFA0}" dt="2023-12-10T12:31:03.682" v="18672" actId="21"/>
          <ac:spMkLst>
            <pc:docMk/>
            <pc:sldMk cId="4220010041" sldId="524"/>
            <ac:spMk id="12" creationId="{4DAE7AF6-303E-1C1D-0957-6F8F9B88672D}"/>
          </ac:spMkLst>
        </pc:spChg>
      </pc:sldChg>
      <pc:sldChg chg="addSp modSp add mod modTransition modAnim">
        <pc:chgData name="Scruel Tao" userId="5ea5c98d59b44d4b" providerId="LiveId" clId="{960431E0-1437-4C8D-B9F5-F61F18CFAFA0}" dt="2023-12-10T14:44:26.009" v="21493"/>
        <pc:sldMkLst>
          <pc:docMk/>
          <pc:sldMk cId="315596202" sldId="525"/>
        </pc:sldMkLst>
        <pc:spChg chg="add mod">
          <ac:chgData name="Scruel Tao" userId="5ea5c98d59b44d4b" providerId="LiveId" clId="{960431E0-1437-4C8D-B9F5-F61F18CFAFA0}" dt="2023-12-10T12:32:06.506" v="18682" actId="1076"/>
          <ac:spMkLst>
            <pc:docMk/>
            <pc:sldMk cId="315596202" sldId="525"/>
            <ac:spMk id="5" creationId="{2B3469F7-8DBE-DA43-5D41-98B891207877}"/>
          </ac:spMkLst>
        </pc:spChg>
      </pc:sldChg>
      <pc:sldChg chg="addSp modSp add mod ord modTransition">
        <pc:chgData name="Scruel Tao" userId="5ea5c98d59b44d4b" providerId="LiveId" clId="{960431E0-1437-4C8D-B9F5-F61F18CFAFA0}" dt="2023-12-10T14:46:20.678" v="21498"/>
        <pc:sldMkLst>
          <pc:docMk/>
          <pc:sldMk cId="4282235799" sldId="526"/>
        </pc:sldMkLst>
        <pc:spChg chg="add mod">
          <ac:chgData name="Scruel Tao" userId="5ea5c98d59b44d4b" providerId="LiveId" clId="{960431E0-1437-4C8D-B9F5-F61F18CFAFA0}" dt="2023-12-10T12:34:05.525" v="18750" actId="113"/>
          <ac:spMkLst>
            <pc:docMk/>
            <pc:sldMk cId="4282235799" sldId="526"/>
            <ac:spMk id="5" creationId="{F56864E6-67DA-A4B0-D534-8C5E1B0522DE}"/>
          </ac:spMkLst>
        </pc:spChg>
        <pc:picChg chg="mod">
          <ac:chgData name="Scruel Tao" userId="5ea5c98d59b44d4b" providerId="LiveId" clId="{960431E0-1437-4C8D-B9F5-F61F18CFAFA0}" dt="2023-12-10T12:33:42.341" v="18735" actId="1076"/>
          <ac:picMkLst>
            <pc:docMk/>
            <pc:sldMk cId="4282235799" sldId="526"/>
            <ac:picMk id="6" creationId="{A228D031-A862-34F6-B6FF-80F01D687B33}"/>
          </ac:picMkLst>
        </pc:picChg>
      </pc:sldChg>
      <pc:sldChg chg="modSp add mod modTransition">
        <pc:chgData name="Scruel Tao" userId="5ea5c98d59b44d4b" providerId="LiveId" clId="{960431E0-1437-4C8D-B9F5-F61F18CFAFA0}" dt="2023-12-10T14:46:45.497" v="21504"/>
        <pc:sldMkLst>
          <pc:docMk/>
          <pc:sldMk cId="3179280440" sldId="527"/>
        </pc:sldMkLst>
        <pc:spChg chg="mod">
          <ac:chgData name="Scruel Tao" userId="5ea5c98d59b44d4b" providerId="LiveId" clId="{960431E0-1437-4C8D-B9F5-F61F18CFAFA0}" dt="2023-12-10T12:41:51.567" v="19113" actId="20577"/>
          <ac:spMkLst>
            <pc:docMk/>
            <pc:sldMk cId="3179280440" sldId="527"/>
            <ac:spMk id="3" creationId="{0E2FC508-1AFD-A957-52F2-FA1DEF2A9D27}"/>
          </ac:spMkLst>
        </pc:spChg>
      </pc:sldChg>
      <pc:sldChg chg="addSp modSp add mod modTransition modAnim modNotesTx">
        <pc:chgData name="Scruel Tao" userId="5ea5c98d59b44d4b" providerId="LiveId" clId="{960431E0-1437-4C8D-B9F5-F61F18CFAFA0}" dt="2023-12-10T14:47:03.813" v="21511"/>
        <pc:sldMkLst>
          <pc:docMk/>
          <pc:sldMk cId="3909275356" sldId="528"/>
        </pc:sldMkLst>
        <pc:spChg chg="mod">
          <ac:chgData name="Scruel Tao" userId="5ea5c98d59b44d4b" providerId="LiveId" clId="{960431E0-1437-4C8D-B9F5-F61F18CFAFA0}" dt="2023-12-10T12:48:42.794" v="19532"/>
          <ac:spMkLst>
            <pc:docMk/>
            <pc:sldMk cId="3909275356" sldId="528"/>
            <ac:spMk id="3" creationId="{0E2FC508-1AFD-A957-52F2-FA1DEF2A9D27}"/>
          </ac:spMkLst>
        </pc:spChg>
        <pc:spChg chg="mod">
          <ac:chgData name="Scruel Tao" userId="5ea5c98d59b44d4b" providerId="LiveId" clId="{960431E0-1437-4C8D-B9F5-F61F18CFAFA0}" dt="2023-12-10T12:48:27.585" v="19529" actId="1076"/>
          <ac:spMkLst>
            <pc:docMk/>
            <pc:sldMk cId="3909275356" sldId="528"/>
            <ac:spMk id="4" creationId="{44DAE491-9A2C-4FC5-3CC3-CE3F2916D5A9}"/>
          </ac:spMkLst>
        </pc:spChg>
        <pc:spChg chg="add mod">
          <ac:chgData name="Scruel Tao" userId="5ea5c98d59b44d4b" providerId="LiveId" clId="{960431E0-1437-4C8D-B9F5-F61F18CFAFA0}" dt="2023-12-10T12:48:39.632" v="19531" actId="1076"/>
          <ac:spMkLst>
            <pc:docMk/>
            <pc:sldMk cId="3909275356" sldId="528"/>
            <ac:spMk id="5" creationId="{5450C322-C70E-EC49-0B4F-7AD1A30E85C3}"/>
          </ac:spMkLst>
        </pc:spChg>
      </pc:sldChg>
      <pc:sldChg chg="addSp delSp modSp add mod modTransition modNotesTx">
        <pc:chgData name="Scruel Tao" userId="5ea5c98d59b44d4b" providerId="LiveId" clId="{960431E0-1437-4C8D-B9F5-F61F18CFAFA0}" dt="2023-12-10T14:47:06.581" v="21512"/>
        <pc:sldMkLst>
          <pc:docMk/>
          <pc:sldMk cId="1061016400" sldId="529"/>
        </pc:sldMkLst>
        <pc:spChg chg="mod">
          <ac:chgData name="Scruel Tao" userId="5ea5c98d59b44d4b" providerId="LiveId" clId="{960431E0-1437-4C8D-B9F5-F61F18CFAFA0}" dt="2023-12-10T13:54:36.755" v="19800" actId="20577"/>
          <ac:spMkLst>
            <pc:docMk/>
            <pc:sldMk cId="1061016400" sldId="529"/>
            <ac:spMk id="3" creationId="{0E2FC508-1AFD-A957-52F2-FA1DEF2A9D27}"/>
          </ac:spMkLst>
        </pc:spChg>
        <pc:spChg chg="del">
          <ac:chgData name="Scruel Tao" userId="5ea5c98d59b44d4b" providerId="LiveId" clId="{960431E0-1437-4C8D-B9F5-F61F18CFAFA0}" dt="2023-12-10T12:49:33.318" v="19540" actId="21"/>
          <ac:spMkLst>
            <pc:docMk/>
            <pc:sldMk cId="1061016400" sldId="529"/>
            <ac:spMk id="5" creationId="{5450C322-C70E-EC49-0B4F-7AD1A30E85C3}"/>
          </ac:spMkLst>
        </pc:spChg>
        <pc:spChg chg="add mod">
          <ac:chgData name="Scruel Tao" userId="5ea5c98d59b44d4b" providerId="LiveId" clId="{960431E0-1437-4C8D-B9F5-F61F18CFAFA0}" dt="2023-12-10T12:49:27.562" v="19537" actId="1076"/>
          <ac:spMkLst>
            <pc:docMk/>
            <pc:sldMk cId="1061016400" sldId="529"/>
            <ac:spMk id="6" creationId="{3CFE3C5D-2D67-EBC8-D209-46235AF231B6}"/>
          </ac:spMkLst>
        </pc:spChg>
        <pc:spChg chg="add mod">
          <ac:chgData name="Scruel Tao" userId="5ea5c98d59b44d4b" providerId="LiveId" clId="{960431E0-1437-4C8D-B9F5-F61F18CFAFA0}" dt="2023-12-10T12:49:32.162" v="19539" actId="1076"/>
          <ac:spMkLst>
            <pc:docMk/>
            <pc:sldMk cId="1061016400" sldId="529"/>
            <ac:spMk id="7" creationId="{F747AD21-5030-DE0A-E6F0-FB37B85EDDDB}"/>
          </ac:spMkLst>
        </pc:spChg>
      </pc:sldChg>
      <pc:sldChg chg="addSp delSp modSp add mod modTransition addAnim delAnim modAnim modNotesTx">
        <pc:chgData name="Scruel Tao" userId="5ea5c98d59b44d4b" providerId="LiveId" clId="{960431E0-1437-4C8D-B9F5-F61F18CFAFA0}" dt="2023-12-10T14:47:59.662" v="21534" actId="20577"/>
        <pc:sldMkLst>
          <pc:docMk/>
          <pc:sldMk cId="3281142250" sldId="530"/>
        </pc:sldMkLst>
        <pc:spChg chg="del mod">
          <ac:chgData name="Scruel Tao" userId="5ea5c98d59b44d4b" providerId="LiveId" clId="{960431E0-1437-4C8D-B9F5-F61F18CFAFA0}" dt="2023-12-10T13:56:34.259" v="19835" actId="478"/>
          <ac:spMkLst>
            <pc:docMk/>
            <pc:sldMk cId="3281142250" sldId="530"/>
            <ac:spMk id="3" creationId="{0E2FC508-1AFD-A957-52F2-FA1DEF2A9D27}"/>
          </ac:spMkLst>
        </pc:spChg>
        <pc:spChg chg="mod">
          <ac:chgData name="Scruel Tao" userId="5ea5c98d59b44d4b" providerId="LiveId" clId="{960431E0-1437-4C8D-B9F5-F61F18CFAFA0}" dt="2023-12-10T13:57:32.635" v="19853" actId="1076"/>
          <ac:spMkLst>
            <pc:docMk/>
            <pc:sldMk cId="3281142250" sldId="530"/>
            <ac:spMk id="4" creationId="{D379E86E-3760-85E0-6551-CE29B6735053}"/>
          </ac:spMkLst>
        </pc:spChg>
        <pc:spChg chg="add mod">
          <ac:chgData name="Scruel Tao" userId="5ea5c98d59b44d4b" providerId="LiveId" clId="{960431E0-1437-4C8D-B9F5-F61F18CFAFA0}" dt="2023-12-10T14:47:59.662" v="21534" actId="20577"/>
          <ac:spMkLst>
            <pc:docMk/>
            <pc:sldMk cId="3281142250" sldId="530"/>
            <ac:spMk id="5" creationId="{ACA22CC2-5347-DC9B-F8A0-1887A25DEFBD}"/>
          </ac:spMkLst>
        </pc:spChg>
        <pc:spChg chg="mod">
          <ac:chgData name="Scruel Tao" userId="5ea5c98d59b44d4b" providerId="LiveId" clId="{960431E0-1437-4C8D-B9F5-F61F18CFAFA0}" dt="2023-12-10T13:57:35.727" v="19854" actId="1076"/>
          <ac:spMkLst>
            <pc:docMk/>
            <pc:sldMk cId="3281142250" sldId="530"/>
            <ac:spMk id="6" creationId="{D8DB68D3-C06E-5600-F850-18E5F0E3455D}"/>
          </ac:spMkLst>
        </pc:spChg>
        <pc:spChg chg="mod">
          <ac:chgData name="Scruel Tao" userId="5ea5c98d59b44d4b" providerId="LiveId" clId="{960431E0-1437-4C8D-B9F5-F61F18CFAFA0}" dt="2023-12-10T13:57:57.298" v="19857" actId="1036"/>
          <ac:spMkLst>
            <pc:docMk/>
            <pc:sldMk cId="3281142250" sldId="530"/>
            <ac:spMk id="7" creationId="{F9A8F432-B2ED-6520-9685-98B4544C3111}"/>
          </ac:spMkLst>
        </pc:spChg>
        <pc:spChg chg="add del mod">
          <ac:chgData name="Scruel Tao" userId="5ea5c98d59b44d4b" providerId="LiveId" clId="{960431E0-1437-4C8D-B9F5-F61F18CFAFA0}" dt="2023-12-10T13:56:38.308" v="19838" actId="478"/>
          <ac:spMkLst>
            <pc:docMk/>
            <pc:sldMk cId="3281142250" sldId="530"/>
            <ac:spMk id="9" creationId="{BCA8F2A9-AFCC-02C6-503F-12548F196778}"/>
          </ac:spMkLst>
        </pc:spChg>
        <pc:spChg chg="del">
          <ac:chgData name="Scruel Tao" userId="5ea5c98d59b44d4b" providerId="LiveId" clId="{960431E0-1437-4C8D-B9F5-F61F18CFAFA0}" dt="2023-12-10T13:57:05.850" v="19844" actId="478"/>
          <ac:spMkLst>
            <pc:docMk/>
            <pc:sldMk cId="3281142250" sldId="530"/>
            <ac:spMk id="10" creationId="{A2995DB2-4965-8C67-67FE-5FC4497711CB}"/>
          </ac:spMkLst>
        </pc:spChg>
      </pc:sldChg>
      <pc:sldChg chg="modSp add del mod">
        <pc:chgData name="Scruel Tao" userId="5ea5c98d59b44d4b" providerId="LiveId" clId="{960431E0-1437-4C8D-B9F5-F61F18CFAFA0}" dt="2023-12-10T12:51:39.895" v="19567" actId="2696"/>
        <pc:sldMkLst>
          <pc:docMk/>
          <pc:sldMk cId="3413497160" sldId="530"/>
        </pc:sldMkLst>
        <pc:spChg chg="mod">
          <ac:chgData name="Scruel Tao" userId="5ea5c98d59b44d4b" providerId="LiveId" clId="{960431E0-1437-4C8D-B9F5-F61F18CFAFA0}" dt="2023-12-10T12:50:30.507" v="19559" actId="114"/>
          <ac:spMkLst>
            <pc:docMk/>
            <pc:sldMk cId="3413497160" sldId="530"/>
            <ac:spMk id="4" creationId="{44DAE491-9A2C-4FC5-3CC3-CE3F2916D5A9}"/>
          </ac:spMkLst>
        </pc:spChg>
      </pc:sldChg>
      <pc:sldChg chg="addSp delSp modSp add mod modTransition modAnim">
        <pc:chgData name="Scruel Tao" userId="5ea5c98d59b44d4b" providerId="LiveId" clId="{960431E0-1437-4C8D-B9F5-F61F18CFAFA0}" dt="2023-12-10T14:48:16.537" v="21535"/>
        <pc:sldMkLst>
          <pc:docMk/>
          <pc:sldMk cId="3910865510" sldId="531"/>
        </pc:sldMkLst>
        <pc:spChg chg="add mod">
          <ac:chgData name="Scruel Tao" userId="5ea5c98d59b44d4b" providerId="LiveId" clId="{960431E0-1437-4C8D-B9F5-F61F18CFAFA0}" dt="2023-12-10T13:59:51.171" v="19897" actId="13822"/>
          <ac:spMkLst>
            <pc:docMk/>
            <pc:sldMk cId="3910865510" sldId="531"/>
            <ac:spMk id="3" creationId="{68DD766F-38CC-1FE7-4F6D-8ACF7AC37C68}"/>
          </ac:spMkLst>
        </pc:spChg>
        <pc:spChg chg="mod">
          <ac:chgData name="Scruel Tao" userId="5ea5c98d59b44d4b" providerId="LiveId" clId="{960431E0-1437-4C8D-B9F5-F61F18CFAFA0}" dt="2023-12-10T14:03:05.224" v="20069" actId="20577"/>
          <ac:spMkLst>
            <pc:docMk/>
            <pc:sldMk cId="3910865510" sldId="531"/>
            <ac:spMk id="5" creationId="{ACA22CC2-5347-DC9B-F8A0-1887A25DEFBD}"/>
          </ac:spMkLst>
        </pc:spChg>
        <pc:spChg chg="del">
          <ac:chgData name="Scruel Tao" userId="5ea5c98d59b44d4b" providerId="LiveId" clId="{960431E0-1437-4C8D-B9F5-F61F18CFAFA0}" dt="2023-12-10T13:59:42.557" v="19895" actId="21"/>
          <ac:spMkLst>
            <pc:docMk/>
            <pc:sldMk cId="3910865510" sldId="531"/>
            <ac:spMk id="6" creationId="{D8DB68D3-C06E-5600-F850-18E5F0E3455D}"/>
          </ac:spMkLst>
        </pc:spChg>
        <pc:spChg chg="mod">
          <ac:chgData name="Scruel Tao" userId="5ea5c98d59b44d4b" providerId="LiveId" clId="{960431E0-1437-4C8D-B9F5-F61F18CFAFA0}" dt="2023-12-10T13:59:46.600" v="19896" actId="1076"/>
          <ac:spMkLst>
            <pc:docMk/>
            <pc:sldMk cId="3910865510" sldId="531"/>
            <ac:spMk id="7" creationId="{F9A8F432-B2ED-6520-9685-98B4544C3111}"/>
          </ac:spMkLst>
        </pc:spChg>
      </pc:sldChg>
      <pc:sldChg chg="delSp modSp add mod modTransition delAnim modAnim modNotesTx">
        <pc:chgData name="Scruel Tao" userId="5ea5c98d59b44d4b" providerId="LiveId" clId="{960431E0-1437-4C8D-B9F5-F61F18CFAFA0}" dt="2023-12-10T14:48:20.026" v="21536"/>
        <pc:sldMkLst>
          <pc:docMk/>
          <pc:sldMk cId="654782046" sldId="532"/>
        </pc:sldMkLst>
        <pc:spChg chg="del">
          <ac:chgData name="Scruel Tao" userId="5ea5c98d59b44d4b" providerId="LiveId" clId="{960431E0-1437-4C8D-B9F5-F61F18CFAFA0}" dt="2023-12-10T14:01:48.699" v="19982" actId="21"/>
          <ac:spMkLst>
            <pc:docMk/>
            <pc:sldMk cId="654782046" sldId="532"/>
            <ac:spMk id="3" creationId="{68DD766F-38CC-1FE7-4F6D-8ACF7AC37C68}"/>
          </ac:spMkLst>
        </pc:spChg>
        <pc:spChg chg="mod">
          <ac:chgData name="Scruel Tao" userId="5ea5c98d59b44d4b" providerId="LiveId" clId="{960431E0-1437-4C8D-B9F5-F61F18CFAFA0}" dt="2023-12-10T14:03:00.017" v="20067"/>
          <ac:spMkLst>
            <pc:docMk/>
            <pc:sldMk cId="654782046" sldId="532"/>
            <ac:spMk id="5" creationId="{ACA22CC2-5347-DC9B-F8A0-1887A25DEFBD}"/>
          </ac:spMkLst>
        </pc:spChg>
        <pc:spChg chg="mod">
          <ac:chgData name="Scruel Tao" userId="5ea5c98d59b44d4b" providerId="LiveId" clId="{960431E0-1437-4C8D-B9F5-F61F18CFAFA0}" dt="2023-12-10T14:02:02.060" v="19988" actId="1035"/>
          <ac:spMkLst>
            <pc:docMk/>
            <pc:sldMk cId="654782046" sldId="532"/>
            <ac:spMk id="7" creationId="{F9A8F432-B2ED-6520-9685-98B4544C3111}"/>
          </ac:spMkLst>
        </pc:spChg>
      </pc:sldChg>
      <pc:sldChg chg="addSp delSp modSp add mod modTransition modAnim">
        <pc:chgData name="Scruel Tao" userId="5ea5c98d59b44d4b" providerId="LiveId" clId="{960431E0-1437-4C8D-B9F5-F61F18CFAFA0}" dt="2023-12-10T14:49:59.656" v="21553"/>
        <pc:sldMkLst>
          <pc:docMk/>
          <pc:sldMk cId="3918654633" sldId="533"/>
        </pc:sldMkLst>
        <pc:spChg chg="del mod">
          <ac:chgData name="Scruel Tao" userId="5ea5c98d59b44d4b" providerId="LiveId" clId="{960431E0-1437-4C8D-B9F5-F61F18CFAFA0}" dt="2023-12-10T14:14:25.320" v="20245" actId="21"/>
          <ac:spMkLst>
            <pc:docMk/>
            <pc:sldMk cId="3918654633" sldId="533"/>
            <ac:spMk id="3" creationId="{0E2FC508-1AFD-A957-52F2-FA1DEF2A9D27}"/>
          </ac:spMkLst>
        </pc:spChg>
        <pc:spChg chg="mod">
          <ac:chgData name="Scruel Tao" userId="5ea5c98d59b44d4b" providerId="LiveId" clId="{960431E0-1437-4C8D-B9F5-F61F18CFAFA0}" dt="2023-12-10T14:16:02.772" v="20271" actId="1076"/>
          <ac:spMkLst>
            <pc:docMk/>
            <pc:sldMk cId="3918654633" sldId="533"/>
            <ac:spMk id="4" creationId="{D9C1FC42-765E-9583-D1A2-26FFB8054E12}"/>
          </ac:spMkLst>
        </pc:spChg>
        <pc:spChg chg="mod">
          <ac:chgData name="Scruel Tao" userId="5ea5c98d59b44d4b" providerId="LiveId" clId="{960431E0-1437-4C8D-B9F5-F61F18CFAFA0}" dt="2023-12-10T14:16:06.518" v="20276" actId="1036"/>
          <ac:spMkLst>
            <pc:docMk/>
            <pc:sldMk cId="3918654633" sldId="533"/>
            <ac:spMk id="5" creationId="{F18417EE-CC1B-68F8-6C5B-F0854B62BF1F}"/>
          </ac:spMkLst>
        </pc:spChg>
        <pc:spChg chg="add mod">
          <ac:chgData name="Scruel Tao" userId="5ea5c98d59b44d4b" providerId="LiveId" clId="{960431E0-1437-4C8D-B9F5-F61F18CFAFA0}" dt="2023-12-10T14:16:38.368" v="20371" actId="14100"/>
          <ac:spMkLst>
            <pc:docMk/>
            <pc:sldMk cId="3918654633" sldId="533"/>
            <ac:spMk id="6" creationId="{8CECF44D-6818-CFC5-F1BF-A337539CD254}"/>
          </ac:spMkLst>
        </pc:spChg>
      </pc:sldChg>
      <pc:sldChg chg="addSp modSp add mod modTransition modAnim">
        <pc:chgData name="Scruel Tao" userId="5ea5c98d59b44d4b" providerId="LiveId" clId="{960431E0-1437-4C8D-B9F5-F61F18CFAFA0}" dt="2023-12-10T14:50:10.219" v="21555"/>
        <pc:sldMkLst>
          <pc:docMk/>
          <pc:sldMk cId="1621745317" sldId="534"/>
        </pc:sldMkLst>
        <pc:spChg chg="add mod">
          <ac:chgData name="Scruel Tao" userId="5ea5c98d59b44d4b" providerId="LiveId" clId="{960431E0-1437-4C8D-B9F5-F61F18CFAFA0}" dt="2023-12-10T14:17:55.013" v="20445" actId="13822"/>
          <ac:spMkLst>
            <pc:docMk/>
            <pc:sldMk cId="1621745317" sldId="534"/>
            <ac:spMk id="3" creationId="{0D2DA4AE-1F05-6EA8-0AC3-E969B40F8773}"/>
          </ac:spMkLst>
        </pc:spChg>
        <pc:spChg chg="mod">
          <ac:chgData name="Scruel Tao" userId="5ea5c98d59b44d4b" providerId="LiveId" clId="{960431E0-1437-4C8D-B9F5-F61F18CFAFA0}" dt="2023-12-10T14:18:00.184" v="20456" actId="1038"/>
          <ac:spMkLst>
            <pc:docMk/>
            <pc:sldMk cId="1621745317" sldId="534"/>
            <ac:spMk id="5" creationId="{F18417EE-CC1B-68F8-6C5B-F0854B62BF1F}"/>
          </ac:spMkLst>
        </pc:spChg>
        <pc:spChg chg="mod">
          <ac:chgData name="Scruel Tao" userId="5ea5c98d59b44d4b" providerId="LiveId" clId="{960431E0-1437-4C8D-B9F5-F61F18CFAFA0}" dt="2023-12-10T14:21:04.722" v="20727" actId="20577"/>
          <ac:spMkLst>
            <pc:docMk/>
            <pc:sldMk cId="1621745317" sldId="534"/>
            <ac:spMk id="6" creationId="{8CECF44D-6818-CFC5-F1BF-A337539CD254}"/>
          </ac:spMkLst>
        </pc:spChg>
      </pc:sldChg>
      <pc:sldChg chg="delSp modSp add mod modTransition">
        <pc:chgData name="Scruel Tao" userId="5ea5c98d59b44d4b" providerId="LiveId" clId="{960431E0-1437-4C8D-B9F5-F61F18CFAFA0}" dt="2023-12-10T14:50:22.371" v="21557"/>
        <pc:sldMkLst>
          <pc:docMk/>
          <pc:sldMk cId="468480550" sldId="535"/>
        </pc:sldMkLst>
        <pc:spChg chg="del">
          <ac:chgData name="Scruel Tao" userId="5ea5c98d59b44d4b" providerId="LiveId" clId="{960431E0-1437-4C8D-B9F5-F61F18CFAFA0}" dt="2023-12-10T14:21:17.534" v="20729" actId="21"/>
          <ac:spMkLst>
            <pc:docMk/>
            <pc:sldMk cId="468480550" sldId="535"/>
            <ac:spMk id="3" creationId="{0D2DA4AE-1F05-6EA8-0AC3-E969B40F8773}"/>
          </ac:spMkLst>
        </pc:spChg>
        <pc:spChg chg="mod">
          <ac:chgData name="Scruel Tao" userId="5ea5c98d59b44d4b" providerId="LiveId" clId="{960431E0-1437-4C8D-B9F5-F61F18CFAFA0}" dt="2023-12-10T14:21:19.934" v="20730" actId="1076"/>
          <ac:spMkLst>
            <pc:docMk/>
            <pc:sldMk cId="468480550" sldId="535"/>
            <ac:spMk id="5" creationId="{F18417EE-CC1B-68F8-6C5B-F0854B62BF1F}"/>
          </ac:spMkLst>
        </pc:spChg>
        <pc:spChg chg="mod">
          <ac:chgData name="Scruel Tao" userId="5ea5c98d59b44d4b" providerId="LiveId" clId="{960431E0-1437-4C8D-B9F5-F61F18CFAFA0}" dt="2023-12-10T14:22:03.469" v="20867" actId="20577"/>
          <ac:spMkLst>
            <pc:docMk/>
            <pc:sldMk cId="468480550" sldId="535"/>
            <ac:spMk id="6" creationId="{8CECF44D-6818-CFC5-F1BF-A337539CD254}"/>
          </ac:spMkLst>
        </pc:spChg>
      </pc:sldChg>
    </pc:docChg>
  </pc:docChgLst>
  <pc:docChgLst>
    <pc:chgData name="Scruel Tao" userId="5ea5c98d59b44d4b" providerId="LiveId" clId="{4397DD8B-70E6-48C2-8855-C461CDC992AA}"/>
    <pc:docChg chg="undo custSel addSld delSld modSld sldOrd modMainMaster">
      <pc:chgData name="Scruel Tao" userId="5ea5c98d59b44d4b" providerId="LiveId" clId="{4397DD8B-70E6-48C2-8855-C461CDC992AA}" dt="2023-05-04T18:26:11.975" v="158" actId="47"/>
      <pc:docMkLst>
        <pc:docMk/>
      </pc:docMkLst>
      <pc:sldChg chg="delSp modSp add del mod">
        <pc:chgData name="Scruel Tao" userId="5ea5c98d59b44d4b" providerId="LiveId" clId="{4397DD8B-70E6-48C2-8855-C461CDC992AA}" dt="2023-05-01T17:23:41.346" v="40" actId="478"/>
        <pc:sldMkLst>
          <pc:docMk/>
          <pc:sldMk cId="1112998187" sldId="257"/>
        </pc:sldMkLst>
        <pc:spChg chg="mod">
          <ac:chgData name="Scruel Tao" userId="5ea5c98d59b44d4b" providerId="LiveId" clId="{4397DD8B-70E6-48C2-8855-C461CDC992AA}" dt="2023-04-26T02:54:43.718" v="5" actId="20577"/>
          <ac:spMkLst>
            <pc:docMk/>
            <pc:sldMk cId="1112998187" sldId="257"/>
            <ac:spMk id="2" creationId="{1422DFF6-0952-1023-64E3-97184D36BE3F}"/>
          </ac:spMkLst>
        </pc:spChg>
        <pc:spChg chg="mod">
          <ac:chgData name="Scruel Tao" userId="5ea5c98d59b44d4b" providerId="LiveId" clId="{4397DD8B-70E6-48C2-8855-C461CDC992AA}" dt="2023-04-26T02:55:12.792" v="24" actId="20577"/>
          <ac:spMkLst>
            <pc:docMk/>
            <pc:sldMk cId="1112998187" sldId="257"/>
            <ac:spMk id="3" creationId="{AC7759D9-0BB4-08ED-8476-24F7D903D6DE}"/>
          </ac:spMkLst>
        </pc:spChg>
        <pc:spChg chg="del">
          <ac:chgData name="Scruel Tao" userId="5ea5c98d59b44d4b" providerId="LiveId" clId="{4397DD8B-70E6-48C2-8855-C461CDC992AA}" dt="2023-05-01T17:23:41.346" v="40" actId="478"/>
          <ac:spMkLst>
            <pc:docMk/>
            <pc:sldMk cId="1112998187" sldId="257"/>
            <ac:spMk id="4" creationId="{6AD46250-9B6B-223F-E667-F7185C441368}"/>
          </ac:spMkLst>
        </pc:spChg>
      </pc:sldChg>
      <pc:sldChg chg="addSp delSp modSp mod">
        <pc:chgData name="Scruel Tao" userId="5ea5c98d59b44d4b" providerId="LiveId" clId="{4397DD8B-70E6-48C2-8855-C461CDC992AA}" dt="2023-05-03T00:09:37.027" v="124"/>
        <pc:sldMkLst>
          <pc:docMk/>
          <pc:sldMk cId="0" sldId="260"/>
        </pc:sldMkLst>
        <pc:spChg chg="del">
          <ac:chgData name="Scruel Tao" userId="5ea5c98d59b44d4b" providerId="LiveId" clId="{4397DD8B-70E6-48C2-8855-C461CDC992AA}" dt="2023-05-03T00:09:36.774" v="123" actId="478"/>
          <ac:spMkLst>
            <pc:docMk/>
            <pc:sldMk cId="0" sldId="260"/>
            <ac:spMk id="3" creationId="{C8068F35-EF78-6218-F528-48E9ED924DF4}"/>
          </ac:spMkLst>
        </pc:spChg>
        <pc:spChg chg="add mod">
          <ac:chgData name="Scruel Tao" userId="5ea5c98d59b44d4b" providerId="LiveId" clId="{4397DD8B-70E6-48C2-8855-C461CDC992AA}" dt="2023-05-03T00:09:37.027" v="124"/>
          <ac:spMkLst>
            <pc:docMk/>
            <pc:sldMk cId="0" sldId="260"/>
            <ac:spMk id="4" creationId="{7EFBDB1D-789E-DEF8-AE68-F161BE1F4571}"/>
          </ac:spMkLst>
        </pc:spChg>
        <pc:spChg chg="mod">
          <ac:chgData name="Scruel Tao" userId="5ea5c98d59b44d4b" providerId="LiveId" clId="{4397DD8B-70E6-48C2-8855-C461CDC992AA}" dt="2023-04-29T18:30:01.761" v="39"/>
          <ac:spMkLst>
            <pc:docMk/>
            <pc:sldMk cId="0" sldId="260"/>
            <ac:spMk id="1227783" creationId="{F7B3941E-B689-22D6-F18C-358E4BAEDF5F}"/>
          </ac:spMkLst>
        </pc:spChg>
      </pc:sldChg>
      <pc:sldChg chg="add del">
        <pc:chgData name="Scruel Tao" userId="5ea5c98d59b44d4b" providerId="LiveId" clId="{4397DD8B-70E6-48C2-8855-C461CDC992AA}" dt="2023-05-01T18:26:52.443" v="122" actId="47"/>
        <pc:sldMkLst>
          <pc:docMk/>
          <pc:sldMk cId="2706538019" sldId="277"/>
        </pc:sldMkLst>
      </pc:sldChg>
      <pc:sldChg chg="modSp add del mod modAnim">
        <pc:chgData name="Scruel Tao" userId="5ea5c98d59b44d4b" providerId="LiveId" clId="{4397DD8B-70E6-48C2-8855-C461CDC992AA}" dt="2023-05-01T17:31:05.979" v="46" actId="2696"/>
        <pc:sldMkLst>
          <pc:docMk/>
          <pc:sldMk cId="3519437269" sldId="279"/>
        </pc:sldMkLst>
        <pc:spChg chg="mod">
          <ac:chgData name="Scruel Tao" userId="5ea5c98d59b44d4b" providerId="LiveId" clId="{4397DD8B-70E6-48C2-8855-C461CDC992AA}" dt="2023-05-01T17:31:03.641" v="44" actId="21"/>
          <ac:spMkLst>
            <pc:docMk/>
            <pc:sldMk cId="3519437269" sldId="279"/>
            <ac:spMk id="2" creationId="{BAD162F0-2175-84E9-2387-55F669162449}"/>
          </ac:spMkLst>
        </pc:spChg>
        <pc:spChg chg="mod">
          <ac:chgData name="Scruel Tao" userId="5ea5c98d59b44d4b" providerId="LiveId" clId="{4397DD8B-70E6-48C2-8855-C461CDC992AA}" dt="2023-04-29T18:27:32.344" v="36" actId="113"/>
          <ac:spMkLst>
            <pc:docMk/>
            <pc:sldMk cId="3519437269" sldId="279"/>
            <ac:spMk id="7" creationId="{12C899D8-51C5-D9B7-A323-E6EFE4AB5C33}"/>
          </ac:spMkLst>
        </pc:spChg>
      </pc:sldChg>
      <pc:sldChg chg="add del">
        <pc:chgData name="Scruel Tao" userId="5ea5c98d59b44d4b" providerId="LiveId" clId="{4397DD8B-70E6-48C2-8855-C461CDC992AA}" dt="2023-04-29T14:09:36.297" v="35"/>
        <pc:sldMkLst>
          <pc:docMk/>
          <pc:sldMk cId="3745708182" sldId="280"/>
        </pc:sldMkLst>
      </pc:sldChg>
      <pc:sldChg chg="modSp add del mod">
        <pc:chgData name="Scruel Tao" userId="5ea5c98d59b44d4b" providerId="LiveId" clId="{4397DD8B-70E6-48C2-8855-C461CDC992AA}" dt="2023-04-26T02:55:29.899" v="28"/>
        <pc:sldMkLst>
          <pc:docMk/>
          <pc:sldMk cId="364430658" sldId="282"/>
        </pc:sldMkLst>
        <pc:spChg chg="mod">
          <ac:chgData name="Scruel Tao" userId="5ea5c98d59b44d4b" providerId="LiveId" clId="{4397DD8B-70E6-48C2-8855-C461CDC992AA}" dt="2023-04-26T02:55:29.899" v="28"/>
          <ac:spMkLst>
            <pc:docMk/>
            <pc:sldMk cId="364430658" sldId="282"/>
            <ac:spMk id="2" creationId="{1CBF67D3-549D-0623-7687-618F66C7933B}"/>
          </ac:spMkLst>
        </pc:spChg>
      </pc:sldChg>
      <pc:sldChg chg="modSp add del mod">
        <pc:chgData name="Scruel Tao" userId="5ea5c98d59b44d4b" providerId="LiveId" clId="{4397DD8B-70E6-48C2-8855-C461CDC992AA}" dt="2023-05-01T17:32:22.867" v="77" actId="2696"/>
        <pc:sldMkLst>
          <pc:docMk/>
          <pc:sldMk cId="3529473254" sldId="283"/>
        </pc:sldMkLst>
        <pc:spChg chg="mod">
          <ac:chgData name="Scruel Tao" userId="5ea5c98d59b44d4b" providerId="LiveId" clId="{4397DD8B-70E6-48C2-8855-C461CDC992AA}" dt="2023-05-01T17:31:51.044" v="62" actId="21"/>
          <ac:spMkLst>
            <pc:docMk/>
            <pc:sldMk cId="3529473254" sldId="283"/>
            <ac:spMk id="2" creationId="{BAD162F0-2175-84E9-2387-55F669162449}"/>
          </ac:spMkLst>
        </pc:spChg>
        <pc:spChg chg="mod">
          <ac:chgData name="Scruel Tao" userId="5ea5c98d59b44d4b" providerId="LiveId" clId="{4397DD8B-70E6-48C2-8855-C461CDC992AA}" dt="2023-04-29T18:27:33.349" v="37" actId="113"/>
          <ac:spMkLst>
            <pc:docMk/>
            <pc:sldMk cId="3529473254" sldId="283"/>
            <ac:spMk id="7" creationId="{12C899D8-51C5-D9B7-A323-E6EFE4AB5C33}"/>
          </ac:spMkLst>
        </pc:spChg>
      </pc:sldChg>
      <pc:sldChg chg="modSp add del mod">
        <pc:chgData name="Scruel Tao" userId="5ea5c98d59b44d4b" providerId="LiveId" clId="{4397DD8B-70E6-48C2-8855-C461CDC992AA}" dt="2023-05-01T17:33:01.965" v="93" actId="2696"/>
        <pc:sldMkLst>
          <pc:docMk/>
          <pc:sldMk cId="2815156458" sldId="284"/>
        </pc:sldMkLst>
        <pc:spChg chg="mod">
          <ac:chgData name="Scruel Tao" userId="5ea5c98d59b44d4b" providerId="LiveId" clId="{4397DD8B-70E6-48C2-8855-C461CDC992AA}" dt="2023-05-01T17:32:59.439" v="91" actId="21"/>
          <ac:spMkLst>
            <pc:docMk/>
            <pc:sldMk cId="2815156458" sldId="284"/>
            <ac:spMk id="2" creationId="{BAD162F0-2175-84E9-2387-55F669162449}"/>
          </ac:spMkLst>
        </pc:spChg>
        <pc:spChg chg="mod">
          <ac:chgData name="Scruel Tao" userId="5ea5c98d59b44d4b" providerId="LiveId" clId="{4397DD8B-70E6-48C2-8855-C461CDC992AA}" dt="2023-04-29T18:27:34.343" v="38" actId="113"/>
          <ac:spMkLst>
            <pc:docMk/>
            <pc:sldMk cId="2815156458" sldId="284"/>
            <ac:spMk id="7" creationId="{12C899D8-51C5-D9B7-A323-E6EFE4AB5C33}"/>
          </ac:spMkLst>
        </pc:spChg>
      </pc:sldChg>
      <pc:sldChg chg="add del">
        <pc:chgData name="Scruel Tao" userId="5ea5c98d59b44d4b" providerId="LiveId" clId="{4397DD8B-70E6-48C2-8855-C461CDC992AA}" dt="2023-05-04T01:23:02.692" v="135" actId="47"/>
        <pc:sldMkLst>
          <pc:docMk/>
          <pc:sldMk cId="1599418885" sldId="286"/>
        </pc:sldMkLst>
      </pc:sldChg>
      <pc:sldChg chg="modSp add mod">
        <pc:chgData name="Scruel Tao" userId="5ea5c98d59b44d4b" providerId="LiveId" clId="{4397DD8B-70E6-48C2-8855-C461CDC992AA}" dt="2023-05-01T17:30:59.029" v="42"/>
        <pc:sldMkLst>
          <pc:docMk/>
          <pc:sldMk cId="3821807000" sldId="337"/>
        </pc:sldMkLst>
        <pc:spChg chg="mod">
          <ac:chgData name="Scruel Tao" userId="5ea5c98d59b44d4b" providerId="LiveId" clId="{4397DD8B-70E6-48C2-8855-C461CDC992AA}" dt="2023-05-01T17:30:59.029" v="42"/>
          <ac:spMkLst>
            <pc:docMk/>
            <pc:sldMk cId="3821807000" sldId="337"/>
            <ac:spMk id="2" creationId="{BAD162F0-2175-84E9-2387-55F669162449}"/>
          </ac:spMkLst>
        </pc:spChg>
      </pc:sldChg>
      <pc:sldChg chg="modSp add mod">
        <pc:chgData name="Scruel Tao" userId="5ea5c98d59b44d4b" providerId="LiveId" clId="{4397DD8B-70E6-48C2-8855-C461CDC992AA}" dt="2023-05-01T17:31:04.839" v="45"/>
        <pc:sldMkLst>
          <pc:docMk/>
          <pc:sldMk cId="2994255782" sldId="338"/>
        </pc:sldMkLst>
        <pc:spChg chg="mod">
          <ac:chgData name="Scruel Tao" userId="5ea5c98d59b44d4b" providerId="LiveId" clId="{4397DD8B-70E6-48C2-8855-C461CDC992AA}" dt="2023-05-01T17:31:04.839" v="45"/>
          <ac:spMkLst>
            <pc:docMk/>
            <pc:sldMk cId="2994255782" sldId="338"/>
            <ac:spMk id="2" creationId="{BAD162F0-2175-84E9-2387-55F669162449}"/>
          </ac:spMkLst>
        </pc:spChg>
      </pc:sldChg>
      <pc:sldChg chg="modSp add mod">
        <pc:chgData name="Scruel Tao" userId="5ea5c98d59b44d4b" providerId="LiveId" clId="{4397DD8B-70E6-48C2-8855-C461CDC992AA}" dt="2023-05-01T17:31:41.623" v="60" actId="2711"/>
        <pc:sldMkLst>
          <pc:docMk/>
          <pc:sldMk cId="1697045164" sldId="339"/>
        </pc:sldMkLst>
        <pc:spChg chg="mod">
          <ac:chgData name="Scruel Tao" userId="5ea5c98d59b44d4b" providerId="LiveId" clId="{4397DD8B-70E6-48C2-8855-C461CDC992AA}" dt="2023-05-01T17:31:41.623" v="60" actId="2711"/>
          <ac:spMkLst>
            <pc:docMk/>
            <pc:sldMk cId="1697045164" sldId="339"/>
            <ac:spMk id="2" creationId="{BAD162F0-2175-84E9-2387-55F669162449}"/>
          </ac:spMkLst>
        </pc:spChg>
      </pc:sldChg>
      <pc:sldChg chg="modSp add mod ord">
        <pc:chgData name="Scruel Tao" userId="5ea5c98d59b44d4b" providerId="LiveId" clId="{4397DD8B-70E6-48C2-8855-C461CDC992AA}" dt="2023-05-01T17:31:34.590" v="55"/>
        <pc:sldMkLst>
          <pc:docMk/>
          <pc:sldMk cId="1286053351" sldId="340"/>
        </pc:sldMkLst>
        <pc:spChg chg="mod">
          <ac:chgData name="Scruel Tao" userId="5ea5c98d59b44d4b" providerId="LiveId" clId="{4397DD8B-70E6-48C2-8855-C461CDC992AA}" dt="2023-05-01T17:31:31.127" v="53" actId="2711"/>
          <ac:spMkLst>
            <pc:docMk/>
            <pc:sldMk cId="1286053351" sldId="340"/>
            <ac:spMk id="2" creationId="{BAD162F0-2175-84E9-2387-55F669162449}"/>
          </ac:spMkLst>
        </pc:spChg>
      </pc:sldChg>
      <pc:sldChg chg="modSp add mod">
        <pc:chgData name="Scruel Tao" userId="5ea5c98d59b44d4b" providerId="LiveId" clId="{4397DD8B-70E6-48C2-8855-C461CDC992AA}" dt="2023-05-01T17:31:52.336" v="63"/>
        <pc:sldMkLst>
          <pc:docMk/>
          <pc:sldMk cId="1631851596" sldId="341"/>
        </pc:sldMkLst>
        <pc:spChg chg="mod">
          <ac:chgData name="Scruel Tao" userId="5ea5c98d59b44d4b" providerId="LiveId" clId="{4397DD8B-70E6-48C2-8855-C461CDC992AA}" dt="2023-05-01T17:31:52.336" v="63"/>
          <ac:spMkLst>
            <pc:docMk/>
            <pc:sldMk cId="1631851596" sldId="341"/>
            <ac:spMk id="2" creationId="{BAD162F0-2175-84E9-2387-55F669162449}"/>
          </ac:spMkLst>
        </pc:spChg>
      </pc:sldChg>
      <pc:sldChg chg="add">
        <pc:chgData name="Scruel Tao" userId="5ea5c98d59b44d4b" providerId="LiveId" clId="{4397DD8B-70E6-48C2-8855-C461CDC992AA}" dt="2023-05-01T17:31:58.930" v="64"/>
        <pc:sldMkLst>
          <pc:docMk/>
          <pc:sldMk cId="3007812216" sldId="342"/>
        </pc:sldMkLst>
      </pc:sldChg>
      <pc:sldChg chg="modSp add mod">
        <pc:chgData name="Scruel Tao" userId="5ea5c98d59b44d4b" providerId="LiveId" clId="{4397DD8B-70E6-48C2-8855-C461CDC992AA}" dt="2023-05-01T17:32:05.358" v="68"/>
        <pc:sldMkLst>
          <pc:docMk/>
          <pc:sldMk cId="1655093619" sldId="343"/>
        </pc:sldMkLst>
        <pc:spChg chg="mod">
          <ac:chgData name="Scruel Tao" userId="5ea5c98d59b44d4b" providerId="LiveId" clId="{4397DD8B-70E6-48C2-8855-C461CDC992AA}" dt="2023-05-01T17:32:05.358" v="68"/>
          <ac:spMkLst>
            <pc:docMk/>
            <pc:sldMk cId="1655093619" sldId="343"/>
            <ac:spMk id="2" creationId="{BAD162F0-2175-84E9-2387-55F669162449}"/>
          </ac:spMkLst>
        </pc:spChg>
      </pc:sldChg>
      <pc:sldChg chg="modSp add mod">
        <pc:chgData name="Scruel Tao" userId="5ea5c98d59b44d4b" providerId="LiveId" clId="{4397DD8B-70E6-48C2-8855-C461CDC992AA}" dt="2023-05-01T17:32:11.620" v="72"/>
        <pc:sldMkLst>
          <pc:docMk/>
          <pc:sldMk cId="2195604030" sldId="344"/>
        </pc:sldMkLst>
        <pc:spChg chg="mod">
          <ac:chgData name="Scruel Tao" userId="5ea5c98d59b44d4b" providerId="LiveId" clId="{4397DD8B-70E6-48C2-8855-C461CDC992AA}" dt="2023-05-01T17:32:11.620" v="72"/>
          <ac:spMkLst>
            <pc:docMk/>
            <pc:sldMk cId="2195604030" sldId="344"/>
            <ac:spMk id="2" creationId="{BAD162F0-2175-84E9-2387-55F669162449}"/>
          </ac:spMkLst>
        </pc:spChg>
      </pc:sldChg>
      <pc:sldChg chg="modSp add mod">
        <pc:chgData name="Scruel Tao" userId="5ea5c98d59b44d4b" providerId="LiveId" clId="{4397DD8B-70E6-48C2-8855-C461CDC992AA}" dt="2023-05-01T17:32:20.499" v="76"/>
        <pc:sldMkLst>
          <pc:docMk/>
          <pc:sldMk cId="2662297388" sldId="345"/>
        </pc:sldMkLst>
        <pc:spChg chg="mod">
          <ac:chgData name="Scruel Tao" userId="5ea5c98d59b44d4b" providerId="LiveId" clId="{4397DD8B-70E6-48C2-8855-C461CDC992AA}" dt="2023-05-01T17:32:20.499" v="76"/>
          <ac:spMkLst>
            <pc:docMk/>
            <pc:sldMk cId="2662297388" sldId="345"/>
            <ac:spMk id="2" creationId="{BAD162F0-2175-84E9-2387-55F669162449}"/>
          </ac:spMkLst>
        </pc:spChg>
      </pc:sldChg>
      <pc:sldChg chg="modSp add mod">
        <pc:chgData name="Scruel Tao" userId="5ea5c98d59b44d4b" providerId="LiveId" clId="{4397DD8B-70E6-48C2-8855-C461CDC992AA}" dt="2023-05-01T17:32:30.572" v="81"/>
        <pc:sldMkLst>
          <pc:docMk/>
          <pc:sldMk cId="2629767551" sldId="346"/>
        </pc:sldMkLst>
        <pc:spChg chg="mod">
          <ac:chgData name="Scruel Tao" userId="5ea5c98d59b44d4b" providerId="LiveId" clId="{4397DD8B-70E6-48C2-8855-C461CDC992AA}" dt="2023-05-01T17:32:30.572" v="81"/>
          <ac:spMkLst>
            <pc:docMk/>
            <pc:sldMk cId="2629767551" sldId="346"/>
            <ac:spMk id="2" creationId="{BAD162F0-2175-84E9-2387-55F669162449}"/>
          </ac:spMkLst>
        </pc:spChg>
      </pc:sldChg>
      <pc:sldChg chg="modSp add mod">
        <pc:chgData name="Scruel Tao" userId="5ea5c98d59b44d4b" providerId="LiveId" clId="{4397DD8B-70E6-48C2-8855-C461CDC992AA}" dt="2023-05-01T17:32:45.522" v="85"/>
        <pc:sldMkLst>
          <pc:docMk/>
          <pc:sldMk cId="2530179921" sldId="347"/>
        </pc:sldMkLst>
        <pc:spChg chg="mod">
          <ac:chgData name="Scruel Tao" userId="5ea5c98d59b44d4b" providerId="LiveId" clId="{4397DD8B-70E6-48C2-8855-C461CDC992AA}" dt="2023-05-01T17:32:45.522" v="85"/>
          <ac:spMkLst>
            <pc:docMk/>
            <pc:sldMk cId="2530179921" sldId="347"/>
            <ac:spMk id="2" creationId="{BAD162F0-2175-84E9-2387-55F669162449}"/>
          </ac:spMkLst>
        </pc:spChg>
      </pc:sldChg>
      <pc:sldChg chg="modSp add mod">
        <pc:chgData name="Scruel Tao" userId="5ea5c98d59b44d4b" providerId="LiveId" clId="{4397DD8B-70E6-48C2-8855-C461CDC992AA}" dt="2023-05-01T17:32:54.079" v="89"/>
        <pc:sldMkLst>
          <pc:docMk/>
          <pc:sldMk cId="2004151347" sldId="348"/>
        </pc:sldMkLst>
        <pc:spChg chg="mod">
          <ac:chgData name="Scruel Tao" userId="5ea5c98d59b44d4b" providerId="LiveId" clId="{4397DD8B-70E6-48C2-8855-C461CDC992AA}" dt="2023-05-01T17:32:54.079" v="89"/>
          <ac:spMkLst>
            <pc:docMk/>
            <pc:sldMk cId="2004151347" sldId="348"/>
            <ac:spMk id="2" creationId="{BAD162F0-2175-84E9-2387-55F669162449}"/>
          </ac:spMkLst>
        </pc:spChg>
      </pc:sldChg>
      <pc:sldChg chg="modSp add mod">
        <pc:chgData name="Scruel Tao" userId="5ea5c98d59b44d4b" providerId="LiveId" clId="{4397DD8B-70E6-48C2-8855-C461CDC992AA}" dt="2023-05-01T17:33:00.647" v="92"/>
        <pc:sldMkLst>
          <pc:docMk/>
          <pc:sldMk cId="192431791" sldId="349"/>
        </pc:sldMkLst>
        <pc:spChg chg="mod">
          <ac:chgData name="Scruel Tao" userId="5ea5c98d59b44d4b" providerId="LiveId" clId="{4397DD8B-70E6-48C2-8855-C461CDC992AA}" dt="2023-05-01T17:33:00.647" v="92"/>
          <ac:spMkLst>
            <pc:docMk/>
            <pc:sldMk cId="192431791" sldId="349"/>
            <ac:spMk id="2" creationId="{BAD162F0-2175-84E9-2387-55F669162449}"/>
          </ac:spMkLst>
        </pc:spChg>
      </pc:sldChg>
      <pc:sldChg chg="modSp add mod">
        <pc:chgData name="Scruel Tao" userId="5ea5c98d59b44d4b" providerId="LiveId" clId="{4397DD8B-70E6-48C2-8855-C461CDC992AA}" dt="2023-05-01T17:33:13.949" v="97"/>
        <pc:sldMkLst>
          <pc:docMk/>
          <pc:sldMk cId="2276134595" sldId="350"/>
        </pc:sldMkLst>
        <pc:spChg chg="mod">
          <ac:chgData name="Scruel Tao" userId="5ea5c98d59b44d4b" providerId="LiveId" clId="{4397DD8B-70E6-48C2-8855-C461CDC992AA}" dt="2023-05-01T17:33:13.949" v="97"/>
          <ac:spMkLst>
            <pc:docMk/>
            <pc:sldMk cId="2276134595" sldId="350"/>
            <ac:spMk id="2" creationId="{BAD162F0-2175-84E9-2387-55F669162449}"/>
          </ac:spMkLst>
        </pc:spChg>
      </pc:sldChg>
      <pc:sldChg chg="modSp add mod">
        <pc:chgData name="Scruel Tao" userId="5ea5c98d59b44d4b" providerId="LiveId" clId="{4397DD8B-70E6-48C2-8855-C461CDC992AA}" dt="2023-05-01T17:33:23.652" v="107"/>
        <pc:sldMkLst>
          <pc:docMk/>
          <pc:sldMk cId="2442617644" sldId="351"/>
        </pc:sldMkLst>
        <pc:spChg chg="mod">
          <ac:chgData name="Scruel Tao" userId="5ea5c98d59b44d4b" providerId="LiveId" clId="{4397DD8B-70E6-48C2-8855-C461CDC992AA}" dt="2023-05-01T17:33:23.652" v="107"/>
          <ac:spMkLst>
            <pc:docMk/>
            <pc:sldMk cId="2442617644" sldId="351"/>
            <ac:spMk id="2" creationId="{BAD162F0-2175-84E9-2387-55F669162449}"/>
          </ac:spMkLst>
        </pc:spChg>
      </pc:sldChg>
      <pc:sldChg chg="add">
        <pc:chgData name="Scruel Tao" userId="5ea5c98d59b44d4b" providerId="LiveId" clId="{4397DD8B-70E6-48C2-8855-C461CDC992AA}" dt="2023-05-01T17:33:28.259" v="108"/>
        <pc:sldMkLst>
          <pc:docMk/>
          <pc:sldMk cId="2059842814" sldId="352"/>
        </pc:sldMkLst>
      </pc:sldChg>
      <pc:sldChg chg="modSp add mod">
        <pc:chgData name="Scruel Tao" userId="5ea5c98d59b44d4b" providerId="LiveId" clId="{4397DD8B-70E6-48C2-8855-C461CDC992AA}" dt="2023-05-01T17:33:41.608" v="114" actId="2711"/>
        <pc:sldMkLst>
          <pc:docMk/>
          <pc:sldMk cId="3782721000" sldId="353"/>
        </pc:sldMkLst>
        <pc:spChg chg="mod">
          <ac:chgData name="Scruel Tao" userId="5ea5c98d59b44d4b" providerId="LiveId" clId="{4397DD8B-70E6-48C2-8855-C461CDC992AA}" dt="2023-05-01T17:33:41.608" v="114" actId="2711"/>
          <ac:spMkLst>
            <pc:docMk/>
            <pc:sldMk cId="3782721000" sldId="353"/>
            <ac:spMk id="2" creationId="{BAD162F0-2175-84E9-2387-55F669162449}"/>
          </ac:spMkLst>
        </pc:spChg>
      </pc:sldChg>
      <pc:sldChg chg="modSp add mod">
        <pc:chgData name="Scruel Tao" userId="5ea5c98d59b44d4b" providerId="LiveId" clId="{4397DD8B-70E6-48C2-8855-C461CDC992AA}" dt="2023-05-01T17:33:50.752" v="118"/>
        <pc:sldMkLst>
          <pc:docMk/>
          <pc:sldMk cId="757508272" sldId="354"/>
        </pc:sldMkLst>
        <pc:spChg chg="mod">
          <ac:chgData name="Scruel Tao" userId="5ea5c98d59b44d4b" providerId="LiveId" clId="{4397DD8B-70E6-48C2-8855-C461CDC992AA}" dt="2023-05-01T17:33:50.752" v="118"/>
          <ac:spMkLst>
            <pc:docMk/>
            <pc:sldMk cId="757508272" sldId="354"/>
            <ac:spMk id="2" creationId="{BAD162F0-2175-84E9-2387-55F669162449}"/>
          </ac:spMkLst>
        </pc:spChg>
      </pc:sldChg>
      <pc:sldChg chg="add">
        <pc:chgData name="Scruel Tao" userId="5ea5c98d59b44d4b" providerId="LiveId" clId="{4397DD8B-70E6-48C2-8855-C461CDC992AA}" dt="2023-05-01T17:33:54.334" v="119"/>
        <pc:sldMkLst>
          <pc:docMk/>
          <pc:sldMk cId="3557498762" sldId="355"/>
        </pc:sldMkLst>
      </pc:sldChg>
      <pc:sldChg chg="add del">
        <pc:chgData name="Scruel Tao" userId="5ea5c98d59b44d4b" providerId="LiveId" clId="{4397DD8B-70E6-48C2-8855-C461CDC992AA}" dt="2023-05-04T18:20:21.156" v="156" actId="47"/>
        <pc:sldMkLst>
          <pc:docMk/>
          <pc:sldMk cId="2884689520" sldId="363"/>
        </pc:sldMkLst>
      </pc:sldChg>
      <pc:sldChg chg="modSp add del mod">
        <pc:chgData name="Scruel Tao" userId="5ea5c98d59b44d4b" providerId="LiveId" clId="{4397DD8B-70E6-48C2-8855-C461CDC992AA}" dt="2023-05-04T18:26:11.975" v="158" actId="47"/>
        <pc:sldMkLst>
          <pc:docMk/>
          <pc:sldMk cId="858978597" sldId="365"/>
        </pc:sldMkLst>
        <pc:spChg chg="mod">
          <ac:chgData name="Scruel Tao" userId="5ea5c98d59b44d4b" providerId="LiveId" clId="{4397DD8B-70E6-48C2-8855-C461CDC992AA}" dt="2023-05-04T18:20:18.577" v="155" actId="20577"/>
          <ac:spMkLst>
            <pc:docMk/>
            <pc:sldMk cId="858978597" sldId="365"/>
            <ac:spMk id="3" creationId="{AC7759D9-0BB4-08ED-8476-24F7D903D6DE}"/>
          </ac:spMkLst>
        </pc:spChg>
      </pc:sldChg>
      <pc:sldChg chg="add">
        <pc:chgData name="Scruel Tao" userId="5ea5c98d59b44d4b" providerId="LiveId" clId="{4397DD8B-70E6-48C2-8855-C461CDC992AA}" dt="2023-05-04T18:26:10.970" v="157"/>
        <pc:sldMkLst>
          <pc:docMk/>
          <pc:sldMk cId="3625446739" sldId="366"/>
        </pc:sldMkLst>
      </pc:sldChg>
      <pc:sldChg chg="add del">
        <pc:chgData name="Scruel Tao" userId="5ea5c98d59b44d4b" providerId="LiveId" clId="{4397DD8B-70E6-48C2-8855-C461CDC992AA}" dt="2023-05-05T02:30:00.672" v="137" actId="47"/>
        <pc:sldMkLst>
          <pc:docMk/>
          <pc:sldMk cId="3161108256" sldId="396"/>
        </pc:sldMkLst>
      </pc:sldChg>
      <pc:sldMasterChg chg="modSldLayout">
        <pc:chgData name="Scruel Tao" userId="5ea5c98d59b44d4b" providerId="LiveId" clId="{4397DD8B-70E6-48C2-8855-C461CDC992AA}" dt="2023-05-03T02:04:57.465" v="133" actId="20577"/>
        <pc:sldMasterMkLst>
          <pc:docMk/>
          <pc:sldMasterMk cId="1766057859" sldId="2147483648"/>
        </pc:sldMasterMkLst>
        <pc:sldLayoutChg chg="addSp delSp modSp mod">
          <pc:chgData name="Scruel Tao" userId="5ea5c98d59b44d4b" providerId="LiveId" clId="{4397DD8B-70E6-48C2-8855-C461CDC992AA}" dt="2023-05-03T01:10:14.272" v="129" actId="2711"/>
          <pc:sldLayoutMkLst>
            <pc:docMk/>
            <pc:sldMasterMk cId="1766057859" sldId="2147483648"/>
            <pc:sldLayoutMk cId="2116765151" sldId="2147483650"/>
          </pc:sldLayoutMkLst>
          <pc:spChg chg="mod">
            <ac:chgData name="Scruel Tao" userId="5ea5c98d59b44d4b" providerId="LiveId" clId="{4397DD8B-70E6-48C2-8855-C461CDC992AA}" dt="2023-05-03T01:10:14.272" v="129" actId="2711"/>
            <ac:spMkLst>
              <pc:docMk/>
              <pc:sldMasterMk cId="1766057859" sldId="2147483648"/>
              <pc:sldLayoutMk cId="2116765151" sldId="2147483650"/>
              <ac:spMk id="3" creationId="{9C7469E7-ED7E-A1F2-48AF-DF31AAC06407}"/>
            </ac:spMkLst>
          </pc:spChg>
          <pc:spChg chg="del">
            <ac:chgData name="Scruel Tao" userId="5ea5c98d59b44d4b" providerId="LiveId" clId="{4397DD8B-70E6-48C2-8855-C461CDC992AA}" dt="2023-05-03T00:09:41.772" v="125" actId="478"/>
            <ac:spMkLst>
              <pc:docMk/>
              <pc:sldMasterMk cId="1766057859" sldId="2147483648"/>
              <pc:sldLayoutMk cId="2116765151" sldId="2147483650"/>
              <ac:spMk id="7" creationId="{CC508A81-C1C7-B1D4-63BC-4C397A9B30DA}"/>
            </ac:spMkLst>
          </pc:spChg>
          <pc:spChg chg="add mod">
            <ac:chgData name="Scruel Tao" userId="5ea5c98d59b44d4b" providerId="LiveId" clId="{4397DD8B-70E6-48C2-8855-C461CDC992AA}" dt="2023-05-03T00:09:41.960" v="126"/>
            <ac:spMkLst>
              <pc:docMk/>
              <pc:sldMasterMk cId="1766057859" sldId="2147483648"/>
              <pc:sldLayoutMk cId="2116765151" sldId="2147483650"/>
              <ac:spMk id="8" creationId="{81D5D45F-4691-263B-2DE0-FFF11940A59D}"/>
            </ac:spMkLst>
          </pc:spChg>
        </pc:sldLayoutChg>
        <pc:sldLayoutChg chg="addSp delSp modSp mod">
          <pc:chgData name="Scruel Tao" userId="5ea5c98d59b44d4b" providerId="LiveId" clId="{4397DD8B-70E6-48C2-8855-C461CDC992AA}" dt="2023-05-03T02:04:57.465" v="133" actId="20577"/>
          <pc:sldLayoutMkLst>
            <pc:docMk/>
            <pc:sldMasterMk cId="1766057859" sldId="2147483648"/>
            <pc:sldLayoutMk cId="2296489930" sldId="2147483652"/>
          </pc:sldLayoutMkLst>
          <pc:spChg chg="mod">
            <ac:chgData name="Scruel Tao" userId="5ea5c98d59b44d4b" providerId="LiveId" clId="{4397DD8B-70E6-48C2-8855-C461CDC992AA}" dt="2023-05-03T02:04:57.465" v="133" actId="20577"/>
            <ac:spMkLst>
              <pc:docMk/>
              <pc:sldMasterMk cId="1766057859" sldId="2147483648"/>
              <pc:sldLayoutMk cId="2296489930" sldId="2147483652"/>
              <ac:spMk id="3" creationId="{FA361A1F-DD24-D4DC-FDF8-14089EDC7CAD}"/>
            </ac:spMkLst>
          </pc:spChg>
          <pc:spChg chg="mod">
            <ac:chgData name="Scruel Tao" userId="5ea5c98d59b44d4b" providerId="LiveId" clId="{4397DD8B-70E6-48C2-8855-C461CDC992AA}" dt="2023-05-03T01:10:19.869" v="130" actId="2711"/>
            <ac:spMkLst>
              <pc:docMk/>
              <pc:sldMasterMk cId="1766057859" sldId="2147483648"/>
              <pc:sldLayoutMk cId="2296489930" sldId="2147483652"/>
              <ac:spMk id="4" creationId="{F7656781-5A02-AEE4-2F0C-71BC7C17E38F}"/>
            </ac:spMkLst>
          </pc:spChg>
          <pc:spChg chg="del">
            <ac:chgData name="Scruel Tao" userId="5ea5c98d59b44d4b" providerId="LiveId" clId="{4397DD8B-70E6-48C2-8855-C461CDC992AA}" dt="2023-05-03T00:09:43.840" v="127" actId="478"/>
            <ac:spMkLst>
              <pc:docMk/>
              <pc:sldMasterMk cId="1766057859" sldId="2147483648"/>
              <pc:sldLayoutMk cId="2296489930" sldId="2147483652"/>
              <ac:spMk id="8" creationId="{C5A5C420-1B53-618C-C968-A8FEF109459A}"/>
            </ac:spMkLst>
          </pc:spChg>
          <pc:spChg chg="add mod">
            <ac:chgData name="Scruel Tao" userId="5ea5c98d59b44d4b" providerId="LiveId" clId="{4397DD8B-70E6-48C2-8855-C461CDC992AA}" dt="2023-05-03T00:09:44.010" v="128"/>
            <ac:spMkLst>
              <pc:docMk/>
              <pc:sldMasterMk cId="1766057859" sldId="2147483648"/>
              <pc:sldLayoutMk cId="2296489930" sldId="2147483652"/>
              <ac:spMk id="9" creationId="{7F8EEF33-A0E9-0DD7-869C-76D91FCE68EB}"/>
            </ac:spMkLst>
          </pc:spChg>
        </pc:sldLayoutChg>
      </pc:sldMasterChg>
    </pc:docChg>
  </pc:docChgLst>
  <pc:docChgLst>
    <pc:chgData name="Scruel Tao" userId="5ea5c98d59b44d4b" providerId="LiveId" clId="{EBA092DA-9775-406F-9A3A-5DA3F9EDC6D1}"/>
    <pc:docChg chg="modSld">
      <pc:chgData name="Scruel Tao" userId="5ea5c98d59b44d4b" providerId="LiveId" clId="{EBA092DA-9775-406F-9A3A-5DA3F9EDC6D1}" dt="2023-12-13T08:51:05.394" v="0" actId="20577"/>
      <pc:docMkLst>
        <pc:docMk/>
      </pc:docMkLst>
      <pc:sldChg chg="modNotesTx">
        <pc:chgData name="Scruel Tao" userId="5ea5c98d59b44d4b" providerId="LiveId" clId="{EBA092DA-9775-406F-9A3A-5DA3F9EDC6D1}" dt="2023-12-13T08:51:05.394" v="0" actId="20577"/>
        <pc:sldMkLst>
          <pc:docMk/>
          <pc:sldMk cId="184500920" sldId="518"/>
        </pc:sldMkLst>
      </pc:sldChg>
    </pc:docChg>
  </pc:docChgLst>
  <pc:docChgLst>
    <pc:chgData name="Scruel Tao" userId="5ea5c98d59b44d4b" providerId="LiveId" clId="{2BA6F94F-59B6-4AA6-9DB6-4A8227DBE37E}"/>
    <pc:docChg chg="undo redo custSel addSld delSld modSld sldOrd modMainMaster">
      <pc:chgData name="Scruel Tao" userId="5ea5c98d59b44d4b" providerId="LiveId" clId="{2BA6F94F-59B6-4AA6-9DB6-4A8227DBE37E}" dt="2023-04-06T03:22:01.021" v="6326" actId="20577"/>
      <pc:docMkLst>
        <pc:docMk/>
      </pc:docMkLst>
      <pc:sldChg chg="del">
        <pc:chgData name="Scruel Tao" userId="5ea5c98d59b44d4b" providerId="LiveId" clId="{2BA6F94F-59B6-4AA6-9DB6-4A8227DBE37E}" dt="2023-04-03T03:24:06.255" v="207" actId="47"/>
        <pc:sldMkLst>
          <pc:docMk/>
          <pc:sldMk cId="1900326474" sldId="256"/>
        </pc:sldMkLst>
      </pc:sldChg>
      <pc:sldChg chg="modSp mod">
        <pc:chgData name="Scruel Tao" userId="5ea5c98d59b44d4b" providerId="LiveId" clId="{2BA6F94F-59B6-4AA6-9DB6-4A8227DBE37E}" dt="2023-04-06T03:06:34.065" v="6045" actId="20577"/>
        <pc:sldMkLst>
          <pc:docMk/>
          <pc:sldMk cId="1112998187" sldId="257"/>
        </pc:sldMkLst>
        <pc:spChg chg="mod">
          <ac:chgData name="Scruel Tao" userId="5ea5c98d59b44d4b" providerId="LiveId" clId="{2BA6F94F-59B6-4AA6-9DB6-4A8227DBE37E}" dt="2023-04-06T01:53:20.359" v="3276"/>
          <ac:spMkLst>
            <pc:docMk/>
            <pc:sldMk cId="1112998187" sldId="257"/>
            <ac:spMk id="2" creationId="{1422DFF6-0952-1023-64E3-97184D36BE3F}"/>
          </ac:spMkLst>
        </pc:spChg>
        <pc:spChg chg="mod">
          <ac:chgData name="Scruel Tao" userId="5ea5c98d59b44d4b" providerId="LiveId" clId="{2BA6F94F-59B6-4AA6-9DB6-4A8227DBE37E}" dt="2023-04-06T03:06:34.065" v="6045" actId="20577"/>
          <ac:spMkLst>
            <pc:docMk/>
            <pc:sldMk cId="1112998187" sldId="257"/>
            <ac:spMk id="3" creationId="{AC7759D9-0BB4-08ED-8476-24F7D903D6DE}"/>
          </ac:spMkLst>
        </pc:spChg>
      </pc:sldChg>
      <pc:sldChg chg="addSp delSp modSp mod modClrScheme chgLayout">
        <pc:chgData name="Scruel Tao" userId="5ea5c98d59b44d4b" providerId="LiveId" clId="{2BA6F94F-59B6-4AA6-9DB6-4A8227DBE37E}" dt="2023-04-03T05:03:22.628" v="2756"/>
        <pc:sldMkLst>
          <pc:docMk/>
          <pc:sldMk cId="3636494425" sldId="258"/>
        </pc:sldMkLst>
        <pc:spChg chg="mod ord">
          <ac:chgData name="Scruel Tao" userId="5ea5c98d59b44d4b" providerId="LiveId" clId="{2BA6F94F-59B6-4AA6-9DB6-4A8227DBE37E}" dt="2023-04-03T05:03:22.628" v="2756"/>
          <ac:spMkLst>
            <pc:docMk/>
            <pc:sldMk cId="3636494425" sldId="258"/>
            <ac:spMk id="2" creationId="{ABA783DF-49A6-7EF1-661E-C574E2C2F386}"/>
          </ac:spMkLst>
        </pc:spChg>
        <pc:spChg chg="mod ord">
          <ac:chgData name="Scruel Tao" userId="5ea5c98d59b44d4b" providerId="LiveId" clId="{2BA6F94F-59B6-4AA6-9DB6-4A8227DBE37E}" dt="2023-04-03T03:46:29.252" v="641" actId="20577"/>
          <ac:spMkLst>
            <pc:docMk/>
            <pc:sldMk cId="3636494425" sldId="258"/>
            <ac:spMk id="3" creationId="{4C14948B-081B-0FED-AF72-DA2CFEC85EB0}"/>
          </ac:spMkLst>
        </pc:spChg>
        <pc:spChg chg="add del mod ord">
          <ac:chgData name="Scruel Tao" userId="5ea5c98d59b44d4b" providerId="LiveId" clId="{2BA6F94F-59B6-4AA6-9DB6-4A8227DBE37E}" dt="2023-04-03T03:44:53.662" v="491" actId="700"/>
          <ac:spMkLst>
            <pc:docMk/>
            <pc:sldMk cId="3636494425" sldId="258"/>
            <ac:spMk id="6" creationId="{F56D7D0D-9A8C-4EF8-27F2-E32848F94E27}"/>
          </ac:spMkLst>
        </pc:spChg>
        <pc:spChg chg="add del mod ord">
          <ac:chgData name="Scruel Tao" userId="5ea5c98d59b44d4b" providerId="LiveId" clId="{2BA6F94F-59B6-4AA6-9DB6-4A8227DBE37E}" dt="2023-04-03T03:47:53.866" v="642" actId="478"/>
          <ac:spMkLst>
            <pc:docMk/>
            <pc:sldMk cId="3636494425" sldId="258"/>
            <ac:spMk id="7" creationId="{34E14114-55C2-509B-E32D-4974A828AFB6}"/>
          </ac:spMkLst>
        </pc:spChg>
        <pc:picChg chg="add mod">
          <ac:chgData name="Scruel Tao" userId="5ea5c98d59b44d4b" providerId="LiveId" clId="{2BA6F94F-59B6-4AA6-9DB6-4A8227DBE37E}" dt="2023-04-03T03:45:05.643" v="494" actId="1076"/>
          <ac:picMkLst>
            <pc:docMk/>
            <pc:sldMk cId="3636494425" sldId="258"/>
            <ac:picMk id="5" creationId="{C5E50AA4-F82C-6E14-E269-5451494306AE}"/>
          </ac:picMkLst>
        </pc:picChg>
      </pc:sldChg>
      <pc:sldChg chg="addSp delSp modSp add mod modClrScheme chgLayout">
        <pc:chgData name="Scruel Tao" userId="5ea5c98d59b44d4b" providerId="LiveId" clId="{2BA6F94F-59B6-4AA6-9DB6-4A8227DBE37E}" dt="2023-04-06T01:58:50.310" v="3415" actId="20577"/>
        <pc:sldMkLst>
          <pc:docMk/>
          <pc:sldMk cId="1199684676" sldId="259"/>
        </pc:sldMkLst>
        <pc:spChg chg="mod ord">
          <ac:chgData name="Scruel Tao" userId="5ea5c98d59b44d4b" providerId="LiveId" clId="{2BA6F94F-59B6-4AA6-9DB6-4A8227DBE37E}" dt="2023-04-06T01:58:50.310" v="3415" actId="20577"/>
          <ac:spMkLst>
            <pc:docMk/>
            <pc:sldMk cId="1199684676" sldId="259"/>
            <ac:spMk id="2" creationId="{ABA783DF-49A6-7EF1-661E-C574E2C2F386}"/>
          </ac:spMkLst>
        </pc:spChg>
        <pc:spChg chg="del">
          <ac:chgData name="Scruel Tao" userId="5ea5c98d59b44d4b" providerId="LiveId" clId="{2BA6F94F-59B6-4AA6-9DB6-4A8227DBE37E}" dt="2023-04-03T03:35:16.150" v="336"/>
          <ac:spMkLst>
            <pc:docMk/>
            <pc:sldMk cId="1199684676" sldId="259"/>
            <ac:spMk id="3" creationId="{4C14948B-081B-0FED-AF72-DA2CFEC85EB0}"/>
          </ac:spMkLst>
        </pc:spChg>
        <pc:spChg chg="add del mod">
          <ac:chgData name="Scruel Tao" userId="5ea5c98d59b44d4b" providerId="LiveId" clId="{2BA6F94F-59B6-4AA6-9DB6-4A8227DBE37E}" dt="2023-04-03T03:35:26.887" v="338"/>
          <ac:spMkLst>
            <pc:docMk/>
            <pc:sldMk cId="1199684676" sldId="259"/>
            <ac:spMk id="6" creationId="{99A6C97A-27D9-096E-3F01-65FA7A6B5674}"/>
          </ac:spMkLst>
        </pc:spChg>
        <pc:spChg chg="add del mod">
          <ac:chgData name="Scruel Tao" userId="5ea5c98d59b44d4b" providerId="LiveId" clId="{2BA6F94F-59B6-4AA6-9DB6-4A8227DBE37E}" dt="2023-04-03T03:35:46.159" v="342"/>
          <ac:spMkLst>
            <pc:docMk/>
            <pc:sldMk cId="1199684676" sldId="259"/>
            <ac:spMk id="9" creationId="{EA4CD5A2-8483-D61D-CBA0-AB48D8A07DC9}"/>
          </ac:spMkLst>
        </pc:spChg>
        <pc:spChg chg="add mod ord">
          <ac:chgData name="Scruel Tao" userId="5ea5c98d59b44d4b" providerId="LiveId" clId="{2BA6F94F-59B6-4AA6-9DB6-4A8227DBE37E}" dt="2023-04-06T01:54:00.591" v="3312" actId="20577"/>
          <ac:spMkLst>
            <pc:docMk/>
            <pc:sldMk cId="1199684676" sldId="259"/>
            <ac:spMk id="12" creationId="{17AECC1C-6944-9F68-770A-0455E86B2492}"/>
          </ac:spMkLst>
        </pc:spChg>
        <pc:picChg chg="add del mod">
          <ac:chgData name="Scruel Tao" userId="5ea5c98d59b44d4b" providerId="LiveId" clId="{2BA6F94F-59B6-4AA6-9DB6-4A8227DBE37E}" dt="2023-04-03T03:35:18.823" v="337" actId="478"/>
          <ac:picMkLst>
            <pc:docMk/>
            <pc:sldMk cId="1199684676" sldId="259"/>
            <ac:picMk id="4" creationId="{5CD98794-78EF-B400-A554-F39AC55576BD}"/>
          </ac:picMkLst>
        </pc:picChg>
        <pc:picChg chg="add del mod">
          <ac:chgData name="Scruel Tao" userId="5ea5c98d59b44d4b" providerId="LiveId" clId="{2BA6F94F-59B6-4AA6-9DB6-4A8227DBE37E}" dt="2023-04-03T03:35:35.326" v="341" actId="478"/>
          <ac:picMkLst>
            <pc:docMk/>
            <pc:sldMk cId="1199684676" sldId="259"/>
            <ac:picMk id="7" creationId="{F8FEA747-E9DF-6A17-2CB8-1B41D931CB90}"/>
          </ac:picMkLst>
        </pc:picChg>
        <pc:picChg chg="add mod ord">
          <ac:chgData name="Scruel Tao" userId="5ea5c98d59b44d4b" providerId="LiveId" clId="{2BA6F94F-59B6-4AA6-9DB6-4A8227DBE37E}" dt="2023-04-06T01:54:10.825" v="3315" actId="1076"/>
          <ac:picMkLst>
            <pc:docMk/>
            <pc:sldMk cId="1199684676" sldId="259"/>
            <ac:picMk id="11" creationId="{9D500740-D60E-EFBC-F3C9-43DA9B4672BC}"/>
          </ac:picMkLst>
        </pc:picChg>
      </pc:sldChg>
      <pc:sldChg chg="addSp delSp modSp add mod">
        <pc:chgData name="Scruel Tao" userId="5ea5c98d59b44d4b" providerId="LiveId" clId="{2BA6F94F-59B6-4AA6-9DB6-4A8227DBE37E}" dt="2023-04-03T03:41:24.102" v="348" actId="1076"/>
        <pc:sldMkLst>
          <pc:docMk/>
          <pc:sldMk cId="0" sldId="260"/>
        </pc:sldMkLst>
        <pc:spChg chg="mod">
          <ac:chgData name="Scruel Tao" userId="5ea5c98d59b44d4b" providerId="LiveId" clId="{2BA6F94F-59B6-4AA6-9DB6-4A8227DBE37E}" dt="2023-04-03T03:33:34.644" v="330"/>
          <ac:spMkLst>
            <pc:docMk/>
            <pc:sldMk cId="0" sldId="260"/>
            <ac:spMk id="1227783" creationId="{F7B3941E-B689-22D6-F18C-358E4BAEDF5F}"/>
          </ac:spMkLst>
        </pc:spChg>
        <pc:spChg chg="add del mod">
          <ac:chgData name="Scruel Tao" userId="5ea5c98d59b44d4b" providerId="LiveId" clId="{2BA6F94F-59B6-4AA6-9DB6-4A8227DBE37E}" dt="2023-04-03T03:33:39.968" v="331" actId="1076"/>
          <ac:spMkLst>
            <pc:docMk/>
            <pc:sldMk cId="0" sldId="260"/>
            <ac:spMk id="1227786" creationId="{C3F4DD20-8FA3-3CB0-19B6-FE0240B92A34}"/>
          </ac:spMkLst>
        </pc:spChg>
        <pc:picChg chg="add mod">
          <ac:chgData name="Scruel Tao" userId="5ea5c98d59b44d4b" providerId="LiveId" clId="{2BA6F94F-59B6-4AA6-9DB6-4A8227DBE37E}" dt="2023-04-03T03:41:24.102" v="348" actId="1076"/>
          <ac:picMkLst>
            <pc:docMk/>
            <pc:sldMk cId="0" sldId="260"/>
            <ac:picMk id="4" creationId="{E03AF484-A892-E4D7-A8C4-A4C7AE20944E}"/>
          </ac:picMkLst>
        </pc:picChg>
      </pc:sldChg>
      <pc:sldChg chg="addSp delSp modSp add mod chgLayout">
        <pc:chgData name="Scruel Tao" userId="5ea5c98d59b44d4b" providerId="LiveId" clId="{2BA6F94F-59B6-4AA6-9DB6-4A8227DBE37E}" dt="2023-04-06T01:59:00.026" v="3419" actId="20577"/>
        <pc:sldMkLst>
          <pc:docMk/>
          <pc:sldMk cId="3351160539" sldId="261"/>
        </pc:sldMkLst>
        <pc:spChg chg="mod ord">
          <ac:chgData name="Scruel Tao" userId="5ea5c98d59b44d4b" providerId="LiveId" clId="{2BA6F94F-59B6-4AA6-9DB6-4A8227DBE37E}" dt="2023-04-06T01:59:00.026" v="3419" actId="20577"/>
          <ac:spMkLst>
            <pc:docMk/>
            <pc:sldMk cId="3351160539" sldId="261"/>
            <ac:spMk id="2" creationId="{ABA783DF-49A6-7EF1-661E-C574E2C2F386}"/>
          </ac:spMkLst>
        </pc:spChg>
        <pc:spChg chg="add del mod">
          <ac:chgData name="Scruel Tao" userId="5ea5c98d59b44d4b" providerId="LiveId" clId="{2BA6F94F-59B6-4AA6-9DB6-4A8227DBE37E}" dt="2023-04-03T03:55:10.330" v="847" actId="700"/>
          <ac:spMkLst>
            <pc:docMk/>
            <pc:sldMk cId="3351160539" sldId="261"/>
            <ac:spMk id="4" creationId="{B3A734ED-5C82-D6A5-9DB3-B2DF9F846D94}"/>
          </ac:spMkLst>
        </pc:spChg>
        <pc:spChg chg="add mod ord">
          <ac:chgData name="Scruel Tao" userId="5ea5c98d59b44d4b" providerId="LiveId" clId="{2BA6F94F-59B6-4AA6-9DB6-4A8227DBE37E}" dt="2023-04-03T04:04:07.946" v="1365" actId="20577"/>
          <ac:spMkLst>
            <pc:docMk/>
            <pc:sldMk cId="3351160539" sldId="261"/>
            <ac:spMk id="5" creationId="{334FF01F-2A65-44F6-34F9-69AC934A31D7}"/>
          </ac:spMkLst>
        </pc:spChg>
        <pc:spChg chg="add del mod">
          <ac:chgData name="Scruel Tao" userId="5ea5c98d59b44d4b" providerId="LiveId" clId="{2BA6F94F-59B6-4AA6-9DB6-4A8227DBE37E}" dt="2023-04-03T03:59:25.344" v="1081"/>
          <ac:spMkLst>
            <pc:docMk/>
            <pc:sldMk cId="3351160539" sldId="261"/>
            <ac:spMk id="9" creationId="{C16084A3-CDE6-AAC4-2971-FD575FBF0A8B}"/>
          </ac:spMkLst>
        </pc:spChg>
        <pc:spChg chg="del mod ord">
          <ac:chgData name="Scruel Tao" userId="5ea5c98d59b44d4b" providerId="LiveId" clId="{2BA6F94F-59B6-4AA6-9DB6-4A8227DBE37E}" dt="2023-04-03T03:58:01.823" v="1015"/>
          <ac:spMkLst>
            <pc:docMk/>
            <pc:sldMk cId="3351160539" sldId="261"/>
            <ac:spMk id="12" creationId="{17AECC1C-6944-9F68-770A-0455E86B2492}"/>
          </ac:spMkLst>
        </pc:spChg>
        <pc:spChg chg="add mod">
          <ac:chgData name="Scruel Tao" userId="5ea5c98d59b44d4b" providerId="LiveId" clId="{2BA6F94F-59B6-4AA6-9DB6-4A8227DBE37E}" dt="2023-04-03T04:05:44.217" v="1475" actId="114"/>
          <ac:spMkLst>
            <pc:docMk/>
            <pc:sldMk cId="3351160539" sldId="261"/>
            <ac:spMk id="14" creationId="{670E3534-8F35-5B26-8418-171E013CEE09}"/>
          </ac:spMkLst>
        </pc:spChg>
        <pc:picChg chg="add del mod">
          <ac:chgData name="Scruel Tao" userId="5ea5c98d59b44d4b" providerId="LiveId" clId="{2BA6F94F-59B6-4AA6-9DB6-4A8227DBE37E}" dt="2023-04-03T03:59:24.519" v="1080" actId="478"/>
          <ac:picMkLst>
            <pc:docMk/>
            <pc:sldMk cId="3351160539" sldId="261"/>
            <ac:picMk id="7" creationId="{0FBFFB0C-E3DC-4B3B-8988-A0B34551F390}"/>
          </ac:picMkLst>
        </pc:picChg>
        <pc:picChg chg="del">
          <ac:chgData name="Scruel Tao" userId="5ea5c98d59b44d4b" providerId="LiveId" clId="{2BA6F94F-59B6-4AA6-9DB6-4A8227DBE37E}" dt="2023-04-03T03:53:43.786" v="845" actId="21"/>
          <ac:picMkLst>
            <pc:docMk/>
            <pc:sldMk cId="3351160539" sldId="261"/>
            <ac:picMk id="11" creationId="{9D500740-D60E-EFBC-F3C9-43DA9B4672BC}"/>
          </ac:picMkLst>
        </pc:picChg>
        <pc:picChg chg="add mod">
          <ac:chgData name="Scruel Tao" userId="5ea5c98d59b44d4b" providerId="LiveId" clId="{2BA6F94F-59B6-4AA6-9DB6-4A8227DBE37E}" dt="2023-04-03T04:05:27.689" v="1473" actId="1076"/>
          <ac:picMkLst>
            <pc:docMk/>
            <pc:sldMk cId="3351160539" sldId="261"/>
            <ac:picMk id="13" creationId="{7C633EC2-82A6-5F6A-D9A3-326C1E77FDA3}"/>
          </ac:picMkLst>
        </pc:picChg>
      </pc:sldChg>
      <pc:sldChg chg="addSp delSp modSp add mod">
        <pc:chgData name="Scruel Tao" userId="5ea5c98d59b44d4b" providerId="LiveId" clId="{2BA6F94F-59B6-4AA6-9DB6-4A8227DBE37E}" dt="2023-04-06T03:20:40.633" v="6312" actId="20577"/>
        <pc:sldMkLst>
          <pc:docMk/>
          <pc:sldMk cId="1122177192" sldId="262"/>
        </pc:sldMkLst>
        <pc:spChg chg="mod">
          <ac:chgData name="Scruel Tao" userId="5ea5c98d59b44d4b" providerId="LiveId" clId="{2BA6F94F-59B6-4AA6-9DB6-4A8227DBE37E}" dt="2023-04-06T03:20:30.082" v="6290" actId="20577"/>
          <ac:spMkLst>
            <pc:docMk/>
            <pc:sldMk cId="1122177192" sldId="262"/>
            <ac:spMk id="2" creationId="{ABA783DF-49A6-7EF1-661E-C574E2C2F386}"/>
          </ac:spMkLst>
        </pc:spChg>
        <pc:spChg chg="mod">
          <ac:chgData name="Scruel Tao" userId="5ea5c98d59b44d4b" providerId="LiveId" clId="{2BA6F94F-59B6-4AA6-9DB6-4A8227DBE37E}" dt="2023-04-06T03:20:40.633" v="6312" actId="20577"/>
          <ac:spMkLst>
            <pc:docMk/>
            <pc:sldMk cId="1122177192" sldId="262"/>
            <ac:spMk id="5" creationId="{334FF01F-2A65-44F6-34F9-69AC934A31D7}"/>
          </ac:spMkLst>
        </pc:spChg>
        <pc:spChg chg="del">
          <ac:chgData name="Scruel Tao" userId="5ea5c98d59b44d4b" providerId="LiveId" clId="{2BA6F94F-59B6-4AA6-9DB6-4A8227DBE37E}" dt="2023-04-03T04:15:30.512" v="1555"/>
          <ac:spMkLst>
            <pc:docMk/>
            <pc:sldMk cId="1122177192" sldId="262"/>
            <ac:spMk id="12" creationId="{17AECC1C-6944-9F68-770A-0455E86B2492}"/>
          </ac:spMkLst>
        </pc:spChg>
        <pc:picChg chg="add mod">
          <ac:chgData name="Scruel Tao" userId="5ea5c98d59b44d4b" providerId="LiveId" clId="{2BA6F94F-59B6-4AA6-9DB6-4A8227DBE37E}" dt="2023-04-03T04:15:30.512" v="1555"/>
          <ac:picMkLst>
            <pc:docMk/>
            <pc:sldMk cId="1122177192" sldId="262"/>
            <ac:picMk id="4" creationId="{1025CE4E-D3BC-5184-15B8-313E85995FFB}"/>
          </ac:picMkLst>
        </pc:picChg>
      </pc:sldChg>
      <pc:sldChg chg="addSp delSp modSp add mod chgLayout">
        <pc:chgData name="Scruel Tao" userId="5ea5c98d59b44d4b" providerId="LiveId" clId="{2BA6F94F-59B6-4AA6-9DB6-4A8227DBE37E}" dt="2023-04-06T01:59:30.132" v="3435" actId="20577"/>
        <pc:sldMkLst>
          <pc:docMk/>
          <pc:sldMk cId="3745137309" sldId="263"/>
        </pc:sldMkLst>
        <pc:spChg chg="mod ord">
          <ac:chgData name="Scruel Tao" userId="5ea5c98d59b44d4b" providerId="LiveId" clId="{2BA6F94F-59B6-4AA6-9DB6-4A8227DBE37E}" dt="2023-04-06T01:59:30.132" v="3435" actId="20577"/>
          <ac:spMkLst>
            <pc:docMk/>
            <pc:sldMk cId="3745137309" sldId="263"/>
            <ac:spMk id="2" creationId="{ABA783DF-49A6-7EF1-661E-C574E2C2F386}"/>
          </ac:spMkLst>
        </pc:spChg>
        <pc:spChg chg="del">
          <ac:chgData name="Scruel Tao" userId="5ea5c98d59b44d4b" providerId="LiveId" clId="{2BA6F94F-59B6-4AA6-9DB6-4A8227DBE37E}" dt="2023-04-03T04:18:57.963" v="1679"/>
          <ac:spMkLst>
            <pc:docMk/>
            <pc:sldMk cId="3745137309" sldId="263"/>
            <ac:spMk id="5" creationId="{334FF01F-2A65-44F6-34F9-69AC934A31D7}"/>
          </ac:spMkLst>
        </pc:spChg>
        <pc:spChg chg="add del mod ord">
          <ac:chgData name="Scruel Tao" userId="5ea5c98d59b44d4b" providerId="LiveId" clId="{2BA6F94F-59B6-4AA6-9DB6-4A8227DBE37E}" dt="2023-04-03T04:19:17.511" v="1685"/>
          <ac:spMkLst>
            <pc:docMk/>
            <pc:sldMk cId="3745137309" sldId="263"/>
            <ac:spMk id="6" creationId="{6B189840-C568-FCE7-C338-AC0FAD512F62}"/>
          </ac:spMkLst>
        </pc:spChg>
        <pc:spChg chg="add mod">
          <ac:chgData name="Scruel Tao" userId="5ea5c98d59b44d4b" providerId="LiveId" clId="{2BA6F94F-59B6-4AA6-9DB6-4A8227DBE37E}" dt="2023-04-03T04:24:42.121" v="1788" actId="1076"/>
          <ac:spMkLst>
            <pc:docMk/>
            <pc:sldMk cId="3745137309" sldId="263"/>
            <ac:spMk id="8" creationId="{4EC194EB-1593-CBF2-055D-77D4ADFC943F}"/>
          </ac:spMkLst>
        </pc:spChg>
        <pc:spChg chg="del">
          <ac:chgData name="Scruel Tao" userId="5ea5c98d59b44d4b" providerId="LiveId" clId="{2BA6F94F-59B6-4AA6-9DB6-4A8227DBE37E}" dt="2023-04-03T04:19:06.857" v="1681" actId="478"/>
          <ac:spMkLst>
            <pc:docMk/>
            <pc:sldMk cId="3745137309" sldId="263"/>
            <ac:spMk id="12" creationId="{17AECC1C-6944-9F68-770A-0455E86B2492}"/>
          </ac:spMkLst>
        </pc:spChg>
        <pc:spChg chg="add del mod">
          <ac:chgData name="Scruel Tao" userId="5ea5c98d59b44d4b" providerId="LiveId" clId="{2BA6F94F-59B6-4AA6-9DB6-4A8227DBE37E}" dt="2023-04-03T04:39:14.278" v="1794"/>
          <ac:spMkLst>
            <pc:docMk/>
            <pc:sldMk cId="3745137309" sldId="263"/>
            <ac:spMk id="13" creationId="{2B1E7E69-5ECD-2369-2087-012FACB0EF09}"/>
          </ac:spMkLst>
        </pc:spChg>
        <pc:spChg chg="add mod">
          <ac:chgData name="Scruel Tao" userId="5ea5c98d59b44d4b" providerId="LiveId" clId="{2BA6F94F-59B6-4AA6-9DB6-4A8227DBE37E}" dt="2023-04-03T04:43:54.118" v="2025" actId="1076"/>
          <ac:spMkLst>
            <pc:docMk/>
            <pc:sldMk cId="3745137309" sldId="263"/>
            <ac:spMk id="14" creationId="{7382B610-BA58-D421-667D-2CC58252E53B}"/>
          </ac:spMkLst>
        </pc:spChg>
        <pc:spChg chg="add del mod">
          <ac:chgData name="Scruel Tao" userId="5ea5c98d59b44d4b" providerId="LiveId" clId="{2BA6F94F-59B6-4AA6-9DB6-4A8227DBE37E}" dt="2023-04-03T04:41:30.895" v="1872"/>
          <ac:spMkLst>
            <pc:docMk/>
            <pc:sldMk cId="3745137309" sldId="263"/>
            <ac:spMk id="20" creationId="{3C1528B3-D941-8F6A-C2B1-9FE727504D1A}"/>
          </ac:spMkLst>
        </pc:spChg>
        <pc:spChg chg="add mod">
          <ac:chgData name="Scruel Tao" userId="5ea5c98d59b44d4b" providerId="LiveId" clId="{2BA6F94F-59B6-4AA6-9DB6-4A8227DBE37E}" dt="2023-04-03T04:43:48.923" v="2024" actId="113"/>
          <ac:spMkLst>
            <pc:docMk/>
            <pc:sldMk cId="3745137309" sldId="263"/>
            <ac:spMk id="22" creationId="{7B6674C0-F558-F52E-4B1A-A3B15762388C}"/>
          </ac:spMkLst>
        </pc:spChg>
        <pc:picChg chg="add del mod ord">
          <ac:chgData name="Scruel Tao" userId="5ea5c98d59b44d4b" providerId="LiveId" clId="{2BA6F94F-59B6-4AA6-9DB6-4A8227DBE37E}" dt="2023-04-03T04:19:16.103" v="1684" actId="21"/>
          <ac:picMkLst>
            <pc:docMk/>
            <pc:sldMk cId="3745137309" sldId="263"/>
            <ac:picMk id="4" creationId="{52AC7973-0B2B-7791-FC5B-6D95CBD8CBA1}"/>
          </ac:picMkLst>
        </pc:picChg>
        <pc:picChg chg="add del mod">
          <ac:chgData name="Scruel Tao" userId="5ea5c98d59b44d4b" providerId="LiveId" clId="{2BA6F94F-59B6-4AA6-9DB6-4A8227DBE37E}" dt="2023-04-03T04:41:22.605" v="1869" actId="478"/>
          <ac:picMkLst>
            <pc:docMk/>
            <pc:sldMk cId="3745137309" sldId="263"/>
            <ac:picMk id="9" creationId="{B07056AA-01D5-51E8-D408-F1980FDC4BC3}"/>
          </ac:picMkLst>
        </pc:picChg>
        <pc:picChg chg="add del mod">
          <ac:chgData name="Scruel Tao" userId="5ea5c98d59b44d4b" providerId="LiveId" clId="{2BA6F94F-59B6-4AA6-9DB6-4A8227DBE37E}" dt="2023-04-03T04:40:34.570" v="1864" actId="21"/>
          <ac:picMkLst>
            <pc:docMk/>
            <pc:sldMk cId="3745137309" sldId="263"/>
            <ac:picMk id="11" creationId="{F2971DA2-97CA-921D-0683-2575B93D11D9}"/>
          </ac:picMkLst>
        </pc:picChg>
        <pc:picChg chg="add mod">
          <ac:chgData name="Scruel Tao" userId="5ea5c98d59b44d4b" providerId="LiveId" clId="{2BA6F94F-59B6-4AA6-9DB6-4A8227DBE37E}" dt="2023-04-03T04:41:02.756" v="1866" actId="1076"/>
          <ac:picMkLst>
            <pc:docMk/>
            <pc:sldMk cId="3745137309" sldId="263"/>
            <ac:picMk id="16" creationId="{6DA1B3CC-2227-CCDD-B3BF-D5E87A89708B}"/>
          </ac:picMkLst>
        </pc:picChg>
        <pc:picChg chg="add del mod">
          <ac:chgData name="Scruel Tao" userId="5ea5c98d59b44d4b" providerId="LiveId" clId="{2BA6F94F-59B6-4AA6-9DB6-4A8227DBE37E}" dt="2023-04-03T04:41:29.949" v="1871" actId="21"/>
          <ac:picMkLst>
            <pc:docMk/>
            <pc:sldMk cId="3745137309" sldId="263"/>
            <ac:picMk id="18" creationId="{313CB848-6C20-4548-45B0-BFDAA30EA3A2}"/>
          </ac:picMkLst>
        </pc:picChg>
        <pc:picChg chg="add mod">
          <ac:chgData name="Scruel Tao" userId="5ea5c98d59b44d4b" providerId="LiveId" clId="{2BA6F94F-59B6-4AA6-9DB6-4A8227DBE37E}" dt="2023-04-03T04:43:33.350" v="2001" actId="1076"/>
          <ac:picMkLst>
            <pc:docMk/>
            <pc:sldMk cId="3745137309" sldId="263"/>
            <ac:picMk id="21" creationId="{87C92696-2285-C2FB-D306-11BA00515544}"/>
          </ac:picMkLst>
        </pc:picChg>
      </pc:sldChg>
      <pc:sldChg chg="addSp delSp modSp add mod ord">
        <pc:chgData name="Scruel Tao" userId="5ea5c98d59b44d4b" providerId="LiveId" clId="{2BA6F94F-59B6-4AA6-9DB6-4A8227DBE37E}" dt="2023-04-06T01:59:23.291" v="3427" actId="20577"/>
        <pc:sldMkLst>
          <pc:docMk/>
          <pc:sldMk cId="3725727672" sldId="264"/>
        </pc:sldMkLst>
        <pc:spChg chg="mod">
          <ac:chgData name="Scruel Tao" userId="5ea5c98d59b44d4b" providerId="LiveId" clId="{2BA6F94F-59B6-4AA6-9DB6-4A8227DBE37E}" dt="2023-04-06T01:59:23.291" v="3427" actId="20577"/>
          <ac:spMkLst>
            <pc:docMk/>
            <pc:sldMk cId="3725727672" sldId="264"/>
            <ac:spMk id="2" creationId="{ABA783DF-49A6-7EF1-661E-C574E2C2F386}"/>
          </ac:spMkLst>
        </pc:spChg>
        <pc:spChg chg="mod">
          <ac:chgData name="Scruel Tao" userId="5ea5c98d59b44d4b" providerId="LiveId" clId="{2BA6F94F-59B6-4AA6-9DB6-4A8227DBE37E}" dt="2023-04-03T05:01:36.612" v="2644" actId="1076"/>
          <ac:spMkLst>
            <pc:docMk/>
            <pc:sldMk cId="3725727672" sldId="264"/>
            <ac:spMk id="5" creationId="{334FF01F-2A65-44F6-34F9-69AC934A31D7}"/>
          </ac:spMkLst>
        </pc:spChg>
        <pc:spChg chg="add del mod">
          <ac:chgData name="Scruel Tao" userId="5ea5c98d59b44d4b" providerId="LiveId" clId="{2BA6F94F-59B6-4AA6-9DB6-4A8227DBE37E}" dt="2023-04-03T05:00:26.370" v="2626"/>
          <ac:spMkLst>
            <pc:docMk/>
            <pc:sldMk cId="3725727672" sldId="264"/>
            <ac:spMk id="11" creationId="{E9210103-9DD3-6F29-C0C7-B18A6E419E73}"/>
          </ac:spMkLst>
        </pc:spChg>
        <pc:spChg chg="del mod">
          <ac:chgData name="Scruel Tao" userId="5ea5c98d59b44d4b" providerId="LiveId" clId="{2BA6F94F-59B6-4AA6-9DB6-4A8227DBE37E}" dt="2023-04-03T04:44:34.015" v="2029"/>
          <ac:spMkLst>
            <pc:docMk/>
            <pc:sldMk cId="3725727672" sldId="264"/>
            <ac:spMk id="12" creationId="{17AECC1C-6944-9F68-770A-0455E86B2492}"/>
          </ac:spMkLst>
        </pc:spChg>
        <pc:spChg chg="add mod">
          <ac:chgData name="Scruel Tao" userId="5ea5c98d59b44d4b" providerId="LiveId" clId="{2BA6F94F-59B6-4AA6-9DB6-4A8227DBE37E}" dt="2023-04-03T05:03:05.445" v="2754" actId="1076"/>
          <ac:spMkLst>
            <pc:docMk/>
            <pc:sldMk cId="3725727672" sldId="264"/>
            <ac:spMk id="15" creationId="{57CD949C-3C60-4F11-3188-DAAC2954E147}"/>
          </ac:spMkLst>
        </pc:spChg>
        <pc:picChg chg="add del mod">
          <ac:chgData name="Scruel Tao" userId="5ea5c98d59b44d4b" providerId="LiveId" clId="{2BA6F94F-59B6-4AA6-9DB6-4A8227DBE37E}" dt="2023-04-03T05:00:25.324" v="2625" actId="478"/>
          <ac:picMkLst>
            <pc:docMk/>
            <pc:sldMk cId="3725727672" sldId="264"/>
            <ac:picMk id="4" creationId="{A511FBE8-0DD6-E630-8EF3-0C4EEA9CD752}"/>
          </ac:picMkLst>
        </pc:picChg>
        <pc:picChg chg="add del mod">
          <ac:chgData name="Scruel Tao" userId="5ea5c98d59b44d4b" providerId="LiveId" clId="{2BA6F94F-59B6-4AA6-9DB6-4A8227DBE37E}" dt="2023-04-03T04:57:24.837" v="2616" actId="21"/>
          <ac:picMkLst>
            <pc:docMk/>
            <pc:sldMk cId="3725727672" sldId="264"/>
            <ac:picMk id="7" creationId="{DD04D8AF-8509-73F1-4E2C-416ED822D93C}"/>
          </ac:picMkLst>
        </pc:picChg>
        <pc:picChg chg="add mod">
          <ac:chgData name="Scruel Tao" userId="5ea5c98d59b44d4b" providerId="LiveId" clId="{2BA6F94F-59B6-4AA6-9DB6-4A8227DBE37E}" dt="2023-04-03T05:01:32.816" v="2643" actId="1076"/>
          <ac:picMkLst>
            <pc:docMk/>
            <pc:sldMk cId="3725727672" sldId="264"/>
            <ac:picMk id="9" creationId="{5508513D-8323-A6F7-C52C-5D05B49C07CC}"/>
          </ac:picMkLst>
        </pc:picChg>
        <pc:picChg chg="add mod">
          <ac:chgData name="Scruel Tao" userId="5ea5c98d59b44d4b" providerId="LiveId" clId="{2BA6F94F-59B6-4AA6-9DB6-4A8227DBE37E}" dt="2023-04-03T05:01:30.973" v="2642" actId="1076"/>
          <ac:picMkLst>
            <pc:docMk/>
            <pc:sldMk cId="3725727672" sldId="264"/>
            <ac:picMk id="14" creationId="{D5EB1BEF-B3CD-34F8-C19A-87E8C64345B3}"/>
          </ac:picMkLst>
        </pc:picChg>
      </pc:sldChg>
      <pc:sldChg chg="addSp delSp modSp add mod">
        <pc:chgData name="Scruel Tao" userId="5ea5c98d59b44d4b" providerId="LiveId" clId="{2BA6F94F-59B6-4AA6-9DB6-4A8227DBE37E}" dt="2023-04-06T03:12:15.194" v="6242" actId="13926"/>
        <pc:sldMkLst>
          <pc:docMk/>
          <pc:sldMk cId="3416507657" sldId="265"/>
        </pc:sldMkLst>
        <pc:spChg chg="mod">
          <ac:chgData name="Scruel Tao" userId="5ea5c98d59b44d4b" providerId="LiveId" clId="{2BA6F94F-59B6-4AA6-9DB6-4A8227DBE37E}" dt="2023-04-06T01:59:38.903" v="3439" actId="20577"/>
          <ac:spMkLst>
            <pc:docMk/>
            <pc:sldMk cId="3416507657" sldId="265"/>
            <ac:spMk id="2" creationId="{ABA783DF-49A6-7EF1-661E-C574E2C2F386}"/>
          </ac:spMkLst>
        </pc:spChg>
        <pc:spChg chg="add del mod">
          <ac:chgData name="Scruel Tao" userId="5ea5c98d59b44d4b" providerId="LiveId" clId="{2BA6F94F-59B6-4AA6-9DB6-4A8227DBE37E}" dt="2023-04-06T03:12:15.194" v="6242" actId="13926"/>
          <ac:spMkLst>
            <pc:docMk/>
            <pc:sldMk cId="3416507657" sldId="265"/>
            <ac:spMk id="5" creationId="{334FF01F-2A65-44F6-34F9-69AC934A31D7}"/>
          </ac:spMkLst>
        </pc:spChg>
        <pc:spChg chg="add del mod">
          <ac:chgData name="Scruel Tao" userId="5ea5c98d59b44d4b" providerId="LiveId" clId="{2BA6F94F-59B6-4AA6-9DB6-4A8227DBE37E}" dt="2023-04-03T05:07:31.501" v="2932"/>
          <ac:spMkLst>
            <pc:docMk/>
            <pc:sldMk cId="3416507657" sldId="265"/>
            <ac:spMk id="9" creationId="{CCAFF9B5-8F81-F673-219D-9240B0194641}"/>
          </ac:spMkLst>
        </pc:spChg>
        <pc:spChg chg="del">
          <ac:chgData name="Scruel Tao" userId="5ea5c98d59b44d4b" providerId="LiveId" clId="{2BA6F94F-59B6-4AA6-9DB6-4A8227DBE37E}" dt="2023-04-03T05:06:16.950" v="2812"/>
          <ac:spMkLst>
            <pc:docMk/>
            <pc:sldMk cId="3416507657" sldId="265"/>
            <ac:spMk id="12" creationId="{17AECC1C-6944-9F68-770A-0455E86B2492}"/>
          </ac:spMkLst>
        </pc:spChg>
        <pc:picChg chg="add del mod">
          <ac:chgData name="Scruel Tao" userId="5ea5c98d59b44d4b" providerId="LiveId" clId="{2BA6F94F-59B6-4AA6-9DB6-4A8227DBE37E}" dt="2023-04-03T05:06:16.168" v="2811"/>
          <ac:picMkLst>
            <pc:docMk/>
            <pc:sldMk cId="3416507657" sldId="265"/>
            <ac:picMk id="4" creationId="{ABCDEA2C-CB97-DE24-E641-E77BFA3BF78D}"/>
          </ac:picMkLst>
        </pc:picChg>
        <pc:picChg chg="add del mod">
          <ac:chgData name="Scruel Tao" userId="5ea5c98d59b44d4b" providerId="LiveId" clId="{2BA6F94F-59B6-4AA6-9DB6-4A8227DBE37E}" dt="2023-04-03T05:07:30.490" v="2931" actId="478"/>
          <ac:picMkLst>
            <pc:docMk/>
            <pc:sldMk cId="3416507657" sldId="265"/>
            <ac:picMk id="7" creationId="{203C7841-531F-0781-7458-699E2A5C7CE7}"/>
          </ac:picMkLst>
        </pc:picChg>
        <pc:picChg chg="add mod">
          <ac:chgData name="Scruel Tao" userId="5ea5c98d59b44d4b" providerId="LiveId" clId="{2BA6F94F-59B6-4AA6-9DB6-4A8227DBE37E}" dt="2023-04-03T05:09:18.591" v="3012" actId="1076"/>
          <ac:picMkLst>
            <pc:docMk/>
            <pc:sldMk cId="3416507657" sldId="265"/>
            <ac:picMk id="11" creationId="{44AA24C5-508C-4D40-7E65-55D5627E4671}"/>
          </ac:picMkLst>
        </pc:picChg>
      </pc:sldChg>
      <pc:sldChg chg="add del">
        <pc:chgData name="Scruel Tao" userId="5ea5c98d59b44d4b" providerId="LiveId" clId="{2BA6F94F-59B6-4AA6-9DB6-4A8227DBE37E}" dt="2023-04-03T05:03:50.426" v="2761" actId="47"/>
        <pc:sldMkLst>
          <pc:docMk/>
          <pc:sldMk cId="3540231720" sldId="266"/>
        </pc:sldMkLst>
      </pc:sldChg>
      <pc:sldChg chg="add del">
        <pc:chgData name="Scruel Tao" userId="5ea5c98d59b44d4b" providerId="LiveId" clId="{2BA6F94F-59B6-4AA6-9DB6-4A8227DBE37E}" dt="2023-04-03T05:03:50.758" v="2762" actId="47"/>
        <pc:sldMkLst>
          <pc:docMk/>
          <pc:sldMk cId="4025758886" sldId="267"/>
        </pc:sldMkLst>
      </pc:sldChg>
      <pc:sldChg chg="add del">
        <pc:chgData name="Scruel Tao" userId="5ea5c98d59b44d4b" providerId="LiveId" clId="{2BA6F94F-59B6-4AA6-9DB6-4A8227DBE37E}" dt="2023-04-03T05:03:50.967" v="2763" actId="47"/>
        <pc:sldMkLst>
          <pc:docMk/>
          <pc:sldMk cId="3881832977" sldId="268"/>
        </pc:sldMkLst>
      </pc:sldChg>
      <pc:sldChg chg="add del">
        <pc:chgData name="Scruel Tao" userId="5ea5c98d59b44d4b" providerId="LiveId" clId="{2BA6F94F-59B6-4AA6-9DB6-4A8227DBE37E}" dt="2023-04-03T05:03:51.140" v="2764" actId="47"/>
        <pc:sldMkLst>
          <pc:docMk/>
          <pc:sldMk cId="3546485175" sldId="269"/>
        </pc:sldMkLst>
      </pc:sldChg>
      <pc:sldChg chg="addSp delSp modSp add mod ord">
        <pc:chgData name="Scruel Tao" userId="5ea5c98d59b44d4b" providerId="LiveId" clId="{2BA6F94F-59B6-4AA6-9DB6-4A8227DBE37E}" dt="2023-04-06T03:12:53.496" v="6269" actId="1076"/>
        <pc:sldMkLst>
          <pc:docMk/>
          <pc:sldMk cId="192831406" sldId="270"/>
        </pc:sldMkLst>
        <pc:spChg chg="mod">
          <ac:chgData name="Scruel Tao" userId="5ea5c98d59b44d4b" providerId="LiveId" clId="{2BA6F94F-59B6-4AA6-9DB6-4A8227DBE37E}" dt="2023-04-06T01:59:06.037" v="3423" actId="20577"/>
          <ac:spMkLst>
            <pc:docMk/>
            <pc:sldMk cId="192831406" sldId="270"/>
            <ac:spMk id="2" creationId="{ABA783DF-49A6-7EF1-661E-C574E2C2F386}"/>
          </ac:spMkLst>
        </pc:spChg>
        <pc:spChg chg="mod">
          <ac:chgData name="Scruel Tao" userId="5ea5c98d59b44d4b" providerId="LiveId" clId="{2BA6F94F-59B6-4AA6-9DB6-4A8227DBE37E}" dt="2023-04-03T04:55:36.354" v="2500" actId="20577"/>
          <ac:spMkLst>
            <pc:docMk/>
            <pc:sldMk cId="192831406" sldId="270"/>
            <ac:spMk id="5" creationId="{334FF01F-2A65-44F6-34F9-69AC934A31D7}"/>
          </ac:spMkLst>
        </pc:spChg>
        <pc:spChg chg="add del mod">
          <ac:chgData name="Scruel Tao" userId="5ea5c98d59b44d4b" providerId="LiveId" clId="{2BA6F94F-59B6-4AA6-9DB6-4A8227DBE37E}" dt="2023-04-03T04:49:26.325" v="2108"/>
          <ac:spMkLst>
            <pc:docMk/>
            <pc:sldMk cId="192831406" sldId="270"/>
            <ac:spMk id="6" creationId="{4825B1F8-4B63-9130-AF5C-D8B58F7AE6AF}"/>
          </ac:spMkLst>
        </pc:spChg>
        <pc:spChg chg="add del mod">
          <ac:chgData name="Scruel Tao" userId="5ea5c98d59b44d4b" providerId="LiveId" clId="{2BA6F94F-59B6-4AA6-9DB6-4A8227DBE37E}" dt="2023-04-03T04:55:48.392" v="2504"/>
          <ac:spMkLst>
            <pc:docMk/>
            <pc:sldMk cId="192831406" sldId="270"/>
            <ac:spMk id="13" creationId="{BFF52406-2E49-3B9D-2A6D-2A5EDD1B1D0D}"/>
          </ac:spMkLst>
        </pc:spChg>
        <pc:spChg chg="add mod">
          <ac:chgData name="Scruel Tao" userId="5ea5c98d59b44d4b" providerId="LiveId" clId="{2BA6F94F-59B6-4AA6-9DB6-4A8227DBE37E}" dt="2023-04-06T03:12:53.496" v="6269" actId="1076"/>
          <ac:spMkLst>
            <pc:docMk/>
            <pc:sldMk cId="192831406" sldId="270"/>
            <ac:spMk id="14" creationId="{BF2C039C-7D70-5BA8-10BF-AC65C1C472C2}"/>
          </ac:spMkLst>
        </pc:spChg>
        <pc:picChg chg="del">
          <ac:chgData name="Scruel Tao" userId="5ea5c98d59b44d4b" providerId="LiveId" clId="{2BA6F94F-59B6-4AA6-9DB6-4A8227DBE37E}" dt="2023-04-03T04:46:04.237" v="2072" actId="21"/>
          <ac:picMkLst>
            <pc:docMk/>
            <pc:sldMk cId="192831406" sldId="270"/>
            <ac:picMk id="4" creationId="{A511FBE8-0DD6-E630-8EF3-0C4EEA9CD752}"/>
          </ac:picMkLst>
        </pc:picChg>
        <pc:picChg chg="del mod">
          <ac:chgData name="Scruel Tao" userId="5ea5c98d59b44d4b" providerId="LiveId" clId="{2BA6F94F-59B6-4AA6-9DB6-4A8227DBE37E}" dt="2023-04-03T04:49:25.552" v="2107" actId="21"/>
          <ac:picMkLst>
            <pc:docMk/>
            <pc:sldMk cId="192831406" sldId="270"/>
            <ac:picMk id="7" creationId="{DD04D8AF-8509-73F1-4E2C-416ED822D93C}"/>
          </ac:picMkLst>
        </pc:picChg>
        <pc:picChg chg="add mod">
          <ac:chgData name="Scruel Tao" userId="5ea5c98d59b44d4b" providerId="LiveId" clId="{2BA6F94F-59B6-4AA6-9DB6-4A8227DBE37E}" dt="2023-04-03T04:56:24.305" v="2563" actId="1076"/>
          <ac:picMkLst>
            <pc:docMk/>
            <pc:sldMk cId="192831406" sldId="270"/>
            <ac:picMk id="8" creationId="{9FEE71E3-5A5A-BDD3-0177-666AE0953528}"/>
          </ac:picMkLst>
        </pc:picChg>
        <pc:picChg chg="add mod">
          <ac:chgData name="Scruel Tao" userId="5ea5c98d59b44d4b" providerId="LiveId" clId="{2BA6F94F-59B6-4AA6-9DB6-4A8227DBE37E}" dt="2023-04-03T04:57:09.828" v="2614" actId="1076"/>
          <ac:picMkLst>
            <pc:docMk/>
            <pc:sldMk cId="192831406" sldId="270"/>
            <ac:picMk id="10" creationId="{ED7D2C24-3911-466C-3E76-669FC1671250}"/>
          </ac:picMkLst>
        </pc:picChg>
        <pc:picChg chg="add mod">
          <ac:chgData name="Scruel Tao" userId="5ea5c98d59b44d4b" providerId="LiveId" clId="{2BA6F94F-59B6-4AA6-9DB6-4A8227DBE37E}" dt="2023-04-03T04:55:39.683" v="2501" actId="1076"/>
          <ac:picMkLst>
            <pc:docMk/>
            <pc:sldMk cId="192831406" sldId="270"/>
            <ac:picMk id="12" creationId="{A8B42638-E2EC-8913-3326-65DFC6BFA414}"/>
          </ac:picMkLst>
        </pc:picChg>
      </pc:sldChg>
      <pc:sldChg chg="addSp delSp modSp add mod modTransition delAnim modAnim">
        <pc:chgData name="Scruel Tao" userId="5ea5c98d59b44d4b" providerId="LiveId" clId="{2BA6F94F-59B6-4AA6-9DB6-4A8227DBE37E}" dt="2023-04-06T02:37:35.540" v="4103" actId="20577"/>
        <pc:sldMkLst>
          <pc:docMk/>
          <pc:sldMk cId="555885545" sldId="271"/>
        </pc:sldMkLst>
        <pc:spChg chg="mod">
          <ac:chgData name="Scruel Tao" userId="5ea5c98d59b44d4b" providerId="LiveId" clId="{2BA6F94F-59B6-4AA6-9DB6-4A8227DBE37E}" dt="2023-04-06T02:37:35.540" v="4103" actId="20577"/>
          <ac:spMkLst>
            <pc:docMk/>
            <pc:sldMk cId="555885545" sldId="271"/>
            <ac:spMk id="2" creationId="{ABA783DF-49A6-7EF1-661E-C574E2C2F386}"/>
          </ac:spMkLst>
        </pc:spChg>
        <pc:spChg chg="mod">
          <ac:chgData name="Scruel Tao" userId="5ea5c98d59b44d4b" providerId="LiveId" clId="{2BA6F94F-59B6-4AA6-9DB6-4A8227DBE37E}" dt="2023-04-06T02:37:10.496" v="4102" actId="20577"/>
          <ac:spMkLst>
            <pc:docMk/>
            <pc:sldMk cId="555885545" sldId="271"/>
            <ac:spMk id="5" creationId="{334FF01F-2A65-44F6-34F9-69AC934A31D7}"/>
          </ac:spMkLst>
        </pc:spChg>
        <pc:spChg chg="del">
          <ac:chgData name="Scruel Tao" userId="5ea5c98d59b44d4b" providerId="LiveId" clId="{2BA6F94F-59B6-4AA6-9DB6-4A8227DBE37E}" dt="2023-04-03T05:12:20.396" v="3109"/>
          <ac:spMkLst>
            <pc:docMk/>
            <pc:sldMk cId="555885545" sldId="271"/>
            <ac:spMk id="12" creationId="{17AECC1C-6944-9F68-770A-0455E86B2492}"/>
          </ac:spMkLst>
        </pc:spChg>
        <pc:picChg chg="add mod">
          <ac:chgData name="Scruel Tao" userId="5ea5c98d59b44d4b" providerId="LiveId" clId="{2BA6F94F-59B6-4AA6-9DB6-4A8227DBE37E}" dt="2023-04-03T05:12:24.482" v="3111" actId="1076"/>
          <ac:picMkLst>
            <pc:docMk/>
            <pc:sldMk cId="555885545" sldId="271"/>
            <ac:picMk id="3" creationId="{E9C9C4B6-9E80-13FC-3C11-56455F818828}"/>
          </ac:picMkLst>
        </pc:picChg>
        <pc:picChg chg="add del mod">
          <ac:chgData name="Scruel Tao" userId="5ea5c98d59b44d4b" providerId="LiveId" clId="{2BA6F94F-59B6-4AA6-9DB6-4A8227DBE37E}" dt="2023-04-06T02:23:46.442" v="3975" actId="478"/>
          <ac:picMkLst>
            <pc:docMk/>
            <pc:sldMk cId="555885545" sldId="271"/>
            <ac:picMk id="6" creationId="{946FBC4D-967C-E0DD-4B99-AFE37DE456FC}"/>
          </ac:picMkLst>
        </pc:picChg>
        <pc:picChg chg="add del mod">
          <ac:chgData name="Scruel Tao" userId="5ea5c98d59b44d4b" providerId="LiveId" clId="{2BA6F94F-59B6-4AA6-9DB6-4A8227DBE37E}" dt="2023-04-06T02:34:23.966" v="4014" actId="478"/>
          <ac:picMkLst>
            <pc:docMk/>
            <pc:sldMk cId="555885545" sldId="271"/>
            <ac:picMk id="8" creationId="{CBE0F782-9063-9A1B-F123-E3585C23F8D4}"/>
          </ac:picMkLst>
        </pc:picChg>
        <pc:picChg chg="add mod ord">
          <ac:chgData name="Scruel Tao" userId="5ea5c98d59b44d4b" providerId="LiveId" clId="{2BA6F94F-59B6-4AA6-9DB6-4A8227DBE37E}" dt="2023-04-06T02:34:21.109" v="4013" actId="171"/>
          <ac:picMkLst>
            <pc:docMk/>
            <pc:sldMk cId="555885545" sldId="271"/>
            <ac:picMk id="10" creationId="{AB9AA877-00A8-CAE0-AEB2-54C3CC706AB2}"/>
          </ac:picMkLst>
        </pc:picChg>
        <pc:picChg chg="add del mod">
          <ac:chgData name="Scruel Tao" userId="5ea5c98d59b44d4b" providerId="LiveId" clId="{2BA6F94F-59B6-4AA6-9DB6-4A8227DBE37E}" dt="2023-04-06T02:34:05.904" v="4011" actId="478"/>
          <ac:picMkLst>
            <pc:docMk/>
            <pc:sldMk cId="555885545" sldId="271"/>
            <ac:picMk id="12" creationId="{6B5B9BC3-94A6-21D9-46F9-DD8E61B43B92}"/>
          </ac:picMkLst>
        </pc:picChg>
        <pc:picChg chg="add mod">
          <ac:chgData name="Scruel Tao" userId="5ea5c98d59b44d4b" providerId="LiveId" clId="{2BA6F94F-59B6-4AA6-9DB6-4A8227DBE37E}" dt="2023-04-06T02:34:48.022" v="4029" actId="1076"/>
          <ac:picMkLst>
            <pc:docMk/>
            <pc:sldMk cId="555885545" sldId="271"/>
            <ac:picMk id="14" creationId="{6A16C4FE-00E6-5357-100A-B8710B34F596}"/>
          </ac:picMkLst>
        </pc:picChg>
        <pc:picChg chg="add mod">
          <ac:chgData name="Scruel Tao" userId="5ea5c98d59b44d4b" providerId="LiveId" clId="{2BA6F94F-59B6-4AA6-9DB6-4A8227DBE37E}" dt="2023-04-06T02:35:36.170" v="4034" actId="1076"/>
          <ac:picMkLst>
            <pc:docMk/>
            <pc:sldMk cId="555885545" sldId="271"/>
            <ac:picMk id="16" creationId="{11C754BB-74AE-32B2-031C-7FF20420B575}"/>
          </ac:picMkLst>
        </pc:picChg>
      </pc:sldChg>
      <pc:sldChg chg="addSp delSp modSp add mod modClrScheme modAnim chgLayout">
        <pc:chgData name="Scruel Tao" userId="5ea5c98d59b44d4b" providerId="LiveId" clId="{2BA6F94F-59B6-4AA6-9DB6-4A8227DBE37E}" dt="2023-04-06T03:21:33.591" v="6322" actId="20577"/>
        <pc:sldMkLst>
          <pc:docMk/>
          <pc:sldMk cId="1518949093" sldId="272"/>
        </pc:sldMkLst>
        <pc:spChg chg="mod ord">
          <ac:chgData name="Scruel Tao" userId="5ea5c98d59b44d4b" providerId="LiveId" clId="{2BA6F94F-59B6-4AA6-9DB6-4A8227DBE37E}" dt="2023-04-06T02:46:26.755" v="4346" actId="700"/>
          <ac:spMkLst>
            <pc:docMk/>
            <pc:sldMk cId="1518949093" sldId="272"/>
            <ac:spMk id="2" creationId="{ABA783DF-49A6-7EF1-661E-C574E2C2F386}"/>
          </ac:spMkLst>
        </pc:spChg>
        <pc:spChg chg="add mod ord">
          <ac:chgData name="Scruel Tao" userId="5ea5c98d59b44d4b" providerId="LiveId" clId="{2BA6F94F-59B6-4AA6-9DB6-4A8227DBE37E}" dt="2023-04-06T03:21:33.591" v="6322" actId="20577"/>
          <ac:spMkLst>
            <pc:docMk/>
            <pc:sldMk cId="1518949093" sldId="272"/>
            <ac:spMk id="3" creationId="{939F03AE-10F4-D882-D99A-D5393469A114}"/>
          </ac:spMkLst>
        </pc:spChg>
        <pc:spChg chg="add mod">
          <ac:chgData name="Scruel Tao" userId="5ea5c98d59b44d4b" providerId="LiveId" clId="{2BA6F94F-59B6-4AA6-9DB6-4A8227DBE37E}" dt="2023-04-06T03:00:35.995" v="5800" actId="1076"/>
          <ac:spMkLst>
            <pc:docMk/>
            <pc:sldMk cId="1518949093" sldId="272"/>
            <ac:spMk id="4" creationId="{7F9F47DD-E49D-A929-FBF6-0571BAC29FB6}"/>
          </ac:spMkLst>
        </pc:spChg>
        <pc:spChg chg="del mod ord">
          <ac:chgData name="Scruel Tao" userId="5ea5c98d59b44d4b" providerId="LiveId" clId="{2BA6F94F-59B6-4AA6-9DB6-4A8227DBE37E}" dt="2023-04-06T02:46:26.755" v="4346" actId="700"/>
          <ac:spMkLst>
            <pc:docMk/>
            <pc:sldMk cId="1518949093" sldId="272"/>
            <ac:spMk id="5" creationId="{334FF01F-2A65-44F6-34F9-69AC934A31D7}"/>
          </ac:spMkLst>
        </pc:spChg>
        <pc:spChg chg="add del mod">
          <ac:chgData name="Scruel Tao" userId="5ea5c98d59b44d4b" providerId="LiveId" clId="{2BA6F94F-59B6-4AA6-9DB6-4A8227DBE37E}" dt="2023-04-06T02:46:26.755" v="4346" actId="700"/>
          <ac:spMkLst>
            <pc:docMk/>
            <pc:sldMk cId="1518949093" sldId="272"/>
            <ac:spMk id="7" creationId="{F35B7A8A-4930-2C62-CD2B-1E4E38AFABE3}"/>
          </ac:spMkLst>
        </pc:spChg>
        <pc:spChg chg="del">
          <ac:chgData name="Scruel Tao" userId="5ea5c98d59b44d4b" providerId="LiveId" clId="{2BA6F94F-59B6-4AA6-9DB6-4A8227DBE37E}" dt="2023-04-03T05:12:13.720" v="3106"/>
          <ac:spMkLst>
            <pc:docMk/>
            <pc:sldMk cId="1518949093" sldId="272"/>
            <ac:spMk id="12" creationId="{17AECC1C-6944-9F68-770A-0455E86B2492}"/>
          </ac:spMkLst>
        </pc:spChg>
        <pc:picChg chg="add del mod">
          <ac:chgData name="Scruel Tao" userId="5ea5c98d59b44d4b" providerId="LiveId" clId="{2BA6F94F-59B6-4AA6-9DB6-4A8227DBE37E}" dt="2023-04-03T05:12:18.430" v="3108" actId="21"/>
          <ac:picMkLst>
            <pc:docMk/>
            <pc:sldMk cId="1518949093" sldId="272"/>
            <ac:picMk id="4" creationId="{ED7E2725-EC32-D629-C663-EC55BC83D8AA}"/>
          </ac:picMkLst>
        </pc:picChg>
      </pc:sldChg>
      <pc:sldChg chg="addSp delSp modSp add mod modAnim">
        <pc:chgData name="Scruel Tao" userId="5ea5c98d59b44d4b" providerId="LiveId" clId="{2BA6F94F-59B6-4AA6-9DB6-4A8227DBE37E}" dt="2023-04-06T03:22:01.021" v="6326" actId="20577"/>
        <pc:sldMkLst>
          <pc:docMk/>
          <pc:sldMk cId="1301849154" sldId="273"/>
        </pc:sldMkLst>
        <pc:spChg chg="mod">
          <ac:chgData name="Scruel Tao" userId="5ea5c98d59b44d4b" providerId="LiveId" clId="{2BA6F94F-59B6-4AA6-9DB6-4A8227DBE37E}" dt="2023-04-06T02:00:22.559" v="3502" actId="20577"/>
          <ac:spMkLst>
            <pc:docMk/>
            <pc:sldMk cId="1301849154" sldId="273"/>
            <ac:spMk id="2" creationId="{ABA783DF-49A6-7EF1-661E-C574E2C2F386}"/>
          </ac:spMkLst>
        </pc:spChg>
        <pc:spChg chg="mod ord">
          <ac:chgData name="Scruel Tao" userId="5ea5c98d59b44d4b" providerId="LiveId" clId="{2BA6F94F-59B6-4AA6-9DB6-4A8227DBE37E}" dt="2023-04-06T03:22:01.021" v="6326" actId="20577"/>
          <ac:spMkLst>
            <pc:docMk/>
            <pc:sldMk cId="1301849154" sldId="273"/>
            <ac:spMk id="5" creationId="{334FF01F-2A65-44F6-34F9-69AC934A31D7}"/>
          </ac:spMkLst>
        </pc:spChg>
        <pc:spChg chg="add del">
          <ac:chgData name="Scruel Tao" userId="5ea5c98d59b44d4b" providerId="LiveId" clId="{2BA6F94F-59B6-4AA6-9DB6-4A8227DBE37E}" dt="2023-04-06T03:03:08.342" v="5816" actId="22"/>
          <ac:spMkLst>
            <pc:docMk/>
            <pc:sldMk cId="1301849154" sldId="273"/>
            <ac:spMk id="9" creationId="{2D63CFCC-FD4C-6E5B-C31C-1FACE6548087}"/>
          </ac:spMkLst>
        </pc:spChg>
        <pc:spChg chg="del">
          <ac:chgData name="Scruel Tao" userId="5ea5c98d59b44d4b" providerId="LiveId" clId="{2BA6F94F-59B6-4AA6-9DB6-4A8227DBE37E}" dt="2023-04-06T02:59:42.163" v="5772"/>
          <ac:spMkLst>
            <pc:docMk/>
            <pc:sldMk cId="1301849154" sldId="273"/>
            <ac:spMk id="12" creationId="{17AECC1C-6944-9F68-770A-0455E86B2492}"/>
          </ac:spMkLst>
        </pc:spChg>
        <pc:picChg chg="add mod">
          <ac:chgData name="Scruel Tao" userId="5ea5c98d59b44d4b" providerId="LiveId" clId="{2BA6F94F-59B6-4AA6-9DB6-4A8227DBE37E}" dt="2023-04-06T03:00:08.355" v="5783" actId="14100"/>
          <ac:picMkLst>
            <pc:docMk/>
            <pc:sldMk cId="1301849154" sldId="273"/>
            <ac:picMk id="4" creationId="{0A002240-4414-DA2D-96E9-81195475F4D9}"/>
          </ac:picMkLst>
        </pc:picChg>
        <pc:picChg chg="add mod">
          <ac:chgData name="Scruel Tao" userId="5ea5c98d59b44d4b" providerId="LiveId" clId="{2BA6F94F-59B6-4AA6-9DB6-4A8227DBE37E}" dt="2023-04-06T03:01:55.942" v="5807" actId="1076"/>
          <ac:picMkLst>
            <pc:docMk/>
            <pc:sldMk cId="1301849154" sldId="273"/>
            <ac:picMk id="7" creationId="{039AB04D-EA90-8BDD-A9C6-599C7C25DC63}"/>
          </ac:picMkLst>
        </pc:picChg>
        <pc:picChg chg="add mod">
          <ac:chgData name="Scruel Tao" userId="5ea5c98d59b44d4b" providerId="LiveId" clId="{2BA6F94F-59B6-4AA6-9DB6-4A8227DBE37E}" dt="2023-04-06T03:03:35.262" v="5826" actId="1076"/>
          <ac:picMkLst>
            <pc:docMk/>
            <pc:sldMk cId="1301849154" sldId="273"/>
            <ac:picMk id="11" creationId="{F56CF5C9-083E-9020-8D45-F23AB3CF38CE}"/>
          </ac:picMkLst>
        </pc:picChg>
      </pc:sldChg>
      <pc:sldChg chg="addSp delSp modSp add mod modClrScheme modAnim chgLayout">
        <pc:chgData name="Scruel Tao" userId="5ea5c98d59b44d4b" providerId="LiveId" clId="{2BA6F94F-59B6-4AA6-9DB6-4A8227DBE37E}" dt="2023-04-06T03:08:04.347" v="6177" actId="20577"/>
        <pc:sldMkLst>
          <pc:docMk/>
          <pc:sldMk cId="2878673110" sldId="274"/>
        </pc:sldMkLst>
        <pc:spChg chg="mod ord">
          <ac:chgData name="Scruel Tao" userId="5ea5c98d59b44d4b" providerId="LiveId" clId="{2BA6F94F-59B6-4AA6-9DB6-4A8227DBE37E}" dt="2023-04-06T03:06:24.832" v="6026" actId="20577"/>
          <ac:spMkLst>
            <pc:docMk/>
            <pc:sldMk cId="2878673110" sldId="274"/>
            <ac:spMk id="2" creationId="{ABA783DF-49A6-7EF1-661E-C574E2C2F386}"/>
          </ac:spMkLst>
        </pc:spChg>
        <pc:spChg chg="add mod ord">
          <ac:chgData name="Scruel Tao" userId="5ea5c98d59b44d4b" providerId="LiveId" clId="{2BA6F94F-59B6-4AA6-9DB6-4A8227DBE37E}" dt="2023-04-06T03:08:04.347" v="6177" actId="20577"/>
          <ac:spMkLst>
            <pc:docMk/>
            <pc:sldMk cId="2878673110" sldId="274"/>
            <ac:spMk id="3" creationId="{9E0BA8B8-92DA-1AC9-79B9-A552D184BB54}"/>
          </ac:spMkLst>
        </pc:spChg>
        <pc:spChg chg="del mod ord">
          <ac:chgData name="Scruel Tao" userId="5ea5c98d59b44d4b" providerId="LiveId" clId="{2BA6F94F-59B6-4AA6-9DB6-4A8227DBE37E}" dt="2023-04-03T05:14:57.549" v="3272" actId="700"/>
          <ac:spMkLst>
            <pc:docMk/>
            <pc:sldMk cId="2878673110" sldId="274"/>
            <ac:spMk id="5" creationId="{334FF01F-2A65-44F6-34F9-69AC934A31D7}"/>
          </ac:spMkLst>
        </pc:spChg>
        <pc:spChg chg="del">
          <ac:chgData name="Scruel Tao" userId="5ea5c98d59b44d4b" providerId="LiveId" clId="{2BA6F94F-59B6-4AA6-9DB6-4A8227DBE37E}" dt="2023-04-03T05:14:57.549" v="3272" actId="700"/>
          <ac:spMkLst>
            <pc:docMk/>
            <pc:sldMk cId="2878673110" sldId="274"/>
            <ac:spMk id="12" creationId="{17AECC1C-6944-9F68-770A-0455E86B2492}"/>
          </ac:spMkLst>
        </pc:spChg>
      </pc:sldChg>
      <pc:sldChg chg="addSp delSp modSp add mod delAnim modAnim">
        <pc:chgData name="Scruel Tao" userId="5ea5c98d59b44d4b" providerId="LiveId" clId="{2BA6F94F-59B6-4AA6-9DB6-4A8227DBE37E}" dt="2023-04-06T03:11:42.112" v="6223" actId="20577"/>
        <pc:sldMkLst>
          <pc:docMk/>
          <pc:sldMk cId="1525970791" sldId="275"/>
        </pc:sldMkLst>
        <pc:spChg chg="mod">
          <ac:chgData name="Scruel Tao" userId="5ea5c98d59b44d4b" providerId="LiveId" clId="{2BA6F94F-59B6-4AA6-9DB6-4A8227DBE37E}" dt="2023-04-06T02:37:55.606" v="4130" actId="20577"/>
          <ac:spMkLst>
            <pc:docMk/>
            <pc:sldMk cId="1525970791" sldId="275"/>
            <ac:spMk id="2" creationId="{ABA783DF-49A6-7EF1-661E-C574E2C2F386}"/>
          </ac:spMkLst>
        </pc:spChg>
        <pc:spChg chg="add mod">
          <ac:chgData name="Scruel Tao" userId="5ea5c98d59b44d4b" providerId="LiveId" clId="{2BA6F94F-59B6-4AA6-9DB6-4A8227DBE37E}" dt="2023-04-06T02:40:44.115" v="4288" actId="1076"/>
          <ac:spMkLst>
            <pc:docMk/>
            <pc:sldMk cId="1525970791" sldId="275"/>
            <ac:spMk id="3" creationId="{758FEE91-E006-78B4-7371-44F05CE1873F}"/>
          </ac:spMkLst>
        </pc:spChg>
        <pc:spChg chg="mod">
          <ac:chgData name="Scruel Tao" userId="5ea5c98d59b44d4b" providerId="LiveId" clId="{2BA6F94F-59B6-4AA6-9DB6-4A8227DBE37E}" dt="2023-04-06T03:11:42.112" v="6223" actId="20577"/>
          <ac:spMkLst>
            <pc:docMk/>
            <pc:sldMk cId="1525970791" sldId="275"/>
            <ac:spMk id="5" creationId="{334FF01F-2A65-44F6-34F9-69AC934A31D7}"/>
          </ac:spMkLst>
        </pc:spChg>
        <pc:spChg chg="add del mod">
          <ac:chgData name="Scruel Tao" userId="5ea5c98d59b44d4b" providerId="LiveId" clId="{2BA6F94F-59B6-4AA6-9DB6-4A8227DBE37E}" dt="2023-04-06T02:41:11.484" v="4301"/>
          <ac:spMkLst>
            <pc:docMk/>
            <pc:sldMk cId="1525970791" sldId="275"/>
            <ac:spMk id="6" creationId="{FE71521E-2CC0-4A61-AAED-50B969DD3FB2}"/>
          </ac:spMkLst>
        </pc:spChg>
        <pc:spChg chg="add del mod">
          <ac:chgData name="Scruel Tao" userId="5ea5c98d59b44d4b" providerId="LiveId" clId="{2BA6F94F-59B6-4AA6-9DB6-4A8227DBE37E}" dt="2023-04-06T02:41:49.801" v="4308"/>
          <ac:spMkLst>
            <pc:docMk/>
            <pc:sldMk cId="1525970791" sldId="275"/>
            <ac:spMk id="11" creationId="{E7566BCF-DD27-2A40-5FAC-846D590C6664}"/>
          </ac:spMkLst>
        </pc:spChg>
        <pc:picChg chg="del">
          <ac:chgData name="Scruel Tao" userId="5ea5c98d59b44d4b" providerId="LiveId" clId="{2BA6F94F-59B6-4AA6-9DB6-4A8227DBE37E}" dt="2023-04-03T05:13:19.543" v="3163" actId="21"/>
          <ac:picMkLst>
            <pc:docMk/>
            <pc:sldMk cId="1525970791" sldId="275"/>
            <ac:picMk id="3" creationId="{E9C9C4B6-9E80-13FC-3C11-56455F818828}"/>
          </ac:picMkLst>
        </pc:picChg>
        <pc:picChg chg="add del mod">
          <ac:chgData name="Scruel Tao" userId="5ea5c98d59b44d4b" providerId="LiveId" clId="{2BA6F94F-59B6-4AA6-9DB6-4A8227DBE37E}" dt="2023-04-06T02:41:10.728" v="4300"/>
          <ac:picMkLst>
            <pc:docMk/>
            <pc:sldMk cId="1525970791" sldId="275"/>
            <ac:picMk id="7" creationId="{72753DEC-DD0C-C274-F404-F5EB4CD1C448}"/>
          </ac:picMkLst>
        </pc:picChg>
        <pc:picChg chg="add del mod">
          <ac:chgData name="Scruel Tao" userId="5ea5c98d59b44d4b" providerId="LiveId" clId="{2BA6F94F-59B6-4AA6-9DB6-4A8227DBE37E}" dt="2023-04-06T02:41:48.798" v="4307" actId="478"/>
          <ac:picMkLst>
            <pc:docMk/>
            <pc:sldMk cId="1525970791" sldId="275"/>
            <ac:picMk id="9" creationId="{956D46E1-CA10-6110-3721-527FB106B816}"/>
          </ac:picMkLst>
        </pc:picChg>
        <pc:picChg chg="add mod">
          <ac:chgData name="Scruel Tao" userId="5ea5c98d59b44d4b" providerId="LiveId" clId="{2BA6F94F-59B6-4AA6-9DB6-4A8227DBE37E}" dt="2023-04-06T02:41:56.060" v="4311" actId="14100"/>
          <ac:picMkLst>
            <pc:docMk/>
            <pc:sldMk cId="1525970791" sldId="275"/>
            <ac:picMk id="13" creationId="{28E0336C-E8D0-EA88-BA1F-58180AAA10B2}"/>
          </ac:picMkLst>
        </pc:picChg>
        <pc:picChg chg="add mod">
          <ac:chgData name="Scruel Tao" userId="5ea5c98d59b44d4b" providerId="LiveId" clId="{2BA6F94F-59B6-4AA6-9DB6-4A8227DBE37E}" dt="2023-04-06T02:43:15.541" v="4323" actId="1076"/>
          <ac:picMkLst>
            <pc:docMk/>
            <pc:sldMk cId="1525970791" sldId="275"/>
            <ac:picMk id="15" creationId="{688D0B3B-ED19-D752-7801-4EA7CCF93CF1}"/>
          </ac:picMkLst>
        </pc:picChg>
        <pc:picChg chg="add del mod">
          <ac:chgData name="Scruel Tao" userId="5ea5c98d59b44d4b" providerId="LiveId" clId="{2BA6F94F-59B6-4AA6-9DB6-4A8227DBE37E}" dt="2023-04-06T02:45:44.597" v="4337" actId="478"/>
          <ac:picMkLst>
            <pc:docMk/>
            <pc:sldMk cId="1525970791" sldId="275"/>
            <ac:picMk id="17" creationId="{A0899730-319B-2A2E-DBC8-BEBF8655AA69}"/>
          </ac:picMkLst>
        </pc:picChg>
        <pc:picChg chg="add mod">
          <ac:chgData name="Scruel Tao" userId="5ea5c98d59b44d4b" providerId="LiveId" clId="{2BA6F94F-59B6-4AA6-9DB6-4A8227DBE37E}" dt="2023-04-06T02:45:54.296" v="4342" actId="1076"/>
          <ac:picMkLst>
            <pc:docMk/>
            <pc:sldMk cId="1525970791" sldId="275"/>
            <ac:picMk id="19" creationId="{EA4C9E56-4F35-33EF-251B-533EFC0DABBF}"/>
          </ac:picMkLst>
        </pc:picChg>
      </pc:sldChg>
      <pc:sldChg chg="modSp add del mod">
        <pc:chgData name="Scruel Tao" userId="5ea5c98d59b44d4b" providerId="LiveId" clId="{2BA6F94F-59B6-4AA6-9DB6-4A8227DBE37E}" dt="2023-04-06T02:37:57.733" v="4131" actId="47"/>
        <pc:sldMkLst>
          <pc:docMk/>
          <pc:sldMk cId="1084643022" sldId="276"/>
        </pc:sldMkLst>
        <pc:spChg chg="mod">
          <ac:chgData name="Scruel Tao" userId="5ea5c98d59b44d4b" providerId="LiveId" clId="{2BA6F94F-59B6-4AA6-9DB6-4A8227DBE37E}" dt="2023-04-06T01:59:57.563" v="3451" actId="20577"/>
          <ac:spMkLst>
            <pc:docMk/>
            <pc:sldMk cId="1084643022" sldId="276"/>
            <ac:spMk id="2" creationId="{ABA783DF-49A6-7EF1-661E-C574E2C2F386}"/>
          </ac:spMkLst>
        </pc:spChg>
      </pc:sldChg>
      <pc:sldMasterChg chg="modSldLayout">
        <pc:chgData name="Scruel Tao" userId="5ea5c98d59b44d4b" providerId="LiveId" clId="{2BA6F94F-59B6-4AA6-9DB6-4A8227DBE37E}" dt="2023-04-03T03:34:53.033" v="335" actId="1076"/>
        <pc:sldMasterMkLst>
          <pc:docMk/>
          <pc:sldMasterMk cId="1766057859" sldId="2147483648"/>
        </pc:sldMasterMkLst>
        <pc:sldLayoutChg chg="delSp modSp mod">
          <pc:chgData name="Scruel Tao" userId="5ea5c98d59b44d4b" providerId="LiveId" clId="{2BA6F94F-59B6-4AA6-9DB6-4A8227DBE37E}" dt="2023-04-03T03:34:53.033" v="335" actId="1076"/>
          <pc:sldLayoutMkLst>
            <pc:docMk/>
            <pc:sldMasterMk cId="1766057859" sldId="2147483648"/>
            <pc:sldLayoutMk cId="1337634028" sldId="2147483660"/>
          </pc:sldLayoutMkLst>
          <pc:spChg chg="del mod">
            <ac:chgData name="Scruel Tao" userId="5ea5c98d59b44d4b" providerId="LiveId" clId="{2BA6F94F-59B6-4AA6-9DB6-4A8227DBE37E}" dt="2023-04-03T03:27:47.594" v="278" actId="478"/>
            <ac:spMkLst>
              <pc:docMk/>
              <pc:sldMasterMk cId="1766057859" sldId="2147483648"/>
              <pc:sldLayoutMk cId="1337634028" sldId="2147483660"/>
              <ac:spMk id="19468" creationId="{418CE5A5-515B-CEAB-D160-CBAFEBF4837F}"/>
            </ac:spMkLst>
          </pc:spChg>
          <pc:picChg chg="del">
            <ac:chgData name="Scruel Tao" userId="5ea5c98d59b44d4b" providerId="LiveId" clId="{2BA6F94F-59B6-4AA6-9DB6-4A8227DBE37E}" dt="2023-04-03T03:26:11.336" v="269" actId="21"/>
            <ac:picMkLst>
              <pc:docMk/>
              <pc:sldMasterMk cId="1766057859" sldId="2147483648"/>
              <pc:sldLayoutMk cId="1337634028" sldId="2147483660"/>
              <ac:picMk id="19481" creationId="{02568321-E4E6-1B3D-8017-A3451A7203B9}"/>
            </ac:picMkLst>
          </pc:picChg>
          <pc:picChg chg="mod">
            <ac:chgData name="Scruel Tao" userId="5ea5c98d59b44d4b" providerId="LiveId" clId="{2BA6F94F-59B6-4AA6-9DB6-4A8227DBE37E}" dt="2023-04-03T03:34:53.033" v="335" actId="1076"/>
            <ac:picMkLst>
              <pc:docMk/>
              <pc:sldMasterMk cId="1766057859" sldId="2147483648"/>
              <pc:sldLayoutMk cId="1337634028" sldId="2147483660"/>
              <ac:picMk id="19482" creationId="{8F2B9C9A-7CA4-5723-784E-DBADCF09186B}"/>
            </ac:picMkLst>
          </pc:picChg>
        </pc:sldLayoutChg>
      </pc:sldMasterChg>
    </pc:docChg>
  </pc:docChgLst>
  <pc:docChgLst>
    <pc:chgData name="Scruel Tao" userId="5ea5c98d59b44d4b" providerId="LiveId" clId="{A52ED264-C864-416B-BFF4-46855FE833A0}"/>
    <pc:docChg chg="undo redo custSel addSld delSld modSld modMainMaster">
      <pc:chgData name="Scruel Tao" userId="5ea5c98d59b44d4b" providerId="LiveId" clId="{A52ED264-C864-416B-BFF4-46855FE833A0}" dt="2023-04-25T06:04:49.595" v="147" actId="47"/>
      <pc:docMkLst>
        <pc:docMk/>
      </pc:docMkLst>
      <pc:sldChg chg="modSp mod">
        <pc:chgData name="Scruel Tao" userId="5ea5c98d59b44d4b" providerId="LiveId" clId="{A52ED264-C864-416B-BFF4-46855FE833A0}" dt="2023-04-25T06:04:25.067" v="132" actId="20577"/>
        <pc:sldMkLst>
          <pc:docMk/>
          <pc:sldMk cId="1112998187" sldId="257"/>
        </pc:sldMkLst>
        <pc:spChg chg="mod">
          <ac:chgData name="Scruel Tao" userId="5ea5c98d59b44d4b" providerId="LiveId" clId="{A52ED264-C864-416B-BFF4-46855FE833A0}" dt="2023-04-25T05:55:34.925" v="7" actId="20577"/>
          <ac:spMkLst>
            <pc:docMk/>
            <pc:sldMk cId="1112998187" sldId="257"/>
            <ac:spMk id="2" creationId="{1422DFF6-0952-1023-64E3-97184D36BE3F}"/>
          </ac:spMkLst>
        </pc:spChg>
        <pc:spChg chg="mod">
          <ac:chgData name="Scruel Tao" userId="5ea5c98d59b44d4b" providerId="LiveId" clId="{A52ED264-C864-416B-BFF4-46855FE833A0}" dt="2023-04-25T06:04:25.067" v="132" actId="20577"/>
          <ac:spMkLst>
            <pc:docMk/>
            <pc:sldMk cId="1112998187" sldId="257"/>
            <ac:spMk id="3" creationId="{AC7759D9-0BB4-08ED-8476-24F7D903D6DE}"/>
          </ac:spMkLst>
        </pc:spChg>
      </pc:sldChg>
      <pc:sldChg chg="del">
        <pc:chgData name="Scruel Tao" userId="5ea5c98d59b44d4b" providerId="LiveId" clId="{A52ED264-C864-416B-BFF4-46855FE833A0}" dt="2023-04-25T06:04:27.581" v="133" actId="47"/>
        <pc:sldMkLst>
          <pc:docMk/>
          <pc:sldMk cId="3636494425" sldId="258"/>
        </pc:sldMkLst>
      </pc:sldChg>
      <pc:sldChg chg="modSp mod">
        <pc:chgData name="Scruel Tao" userId="5ea5c98d59b44d4b" providerId="LiveId" clId="{A52ED264-C864-416B-BFF4-46855FE833A0}" dt="2023-04-25T06:04:37.445" v="134"/>
        <pc:sldMkLst>
          <pc:docMk/>
          <pc:sldMk cId="1199684676" sldId="259"/>
        </pc:sldMkLst>
        <pc:spChg chg="mod">
          <ac:chgData name="Scruel Tao" userId="5ea5c98d59b44d4b" providerId="LiveId" clId="{A52ED264-C864-416B-BFF4-46855FE833A0}" dt="2023-04-25T06:04:37.445" v="134"/>
          <ac:spMkLst>
            <pc:docMk/>
            <pc:sldMk cId="1199684676" sldId="259"/>
            <ac:spMk id="2" creationId="{ABA783DF-49A6-7EF1-661E-C574E2C2F386}"/>
          </ac:spMkLst>
        </pc:spChg>
      </pc:sldChg>
      <pc:sldChg chg="modSp">
        <pc:chgData name="Scruel Tao" userId="5ea5c98d59b44d4b" providerId="LiveId" clId="{A52ED264-C864-416B-BFF4-46855FE833A0}" dt="2023-04-25T05:55:16.475" v="3" actId="113"/>
        <pc:sldMkLst>
          <pc:docMk/>
          <pc:sldMk cId="0" sldId="260"/>
        </pc:sldMkLst>
        <pc:spChg chg="mod">
          <ac:chgData name="Scruel Tao" userId="5ea5c98d59b44d4b" providerId="LiveId" clId="{A52ED264-C864-416B-BFF4-46855FE833A0}" dt="2023-04-25T05:55:16.475" v="3" actId="113"/>
          <ac:spMkLst>
            <pc:docMk/>
            <pc:sldMk cId="0" sldId="260"/>
            <ac:spMk id="1227786" creationId="{C3F4DD20-8FA3-3CB0-19B6-FE0240B92A34}"/>
          </ac:spMkLst>
        </pc:spChg>
      </pc:sldChg>
      <pc:sldChg chg="del">
        <pc:chgData name="Scruel Tao" userId="5ea5c98d59b44d4b" providerId="LiveId" clId="{A52ED264-C864-416B-BFF4-46855FE833A0}" dt="2023-04-25T06:04:41.889" v="135" actId="47"/>
        <pc:sldMkLst>
          <pc:docMk/>
          <pc:sldMk cId="3351160539" sldId="261"/>
        </pc:sldMkLst>
      </pc:sldChg>
      <pc:sldChg chg="del">
        <pc:chgData name="Scruel Tao" userId="5ea5c98d59b44d4b" providerId="LiveId" clId="{A52ED264-C864-416B-BFF4-46855FE833A0}" dt="2023-04-25T06:04:42.937" v="138" actId="47"/>
        <pc:sldMkLst>
          <pc:docMk/>
          <pc:sldMk cId="1122177192" sldId="262"/>
        </pc:sldMkLst>
      </pc:sldChg>
      <pc:sldChg chg="del">
        <pc:chgData name="Scruel Tao" userId="5ea5c98d59b44d4b" providerId="LiveId" clId="{A52ED264-C864-416B-BFF4-46855FE833A0}" dt="2023-04-25T06:04:43.130" v="139" actId="47"/>
        <pc:sldMkLst>
          <pc:docMk/>
          <pc:sldMk cId="3745137309" sldId="263"/>
        </pc:sldMkLst>
      </pc:sldChg>
      <pc:sldChg chg="del">
        <pc:chgData name="Scruel Tao" userId="5ea5c98d59b44d4b" providerId="LiveId" clId="{A52ED264-C864-416B-BFF4-46855FE833A0}" dt="2023-04-25T06:04:42.768" v="137" actId="47"/>
        <pc:sldMkLst>
          <pc:docMk/>
          <pc:sldMk cId="3725727672" sldId="264"/>
        </pc:sldMkLst>
      </pc:sldChg>
      <pc:sldChg chg="del">
        <pc:chgData name="Scruel Tao" userId="5ea5c98d59b44d4b" providerId="LiveId" clId="{A52ED264-C864-416B-BFF4-46855FE833A0}" dt="2023-04-25T06:04:43.938" v="140" actId="47"/>
        <pc:sldMkLst>
          <pc:docMk/>
          <pc:sldMk cId="3416507657" sldId="265"/>
        </pc:sldMkLst>
      </pc:sldChg>
      <pc:sldChg chg="del">
        <pc:chgData name="Scruel Tao" userId="5ea5c98d59b44d4b" providerId="LiveId" clId="{A52ED264-C864-416B-BFF4-46855FE833A0}" dt="2023-04-25T06:04:42.150" v="136" actId="47"/>
        <pc:sldMkLst>
          <pc:docMk/>
          <pc:sldMk cId="192831406" sldId="270"/>
        </pc:sldMkLst>
      </pc:sldChg>
      <pc:sldChg chg="del">
        <pc:chgData name="Scruel Tao" userId="5ea5c98d59b44d4b" providerId="LiveId" clId="{A52ED264-C864-416B-BFF4-46855FE833A0}" dt="2023-04-25T06:04:44.362" v="141" actId="47"/>
        <pc:sldMkLst>
          <pc:docMk/>
          <pc:sldMk cId="555885545" sldId="271"/>
        </pc:sldMkLst>
      </pc:sldChg>
      <pc:sldChg chg="del">
        <pc:chgData name="Scruel Tao" userId="5ea5c98d59b44d4b" providerId="LiveId" clId="{A52ED264-C864-416B-BFF4-46855FE833A0}" dt="2023-04-25T06:04:45.421" v="143" actId="47"/>
        <pc:sldMkLst>
          <pc:docMk/>
          <pc:sldMk cId="1518949093" sldId="272"/>
        </pc:sldMkLst>
      </pc:sldChg>
      <pc:sldChg chg="del">
        <pc:chgData name="Scruel Tao" userId="5ea5c98d59b44d4b" providerId="LiveId" clId="{A52ED264-C864-416B-BFF4-46855FE833A0}" dt="2023-04-25T06:04:45.923" v="144" actId="47"/>
        <pc:sldMkLst>
          <pc:docMk/>
          <pc:sldMk cId="1301849154" sldId="273"/>
        </pc:sldMkLst>
      </pc:sldChg>
      <pc:sldChg chg="add del">
        <pc:chgData name="Scruel Tao" userId="5ea5c98d59b44d4b" providerId="LiveId" clId="{A52ED264-C864-416B-BFF4-46855FE833A0}" dt="2023-04-25T06:04:49.595" v="147" actId="47"/>
        <pc:sldMkLst>
          <pc:docMk/>
          <pc:sldMk cId="2878673110" sldId="274"/>
        </pc:sldMkLst>
      </pc:sldChg>
      <pc:sldChg chg="del">
        <pc:chgData name="Scruel Tao" userId="5ea5c98d59b44d4b" providerId="LiveId" clId="{A52ED264-C864-416B-BFF4-46855FE833A0}" dt="2023-04-25T06:04:44.775" v="142" actId="47"/>
        <pc:sldMkLst>
          <pc:docMk/>
          <pc:sldMk cId="1525970791" sldId="275"/>
        </pc:sldMkLst>
      </pc:sldChg>
      <pc:sldMasterChg chg="modSldLayout">
        <pc:chgData name="Scruel Tao" userId="5ea5c98d59b44d4b" providerId="LiveId" clId="{A52ED264-C864-416B-BFF4-46855FE833A0}" dt="2023-04-25T06:02:10.750" v="86" actId="14100"/>
        <pc:sldMasterMkLst>
          <pc:docMk/>
          <pc:sldMasterMk cId="1766057859" sldId="2147483648"/>
        </pc:sldMasterMkLst>
        <pc:sldLayoutChg chg="modSp mod">
          <pc:chgData name="Scruel Tao" userId="5ea5c98d59b44d4b" providerId="LiveId" clId="{A52ED264-C864-416B-BFF4-46855FE833A0}" dt="2023-04-25T06:02:04.393" v="84" actId="14100"/>
          <pc:sldLayoutMkLst>
            <pc:docMk/>
            <pc:sldMasterMk cId="1766057859" sldId="2147483648"/>
            <pc:sldLayoutMk cId="2116765151" sldId="2147483650"/>
          </pc:sldLayoutMkLst>
          <pc:spChg chg="mod">
            <ac:chgData name="Scruel Tao" userId="5ea5c98d59b44d4b" providerId="LiveId" clId="{A52ED264-C864-416B-BFF4-46855FE833A0}" dt="2023-04-25T06:02:04.393" v="84" actId="14100"/>
            <ac:spMkLst>
              <pc:docMk/>
              <pc:sldMasterMk cId="1766057859" sldId="2147483648"/>
              <pc:sldLayoutMk cId="2116765151" sldId="2147483650"/>
              <ac:spMk id="7" creationId="{CC508A81-C1C7-B1D4-63BC-4C397A9B30DA}"/>
            </ac:spMkLst>
          </pc:spChg>
        </pc:sldLayoutChg>
        <pc:sldLayoutChg chg="modSp mod">
          <pc:chgData name="Scruel Tao" userId="5ea5c98d59b44d4b" providerId="LiveId" clId="{A52ED264-C864-416B-BFF4-46855FE833A0}" dt="2023-04-25T06:02:10.750" v="86" actId="14100"/>
          <pc:sldLayoutMkLst>
            <pc:docMk/>
            <pc:sldMasterMk cId="1766057859" sldId="2147483648"/>
            <pc:sldLayoutMk cId="2296489930" sldId="2147483652"/>
          </pc:sldLayoutMkLst>
          <pc:spChg chg="mod">
            <ac:chgData name="Scruel Tao" userId="5ea5c98d59b44d4b" providerId="LiveId" clId="{A52ED264-C864-416B-BFF4-46855FE833A0}" dt="2023-04-25T06:02:10.750" v="86" actId="14100"/>
            <ac:spMkLst>
              <pc:docMk/>
              <pc:sldMasterMk cId="1766057859" sldId="2147483648"/>
              <pc:sldLayoutMk cId="2296489930" sldId="2147483652"/>
              <ac:spMk id="8" creationId="{C5A5C420-1B53-618C-C968-A8FEF109459A}"/>
            </ac:spMkLst>
          </pc:spChg>
        </pc:sldLayoutChg>
      </pc:sldMasterChg>
    </pc:docChg>
  </pc:docChgLst>
  <pc:docChgLst>
    <pc:chgData name="Scruel Tao" userId="5ea5c98d59b44d4b" providerId="LiveId" clId="{4796B354-0F0E-468E-9F89-84B01D0ADB7D}"/>
    <pc:docChg chg="modSld">
      <pc:chgData name="Scruel Tao" userId="5ea5c98d59b44d4b" providerId="LiveId" clId="{4796B354-0F0E-468E-9F89-84B01D0ADB7D}" dt="2023-08-16T08:21:22.501" v="65" actId="1037"/>
      <pc:docMkLst>
        <pc:docMk/>
      </pc:docMkLst>
      <pc:sldChg chg="addSp modSp mod">
        <pc:chgData name="Scruel Tao" userId="5ea5c98d59b44d4b" providerId="LiveId" clId="{4796B354-0F0E-468E-9F89-84B01D0ADB7D}" dt="2023-08-16T08:21:22.501" v="65" actId="1037"/>
        <pc:sldMkLst>
          <pc:docMk/>
          <pc:sldMk cId="1267699242" sldId="467"/>
        </pc:sldMkLst>
        <pc:spChg chg="add mod">
          <ac:chgData name="Scruel Tao" userId="5ea5c98d59b44d4b" providerId="LiveId" clId="{4796B354-0F0E-468E-9F89-84B01D0ADB7D}" dt="2023-08-16T08:21:22.501" v="65" actId="1037"/>
          <ac:spMkLst>
            <pc:docMk/>
            <pc:sldMk cId="1267699242" sldId="467"/>
            <ac:spMk id="4" creationId="{320810EB-21AA-A351-CDA4-BA4667F79D2B}"/>
          </ac:spMkLst>
        </pc:spChg>
      </pc:sldChg>
      <pc:sldChg chg="modNotesTx">
        <pc:chgData name="Scruel Tao" userId="5ea5c98d59b44d4b" providerId="LiveId" clId="{4796B354-0F0E-468E-9F89-84B01D0ADB7D}" dt="2023-08-16T08:19:35.691" v="40" actId="20577"/>
        <pc:sldMkLst>
          <pc:docMk/>
          <pc:sldMk cId="2228990837" sldId="477"/>
        </pc:sldMkLst>
      </pc:sldChg>
      <pc:sldChg chg="modNotesTx">
        <pc:chgData name="Scruel Tao" userId="5ea5c98d59b44d4b" providerId="LiveId" clId="{4796B354-0F0E-468E-9F89-84B01D0ADB7D}" dt="2023-08-16T08:20:15.211" v="56" actId="20577"/>
        <pc:sldMkLst>
          <pc:docMk/>
          <pc:sldMk cId="968565647" sldId="478"/>
        </pc:sldMkLst>
      </pc:sldChg>
      <pc:sldChg chg="modSp mod">
        <pc:chgData name="Scruel Tao" userId="5ea5c98d59b44d4b" providerId="LiveId" clId="{4796B354-0F0E-468E-9F89-84B01D0ADB7D}" dt="2023-08-16T08:21:07.581" v="61" actId="1035"/>
        <pc:sldMkLst>
          <pc:docMk/>
          <pc:sldMk cId="352186043" sldId="503"/>
        </pc:sldMkLst>
        <pc:spChg chg="mod">
          <ac:chgData name="Scruel Tao" userId="5ea5c98d59b44d4b" providerId="LiveId" clId="{4796B354-0F0E-468E-9F89-84B01D0ADB7D}" dt="2023-08-16T08:21:07.581" v="61" actId="1035"/>
          <ac:spMkLst>
            <pc:docMk/>
            <pc:sldMk cId="352186043" sldId="503"/>
            <ac:spMk id="4" creationId="{93641F7B-34CA-DFB5-BC22-0858A142C821}"/>
          </ac:spMkLst>
        </pc:spChg>
      </pc:sldChg>
    </pc:docChg>
  </pc:docChgLst>
  <pc:docChgLst>
    <pc:chgData name="Scruel Tao" userId="5ea5c98d59b44d4b" providerId="LiveId" clId="{42F73B06-DA81-4C67-8473-07E158E9C79B}"/>
    <pc:docChg chg="undo redo custSel addSld delSld modSld sldOrd modMainMaster">
      <pc:chgData name="Scruel Tao" userId="5ea5c98d59b44d4b" providerId="LiveId" clId="{42F73B06-DA81-4C67-8473-07E158E9C79B}" dt="2023-04-25T04:46:22.938" v="2599" actId="20577"/>
      <pc:docMkLst>
        <pc:docMk/>
      </pc:docMkLst>
      <pc:sldChg chg="addSp delSp modSp mod">
        <pc:chgData name="Scruel Tao" userId="5ea5c98d59b44d4b" providerId="LiveId" clId="{42F73B06-DA81-4C67-8473-07E158E9C79B}" dt="2023-04-25T04:46:22.938" v="2599" actId="20577"/>
        <pc:sldMkLst>
          <pc:docMk/>
          <pc:sldMk cId="1112998187" sldId="257"/>
        </pc:sldMkLst>
        <pc:spChg chg="mod">
          <ac:chgData name="Scruel Tao" userId="5ea5c98d59b44d4b" providerId="LiveId" clId="{42F73B06-DA81-4C67-8473-07E158E9C79B}" dt="2023-04-25T02:56:34.616" v="176" actId="13926"/>
          <ac:spMkLst>
            <pc:docMk/>
            <pc:sldMk cId="1112998187" sldId="257"/>
            <ac:spMk id="2" creationId="{1422DFF6-0952-1023-64E3-97184D36BE3F}"/>
          </ac:spMkLst>
        </pc:spChg>
        <pc:spChg chg="mod">
          <ac:chgData name="Scruel Tao" userId="5ea5c98d59b44d4b" providerId="LiveId" clId="{42F73B06-DA81-4C67-8473-07E158E9C79B}" dt="2023-04-25T04:46:22.938" v="2599" actId="20577"/>
          <ac:spMkLst>
            <pc:docMk/>
            <pc:sldMk cId="1112998187" sldId="257"/>
            <ac:spMk id="3" creationId="{AC7759D9-0BB4-08ED-8476-24F7D903D6DE}"/>
          </ac:spMkLst>
        </pc:spChg>
        <pc:spChg chg="add del mod">
          <ac:chgData name="Scruel Tao" userId="5ea5c98d59b44d4b" providerId="LiveId" clId="{42F73B06-DA81-4C67-8473-07E158E9C79B}" dt="2023-04-25T02:46:25.828" v="34"/>
          <ac:spMkLst>
            <pc:docMk/>
            <pc:sldMk cId="1112998187" sldId="257"/>
            <ac:spMk id="4" creationId="{A079E8C0-052B-18D5-9CF8-DD0AE74AF66B}"/>
          </ac:spMkLst>
        </pc:spChg>
        <pc:spChg chg="add del mod">
          <ac:chgData name="Scruel Tao" userId="5ea5c98d59b44d4b" providerId="LiveId" clId="{42F73B06-DA81-4C67-8473-07E158E9C79B}" dt="2023-04-25T02:53:39.318" v="165" actId="21"/>
          <ac:spMkLst>
            <pc:docMk/>
            <pc:sldMk cId="1112998187" sldId="257"/>
            <ac:spMk id="5" creationId="{6B681F1F-0DE6-B406-204C-9354D5670F8E}"/>
          </ac:spMkLst>
        </pc:spChg>
      </pc:sldChg>
      <pc:sldChg chg="addSp delSp modSp mod">
        <pc:chgData name="Scruel Tao" userId="5ea5c98d59b44d4b" providerId="LiveId" clId="{42F73B06-DA81-4C67-8473-07E158E9C79B}" dt="2023-04-25T04:46:05.667" v="2597" actId="21"/>
        <pc:sldMkLst>
          <pc:docMk/>
          <pc:sldMk cId="3636494425" sldId="258"/>
        </pc:sldMkLst>
        <pc:spChg chg="mod">
          <ac:chgData name="Scruel Tao" userId="5ea5c98d59b44d4b" providerId="LiveId" clId="{42F73B06-DA81-4C67-8473-07E158E9C79B}" dt="2023-04-25T03:22:32.151" v="867" actId="20577"/>
          <ac:spMkLst>
            <pc:docMk/>
            <pc:sldMk cId="3636494425" sldId="258"/>
            <ac:spMk id="2" creationId="{ABA783DF-49A6-7EF1-661E-C574E2C2F386}"/>
          </ac:spMkLst>
        </pc:spChg>
        <pc:spChg chg="del mod">
          <ac:chgData name="Scruel Tao" userId="5ea5c98d59b44d4b" providerId="LiveId" clId="{42F73B06-DA81-4C67-8473-07E158E9C79B}" dt="2023-04-25T03:12:42.110" v="592" actId="478"/>
          <ac:spMkLst>
            <pc:docMk/>
            <pc:sldMk cId="3636494425" sldId="258"/>
            <ac:spMk id="3" creationId="{4C14948B-081B-0FED-AF72-DA2CFEC85EB0}"/>
          </ac:spMkLst>
        </pc:spChg>
        <pc:spChg chg="add del mod">
          <ac:chgData name="Scruel Tao" userId="5ea5c98d59b44d4b" providerId="LiveId" clId="{42F73B06-DA81-4C67-8473-07E158E9C79B}" dt="2023-04-25T03:12:32.844" v="591"/>
          <ac:spMkLst>
            <pc:docMk/>
            <pc:sldMk cId="3636494425" sldId="258"/>
            <ac:spMk id="9" creationId="{BA908FC3-A0EB-F7FE-4E65-D9458F7A14A9}"/>
          </ac:spMkLst>
        </pc:spChg>
        <pc:spChg chg="add del mod">
          <ac:chgData name="Scruel Tao" userId="5ea5c98d59b44d4b" providerId="LiveId" clId="{42F73B06-DA81-4C67-8473-07E158E9C79B}" dt="2023-04-25T03:12:32.844" v="591"/>
          <ac:spMkLst>
            <pc:docMk/>
            <pc:sldMk cId="3636494425" sldId="258"/>
            <ac:spMk id="10" creationId="{FFB3B742-5269-C9DD-2CA4-966DADE8F9E0}"/>
          </ac:spMkLst>
        </pc:spChg>
        <pc:spChg chg="add del mod">
          <ac:chgData name="Scruel Tao" userId="5ea5c98d59b44d4b" providerId="LiveId" clId="{42F73B06-DA81-4C67-8473-07E158E9C79B}" dt="2023-04-25T03:12:32.844" v="591"/>
          <ac:spMkLst>
            <pc:docMk/>
            <pc:sldMk cId="3636494425" sldId="258"/>
            <ac:spMk id="11" creationId="{BA703B33-7CB6-9FD1-6308-5A66A84AE171}"/>
          </ac:spMkLst>
        </pc:spChg>
        <pc:spChg chg="add del mod">
          <ac:chgData name="Scruel Tao" userId="5ea5c98d59b44d4b" providerId="LiveId" clId="{42F73B06-DA81-4C67-8473-07E158E9C79B}" dt="2023-04-25T03:12:32.844" v="591"/>
          <ac:spMkLst>
            <pc:docMk/>
            <pc:sldMk cId="3636494425" sldId="258"/>
            <ac:spMk id="12" creationId="{151B79C1-137A-57A9-0616-3DF5499DEDE0}"/>
          </ac:spMkLst>
        </pc:spChg>
        <pc:spChg chg="add del mod">
          <ac:chgData name="Scruel Tao" userId="5ea5c98d59b44d4b" providerId="LiveId" clId="{42F73B06-DA81-4C67-8473-07E158E9C79B}" dt="2023-04-25T03:12:32.844" v="591"/>
          <ac:spMkLst>
            <pc:docMk/>
            <pc:sldMk cId="3636494425" sldId="258"/>
            <ac:spMk id="13" creationId="{CC84C452-144D-00E8-F419-9F2CFB9B199C}"/>
          </ac:spMkLst>
        </pc:spChg>
        <pc:spChg chg="add del mod">
          <ac:chgData name="Scruel Tao" userId="5ea5c98d59b44d4b" providerId="LiveId" clId="{42F73B06-DA81-4C67-8473-07E158E9C79B}" dt="2023-04-25T03:12:32.844" v="591"/>
          <ac:spMkLst>
            <pc:docMk/>
            <pc:sldMk cId="3636494425" sldId="258"/>
            <ac:spMk id="14" creationId="{399876F9-00F3-3D6A-E2DA-9E3F062548EC}"/>
          </ac:spMkLst>
        </pc:spChg>
        <pc:spChg chg="add del mod">
          <ac:chgData name="Scruel Tao" userId="5ea5c98d59b44d4b" providerId="LiveId" clId="{42F73B06-DA81-4C67-8473-07E158E9C79B}" dt="2023-04-25T03:12:32.844" v="591"/>
          <ac:spMkLst>
            <pc:docMk/>
            <pc:sldMk cId="3636494425" sldId="258"/>
            <ac:spMk id="15" creationId="{8CB8A818-E440-9338-2FD4-89160E0FAD7F}"/>
          </ac:spMkLst>
        </pc:spChg>
        <pc:spChg chg="add del mod">
          <ac:chgData name="Scruel Tao" userId="5ea5c98d59b44d4b" providerId="LiveId" clId="{42F73B06-DA81-4C67-8473-07E158E9C79B}" dt="2023-04-25T03:12:32.844" v="591"/>
          <ac:spMkLst>
            <pc:docMk/>
            <pc:sldMk cId="3636494425" sldId="258"/>
            <ac:spMk id="16" creationId="{8226402F-1940-BAAF-8CDD-A588047059AC}"/>
          </ac:spMkLst>
        </pc:spChg>
        <pc:spChg chg="add del mod">
          <ac:chgData name="Scruel Tao" userId="5ea5c98d59b44d4b" providerId="LiveId" clId="{42F73B06-DA81-4C67-8473-07E158E9C79B}" dt="2023-04-25T03:12:32.844" v="591"/>
          <ac:spMkLst>
            <pc:docMk/>
            <pc:sldMk cId="3636494425" sldId="258"/>
            <ac:spMk id="17" creationId="{46DCCA24-2144-A4FD-E167-DA7BBE5B3F6D}"/>
          </ac:spMkLst>
        </pc:spChg>
        <pc:spChg chg="add del mod">
          <ac:chgData name="Scruel Tao" userId="5ea5c98d59b44d4b" providerId="LiveId" clId="{42F73B06-DA81-4C67-8473-07E158E9C79B}" dt="2023-04-25T03:12:32.844" v="591"/>
          <ac:spMkLst>
            <pc:docMk/>
            <pc:sldMk cId="3636494425" sldId="258"/>
            <ac:spMk id="18" creationId="{545EA90B-9834-F825-8B44-305D329730D8}"/>
          </ac:spMkLst>
        </pc:spChg>
        <pc:spChg chg="add del mod">
          <ac:chgData name="Scruel Tao" userId="5ea5c98d59b44d4b" providerId="LiveId" clId="{42F73B06-DA81-4C67-8473-07E158E9C79B}" dt="2023-04-25T03:12:32.844" v="591"/>
          <ac:spMkLst>
            <pc:docMk/>
            <pc:sldMk cId="3636494425" sldId="258"/>
            <ac:spMk id="19" creationId="{2FDD208C-8CDC-5791-DB0C-46A496231D22}"/>
          </ac:spMkLst>
        </pc:spChg>
        <pc:spChg chg="add del mod">
          <ac:chgData name="Scruel Tao" userId="5ea5c98d59b44d4b" providerId="LiveId" clId="{42F73B06-DA81-4C67-8473-07E158E9C79B}" dt="2023-04-25T03:12:32.844" v="591"/>
          <ac:spMkLst>
            <pc:docMk/>
            <pc:sldMk cId="3636494425" sldId="258"/>
            <ac:spMk id="20" creationId="{A3C0FB5D-4E00-3696-61DB-E49AEE25DB09}"/>
          </ac:spMkLst>
        </pc:spChg>
        <pc:spChg chg="add del mod">
          <ac:chgData name="Scruel Tao" userId="5ea5c98d59b44d4b" providerId="LiveId" clId="{42F73B06-DA81-4C67-8473-07E158E9C79B}" dt="2023-04-25T03:12:32.844" v="591"/>
          <ac:spMkLst>
            <pc:docMk/>
            <pc:sldMk cId="3636494425" sldId="258"/>
            <ac:spMk id="21" creationId="{71F8EEF6-9A32-0A78-4E2F-950322B8AC2C}"/>
          </ac:spMkLst>
        </pc:spChg>
        <pc:spChg chg="add del mod">
          <ac:chgData name="Scruel Tao" userId="5ea5c98d59b44d4b" providerId="LiveId" clId="{42F73B06-DA81-4C67-8473-07E158E9C79B}" dt="2023-04-25T03:12:32.844" v="591"/>
          <ac:spMkLst>
            <pc:docMk/>
            <pc:sldMk cId="3636494425" sldId="258"/>
            <ac:spMk id="22" creationId="{47D5D505-F800-D76D-E7B6-F3EB87664C74}"/>
          </ac:spMkLst>
        </pc:spChg>
        <pc:spChg chg="add del mod">
          <ac:chgData name="Scruel Tao" userId="5ea5c98d59b44d4b" providerId="LiveId" clId="{42F73B06-DA81-4C67-8473-07E158E9C79B}" dt="2023-04-25T03:12:32.844" v="591"/>
          <ac:spMkLst>
            <pc:docMk/>
            <pc:sldMk cId="3636494425" sldId="258"/>
            <ac:spMk id="23" creationId="{E8A85D2B-AB1D-9C0D-08EC-934FF9D7003F}"/>
          </ac:spMkLst>
        </pc:spChg>
        <pc:spChg chg="add del mod">
          <ac:chgData name="Scruel Tao" userId="5ea5c98d59b44d4b" providerId="LiveId" clId="{42F73B06-DA81-4C67-8473-07E158E9C79B}" dt="2023-04-25T03:12:32.844" v="591"/>
          <ac:spMkLst>
            <pc:docMk/>
            <pc:sldMk cId="3636494425" sldId="258"/>
            <ac:spMk id="24" creationId="{0AC97BA1-83B0-DB02-81AC-6213009241F3}"/>
          </ac:spMkLst>
        </pc:spChg>
        <pc:spChg chg="add del mod">
          <ac:chgData name="Scruel Tao" userId="5ea5c98d59b44d4b" providerId="LiveId" clId="{42F73B06-DA81-4C67-8473-07E158E9C79B}" dt="2023-04-25T03:12:32.844" v="591"/>
          <ac:spMkLst>
            <pc:docMk/>
            <pc:sldMk cId="3636494425" sldId="258"/>
            <ac:spMk id="25" creationId="{5F1C6A34-E5FE-21CA-E715-E556C8811400}"/>
          </ac:spMkLst>
        </pc:spChg>
        <pc:spChg chg="add del mod">
          <ac:chgData name="Scruel Tao" userId="5ea5c98d59b44d4b" providerId="LiveId" clId="{42F73B06-DA81-4C67-8473-07E158E9C79B}" dt="2023-04-25T03:12:32.844" v="591"/>
          <ac:spMkLst>
            <pc:docMk/>
            <pc:sldMk cId="3636494425" sldId="258"/>
            <ac:spMk id="26" creationId="{8A7695B3-E880-A584-75A9-94BD937774FF}"/>
          </ac:spMkLst>
        </pc:spChg>
        <pc:spChg chg="add del mod">
          <ac:chgData name="Scruel Tao" userId="5ea5c98d59b44d4b" providerId="LiveId" clId="{42F73B06-DA81-4C67-8473-07E158E9C79B}" dt="2023-04-25T03:12:32.844" v="591"/>
          <ac:spMkLst>
            <pc:docMk/>
            <pc:sldMk cId="3636494425" sldId="258"/>
            <ac:spMk id="27" creationId="{DDA9CB73-5323-7074-72F0-FE213A7656CE}"/>
          </ac:spMkLst>
        </pc:spChg>
        <pc:spChg chg="add del mod">
          <ac:chgData name="Scruel Tao" userId="5ea5c98d59b44d4b" providerId="LiveId" clId="{42F73B06-DA81-4C67-8473-07E158E9C79B}" dt="2023-04-25T03:12:32.844" v="591"/>
          <ac:spMkLst>
            <pc:docMk/>
            <pc:sldMk cId="3636494425" sldId="258"/>
            <ac:spMk id="28" creationId="{BE9D20DE-121B-F6A5-4436-DF6C304DC9B4}"/>
          </ac:spMkLst>
        </pc:spChg>
        <pc:spChg chg="add del mod">
          <ac:chgData name="Scruel Tao" userId="5ea5c98d59b44d4b" providerId="LiveId" clId="{42F73B06-DA81-4C67-8473-07E158E9C79B}" dt="2023-04-25T03:12:32.844" v="591"/>
          <ac:spMkLst>
            <pc:docMk/>
            <pc:sldMk cId="3636494425" sldId="258"/>
            <ac:spMk id="29" creationId="{2DC44659-C03E-0D86-F7C0-0978EF476040}"/>
          </ac:spMkLst>
        </pc:spChg>
        <pc:spChg chg="add del mod">
          <ac:chgData name="Scruel Tao" userId="5ea5c98d59b44d4b" providerId="LiveId" clId="{42F73B06-DA81-4C67-8473-07E158E9C79B}" dt="2023-04-25T03:12:32.844" v="591"/>
          <ac:spMkLst>
            <pc:docMk/>
            <pc:sldMk cId="3636494425" sldId="258"/>
            <ac:spMk id="30" creationId="{7AEC2843-9DD8-8FE8-B5D1-A4C4D1D386A3}"/>
          </ac:spMkLst>
        </pc:spChg>
        <pc:spChg chg="add del mod">
          <ac:chgData name="Scruel Tao" userId="5ea5c98d59b44d4b" providerId="LiveId" clId="{42F73B06-DA81-4C67-8473-07E158E9C79B}" dt="2023-04-25T03:12:32.844" v="591"/>
          <ac:spMkLst>
            <pc:docMk/>
            <pc:sldMk cId="3636494425" sldId="258"/>
            <ac:spMk id="31" creationId="{444C8620-BBE0-B587-70F9-61F84356BFC9}"/>
          </ac:spMkLst>
        </pc:spChg>
        <pc:spChg chg="add del mod">
          <ac:chgData name="Scruel Tao" userId="5ea5c98d59b44d4b" providerId="LiveId" clId="{42F73B06-DA81-4C67-8473-07E158E9C79B}" dt="2023-04-25T03:12:32.844" v="591"/>
          <ac:spMkLst>
            <pc:docMk/>
            <pc:sldMk cId="3636494425" sldId="258"/>
            <ac:spMk id="32" creationId="{1A2A0E7C-32A4-D0EF-50CB-9275BA653A46}"/>
          </ac:spMkLst>
        </pc:spChg>
        <pc:spChg chg="add del mod">
          <ac:chgData name="Scruel Tao" userId="5ea5c98d59b44d4b" providerId="LiveId" clId="{42F73B06-DA81-4C67-8473-07E158E9C79B}" dt="2023-04-25T03:12:32.844" v="591"/>
          <ac:spMkLst>
            <pc:docMk/>
            <pc:sldMk cId="3636494425" sldId="258"/>
            <ac:spMk id="33" creationId="{3B0FD91E-90DC-12A5-BD5D-D4EEF984FBF9}"/>
          </ac:spMkLst>
        </pc:spChg>
        <pc:spChg chg="add del mod">
          <ac:chgData name="Scruel Tao" userId="5ea5c98d59b44d4b" providerId="LiveId" clId="{42F73B06-DA81-4C67-8473-07E158E9C79B}" dt="2023-04-25T03:12:32.844" v="591"/>
          <ac:spMkLst>
            <pc:docMk/>
            <pc:sldMk cId="3636494425" sldId="258"/>
            <ac:spMk id="34" creationId="{ADD06899-CA0E-640F-BE8C-C94B407217D8}"/>
          </ac:spMkLst>
        </pc:spChg>
        <pc:spChg chg="add del mod">
          <ac:chgData name="Scruel Tao" userId="5ea5c98d59b44d4b" providerId="LiveId" clId="{42F73B06-DA81-4C67-8473-07E158E9C79B}" dt="2023-04-25T03:12:32.844" v="591"/>
          <ac:spMkLst>
            <pc:docMk/>
            <pc:sldMk cId="3636494425" sldId="258"/>
            <ac:spMk id="35" creationId="{35DB8BD3-7EF0-88D9-611E-481E0080EB9C}"/>
          </ac:spMkLst>
        </pc:spChg>
        <pc:spChg chg="add del mod">
          <ac:chgData name="Scruel Tao" userId="5ea5c98d59b44d4b" providerId="LiveId" clId="{42F73B06-DA81-4C67-8473-07E158E9C79B}" dt="2023-04-25T03:12:32.844" v="591"/>
          <ac:spMkLst>
            <pc:docMk/>
            <pc:sldMk cId="3636494425" sldId="258"/>
            <ac:spMk id="36" creationId="{AFC9C7BA-7A24-6E3D-4442-046FA94109E5}"/>
          </ac:spMkLst>
        </pc:spChg>
        <pc:spChg chg="add del mod">
          <ac:chgData name="Scruel Tao" userId="5ea5c98d59b44d4b" providerId="LiveId" clId="{42F73B06-DA81-4C67-8473-07E158E9C79B}" dt="2023-04-25T03:12:44.503" v="593" actId="478"/>
          <ac:spMkLst>
            <pc:docMk/>
            <pc:sldMk cId="3636494425" sldId="258"/>
            <ac:spMk id="38" creationId="{A30D7F5D-9E79-2552-D499-8B7304C5F748}"/>
          </ac:spMkLst>
        </pc:spChg>
        <pc:spChg chg="add mod">
          <ac:chgData name="Scruel Tao" userId="5ea5c98d59b44d4b" providerId="LiveId" clId="{42F73B06-DA81-4C67-8473-07E158E9C79B}" dt="2023-04-25T03:22:58.685" v="884" actId="1035"/>
          <ac:spMkLst>
            <pc:docMk/>
            <pc:sldMk cId="3636494425" sldId="258"/>
            <ac:spMk id="39" creationId="{8D309316-0912-245A-36C4-6EEFCF882A6C}"/>
          </ac:spMkLst>
        </pc:spChg>
        <pc:spChg chg="add mod">
          <ac:chgData name="Scruel Tao" userId="5ea5c98d59b44d4b" providerId="LiveId" clId="{42F73B06-DA81-4C67-8473-07E158E9C79B}" dt="2023-04-25T03:22:58.685" v="884" actId="1035"/>
          <ac:spMkLst>
            <pc:docMk/>
            <pc:sldMk cId="3636494425" sldId="258"/>
            <ac:spMk id="40" creationId="{F356A7F9-408C-48AD-D73A-AB2BE2683ACE}"/>
          </ac:spMkLst>
        </pc:spChg>
        <pc:spChg chg="add mod">
          <ac:chgData name="Scruel Tao" userId="5ea5c98d59b44d4b" providerId="LiveId" clId="{42F73B06-DA81-4C67-8473-07E158E9C79B}" dt="2023-04-25T03:22:58.685" v="884" actId="1035"/>
          <ac:spMkLst>
            <pc:docMk/>
            <pc:sldMk cId="3636494425" sldId="258"/>
            <ac:spMk id="41" creationId="{A65C9C38-D9D4-4ECA-E1D0-6FE80D1FC8CB}"/>
          </ac:spMkLst>
        </pc:spChg>
        <pc:spChg chg="add mod">
          <ac:chgData name="Scruel Tao" userId="5ea5c98d59b44d4b" providerId="LiveId" clId="{42F73B06-DA81-4C67-8473-07E158E9C79B}" dt="2023-04-25T03:22:58.685" v="884" actId="1035"/>
          <ac:spMkLst>
            <pc:docMk/>
            <pc:sldMk cId="3636494425" sldId="258"/>
            <ac:spMk id="42" creationId="{7E3B9975-3062-8002-8685-35899B3AFCA8}"/>
          </ac:spMkLst>
        </pc:spChg>
        <pc:spChg chg="add mod">
          <ac:chgData name="Scruel Tao" userId="5ea5c98d59b44d4b" providerId="LiveId" clId="{42F73B06-DA81-4C67-8473-07E158E9C79B}" dt="2023-04-25T03:22:58.685" v="884" actId="1035"/>
          <ac:spMkLst>
            <pc:docMk/>
            <pc:sldMk cId="3636494425" sldId="258"/>
            <ac:spMk id="43" creationId="{3785958C-CD18-CC2E-9E0C-55A294D2F859}"/>
          </ac:spMkLst>
        </pc:spChg>
        <pc:spChg chg="add mod">
          <ac:chgData name="Scruel Tao" userId="5ea5c98d59b44d4b" providerId="LiveId" clId="{42F73B06-DA81-4C67-8473-07E158E9C79B}" dt="2023-04-25T03:22:58.685" v="884" actId="1035"/>
          <ac:spMkLst>
            <pc:docMk/>
            <pc:sldMk cId="3636494425" sldId="258"/>
            <ac:spMk id="44" creationId="{36F07874-9C56-D8E0-B1BA-7BCD3E1F71C9}"/>
          </ac:spMkLst>
        </pc:spChg>
        <pc:spChg chg="add mod">
          <ac:chgData name="Scruel Tao" userId="5ea5c98d59b44d4b" providerId="LiveId" clId="{42F73B06-DA81-4C67-8473-07E158E9C79B}" dt="2023-04-25T03:22:58.685" v="884" actId="1035"/>
          <ac:spMkLst>
            <pc:docMk/>
            <pc:sldMk cId="3636494425" sldId="258"/>
            <ac:spMk id="45" creationId="{D7E44A64-E568-6693-3D25-7CD2C9426109}"/>
          </ac:spMkLst>
        </pc:spChg>
        <pc:spChg chg="add mod">
          <ac:chgData name="Scruel Tao" userId="5ea5c98d59b44d4b" providerId="LiveId" clId="{42F73B06-DA81-4C67-8473-07E158E9C79B}" dt="2023-04-25T03:22:58.685" v="884" actId="1035"/>
          <ac:spMkLst>
            <pc:docMk/>
            <pc:sldMk cId="3636494425" sldId="258"/>
            <ac:spMk id="46" creationId="{0E1909D8-1601-DFB5-56B3-16A56AE6AFE9}"/>
          </ac:spMkLst>
        </pc:spChg>
        <pc:spChg chg="add del mod">
          <ac:chgData name="Scruel Tao" userId="5ea5c98d59b44d4b" providerId="LiveId" clId="{42F73B06-DA81-4C67-8473-07E158E9C79B}" dt="2023-04-25T03:14:09.423" v="612" actId="21"/>
          <ac:spMkLst>
            <pc:docMk/>
            <pc:sldMk cId="3636494425" sldId="258"/>
            <ac:spMk id="47" creationId="{7AD1E3F2-059C-C35B-5426-0E689F8B2312}"/>
          </ac:spMkLst>
        </pc:spChg>
        <pc:spChg chg="add mod">
          <ac:chgData name="Scruel Tao" userId="5ea5c98d59b44d4b" providerId="LiveId" clId="{42F73B06-DA81-4C67-8473-07E158E9C79B}" dt="2023-04-25T03:22:58.685" v="884" actId="1035"/>
          <ac:spMkLst>
            <pc:docMk/>
            <pc:sldMk cId="3636494425" sldId="258"/>
            <ac:spMk id="48" creationId="{8EF70B6C-10AB-C9E2-0ADD-90E337F914E7}"/>
          </ac:spMkLst>
        </pc:spChg>
        <pc:spChg chg="add mod">
          <ac:chgData name="Scruel Tao" userId="5ea5c98d59b44d4b" providerId="LiveId" clId="{42F73B06-DA81-4C67-8473-07E158E9C79B}" dt="2023-04-25T03:22:58.685" v="884" actId="1035"/>
          <ac:spMkLst>
            <pc:docMk/>
            <pc:sldMk cId="3636494425" sldId="258"/>
            <ac:spMk id="49" creationId="{3FFE2D0F-D5D7-38F6-8079-091F446C324F}"/>
          </ac:spMkLst>
        </pc:spChg>
        <pc:spChg chg="add mod">
          <ac:chgData name="Scruel Tao" userId="5ea5c98d59b44d4b" providerId="LiveId" clId="{42F73B06-DA81-4C67-8473-07E158E9C79B}" dt="2023-04-25T03:22:58.685" v="884" actId="1035"/>
          <ac:spMkLst>
            <pc:docMk/>
            <pc:sldMk cId="3636494425" sldId="258"/>
            <ac:spMk id="50" creationId="{5BDF8FF3-017B-5699-11E7-C6538205D42B}"/>
          </ac:spMkLst>
        </pc:spChg>
        <pc:spChg chg="add mod">
          <ac:chgData name="Scruel Tao" userId="5ea5c98d59b44d4b" providerId="LiveId" clId="{42F73B06-DA81-4C67-8473-07E158E9C79B}" dt="2023-04-25T03:22:58.685" v="884" actId="1035"/>
          <ac:spMkLst>
            <pc:docMk/>
            <pc:sldMk cId="3636494425" sldId="258"/>
            <ac:spMk id="51" creationId="{49EA7185-A97F-ADA5-D08B-1F009E8A86D7}"/>
          </ac:spMkLst>
        </pc:spChg>
        <pc:spChg chg="add mod">
          <ac:chgData name="Scruel Tao" userId="5ea5c98d59b44d4b" providerId="LiveId" clId="{42F73B06-DA81-4C67-8473-07E158E9C79B}" dt="2023-04-25T03:22:58.685" v="884" actId="1035"/>
          <ac:spMkLst>
            <pc:docMk/>
            <pc:sldMk cId="3636494425" sldId="258"/>
            <ac:spMk id="52" creationId="{FC361533-57CD-8F96-1954-E552EFBCB02D}"/>
          </ac:spMkLst>
        </pc:spChg>
        <pc:spChg chg="add mod">
          <ac:chgData name="Scruel Tao" userId="5ea5c98d59b44d4b" providerId="LiveId" clId="{42F73B06-DA81-4C67-8473-07E158E9C79B}" dt="2023-04-25T03:22:58.685" v="884" actId="1035"/>
          <ac:spMkLst>
            <pc:docMk/>
            <pc:sldMk cId="3636494425" sldId="258"/>
            <ac:spMk id="53" creationId="{03FE0395-4FFA-4B43-7348-8A18CD05B3DC}"/>
          </ac:spMkLst>
        </pc:spChg>
        <pc:spChg chg="add mod">
          <ac:chgData name="Scruel Tao" userId="5ea5c98d59b44d4b" providerId="LiveId" clId="{42F73B06-DA81-4C67-8473-07E158E9C79B}" dt="2023-04-25T03:22:58.685" v="884" actId="1035"/>
          <ac:spMkLst>
            <pc:docMk/>
            <pc:sldMk cId="3636494425" sldId="258"/>
            <ac:spMk id="54" creationId="{A537EA06-6625-07C6-8C40-953BDD632EAB}"/>
          </ac:spMkLst>
        </pc:spChg>
        <pc:spChg chg="add mod">
          <ac:chgData name="Scruel Tao" userId="5ea5c98d59b44d4b" providerId="LiveId" clId="{42F73B06-DA81-4C67-8473-07E158E9C79B}" dt="2023-04-25T03:22:58.685" v="884" actId="1035"/>
          <ac:spMkLst>
            <pc:docMk/>
            <pc:sldMk cId="3636494425" sldId="258"/>
            <ac:spMk id="55" creationId="{2B12582F-6DD3-2038-D5C0-F941BCEE00B4}"/>
          </ac:spMkLst>
        </pc:spChg>
        <pc:spChg chg="add mod">
          <ac:chgData name="Scruel Tao" userId="5ea5c98d59b44d4b" providerId="LiveId" clId="{42F73B06-DA81-4C67-8473-07E158E9C79B}" dt="2023-04-25T03:22:58.685" v="884" actId="1035"/>
          <ac:spMkLst>
            <pc:docMk/>
            <pc:sldMk cId="3636494425" sldId="258"/>
            <ac:spMk id="56" creationId="{95372342-D86C-DC3A-B25D-EDA6C57C1B5B}"/>
          </ac:spMkLst>
        </pc:spChg>
        <pc:spChg chg="add mod">
          <ac:chgData name="Scruel Tao" userId="5ea5c98d59b44d4b" providerId="LiveId" clId="{42F73B06-DA81-4C67-8473-07E158E9C79B}" dt="2023-04-25T03:22:58.685" v="884" actId="1035"/>
          <ac:spMkLst>
            <pc:docMk/>
            <pc:sldMk cId="3636494425" sldId="258"/>
            <ac:spMk id="57" creationId="{12B59904-5CB1-2D40-ABE3-688B2D571D7C}"/>
          </ac:spMkLst>
        </pc:spChg>
        <pc:spChg chg="add mod">
          <ac:chgData name="Scruel Tao" userId="5ea5c98d59b44d4b" providerId="LiveId" clId="{42F73B06-DA81-4C67-8473-07E158E9C79B}" dt="2023-04-25T03:22:58.685" v="884" actId="1035"/>
          <ac:spMkLst>
            <pc:docMk/>
            <pc:sldMk cId="3636494425" sldId="258"/>
            <ac:spMk id="58" creationId="{744D1BA5-DCF5-C693-3ACD-4128848197F5}"/>
          </ac:spMkLst>
        </pc:spChg>
        <pc:spChg chg="add mod">
          <ac:chgData name="Scruel Tao" userId="5ea5c98d59b44d4b" providerId="LiveId" clId="{42F73B06-DA81-4C67-8473-07E158E9C79B}" dt="2023-04-25T03:22:58.685" v="884" actId="1035"/>
          <ac:spMkLst>
            <pc:docMk/>
            <pc:sldMk cId="3636494425" sldId="258"/>
            <ac:spMk id="59" creationId="{679C6DCA-93EF-C47E-B75E-7C7F1E9F94C4}"/>
          </ac:spMkLst>
        </pc:spChg>
        <pc:spChg chg="add mod">
          <ac:chgData name="Scruel Tao" userId="5ea5c98d59b44d4b" providerId="LiveId" clId="{42F73B06-DA81-4C67-8473-07E158E9C79B}" dt="2023-04-25T03:22:58.685" v="884" actId="1035"/>
          <ac:spMkLst>
            <pc:docMk/>
            <pc:sldMk cId="3636494425" sldId="258"/>
            <ac:spMk id="60" creationId="{3B2146D0-F7C3-DCE3-BE29-F363BFE08CA2}"/>
          </ac:spMkLst>
        </pc:spChg>
        <pc:spChg chg="add mod">
          <ac:chgData name="Scruel Tao" userId="5ea5c98d59b44d4b" providerId="LiveId" clId="{42F73B06-DA81-4C67-8473-07E158E9C79B}" dt="2023-04-25T04:03:31.110" v="1011" actId="1076"/>
          <ac:spMkLst>
            <pc:docMk/>
            <pc:sldMk cId="3636494425" sldId="258"/>
            <ac:spMk id="61" creationId="{26C3A082-A7FD-FD74-BECF-67FF073E8A45}"/>
          </ac:spMkLst>
        </pc:spChg>
        <pc:spChg chg="add mod">
          <ac:chgData name="Scruel Tao" userId="5ea5c98d59b44d4b" providerId="LiveId" clId="{42F73B06-DA81-4C67-8473-07E158E9C79B}" dt="2023-04-25T04:03:39.391" v="1014" actId="1076"/>
          <ac:spMkLst>
            <pc:docMk/>
            <pc:sldMk cId="3636494425" sldId="258"/>
            <ac:spMk id="62" creationId="{9FC2C471-7E85-A661-F5F3-551B20D19794}"/>
          </ac:spMkLst>
        </pc:spChg>
        <pc:spChg chg="add mod">
          <ac:chgData name="Scruel Tao" userId="5ea5c98d59b44d4b" providerId="LiveId" clId="{42F73B06-DA81-4C67-8473-07E158E9C79B}" dt="2023-04-25T04:03:19.805" v="1006" actId="1076"/>
          <ac:spMkLst>
            <pc:docMk/>
            <pc:sldMk cId="3636494425" sldId="258"/>
            <ac:spMk id="63" creationId="{77A5EEA3-B866-173F-23BF-6F01A8D0CEFE}"/>
          </ac:spMkLst>
        </pc:spChg>
        <pc:spChg chg="add mod">
          <ac:chgData name="Scruel Tao" userId="5ea5c98d59b44d4b" providerId="LiveId" clId="{42F73B06-DA81-4C67-8473-07E158E9C79B}" dt="2023-04-25T04:03:59.363" v="1017" actId="1076"/>
          <ac:spMkLst>
            <pc:docMk/>
            <pc:sldMk cId="3636494425" sldId="258"/>
            <ac:spMk id="64" creationId="{C984414B-E85A-0C51-1947-5EF04227CEFE}"/>
          </ac:spMkLst>
        </pc:spChg>
        <pc:spChg chg="add del mod">
          <ac:chgData name="Scruel Tao" userId="5ea5c98d59b44d4b" providerId="LiveId" clId="{42F73B06-DA81-4C67-8473-07E158E9C79B}" dt="2023-04-25T04:04:43.546" v="1073" actId="1076"/>
          <ac:spMkLst>
            <pc:docMk/>
            <pc:sldMk cId="3636494425" sldId="258"/>
            <ac:spMk id="65" creationId="{2CF429CA-16B1-CEDA-46DC-D37D290690D4}"/>
          </ac:spMkLst>
        </pc:spChg>
        <pc:spChg chg="add mod">
          <ac:chgData name="Scruel Tao" userId="5ea5c98d59b44d4b" providerId="LiveId" clId="{42F73B06-DA81-4C67-8473-07E158E9C79B}" dt="2023-04-25T04:15:36.300" v="1328" actId="2711"/>
          <ac:spMkLst>
            <pc:docMk/>
            <pc:sldMk cId="3636494425" sldId="258"/>
            <ac:spMk id="66" creationId="{983A5980-DFF1-C5D2-408C-E0485B57A0C0}"/>
          </ac:spMkLst>
        </pc:spChg>
        <pc:spChg chg="add mod">
          <ac:chgData name="Scruel Tao" userId="5ea5c98d59b44d4b" providerId="LiveId" clId="{42F73B06-DA81-4C67-8473-07E158E9C79B}" dt="2023-04-25T03:22:58.685" v="884" actId="1035"/>
          <ac:spMkLst>
            <pc:docMk/>
            <pc:sldMk cId="3636494425" sldId="258"/>
            <ac:spMk id="69" creationId="{80550B4F-EFB3-A7EC-B14D-B081DE9BA42B}"/>
          </ac:spMkLst>
        </pc:spChg>
        <pc:spChg chg="add del mod">
          <ac:chgData name="Scruel Tao" userId="5ea5c98d59b44d4b" providerId="LiveId" clId="{42F73B06-DA81-4C67-8473-07E158E9C79B}" dt="2023-04-25T04:14:46.122" v="1253"/>
          <ac:spMkLst>
            <pc:docMk/>
            <pc:sldMk cId="3636494425" sldId="258"/>
            <ac:spMk id="70" creationId="{8FD26C44-A566-6E98-AD97-3143525A0D1A}"/>
          </ac:spMkLst>
        </pc:spChg>
        <pc:spChg chg="add mod">
          <ac:chgData name="Scruel Tao" userId="5ea5c98d59b44d4b" providerId="LiveId" clId="{42F73B06-DA81-4C67-8473-07E158E9C79B}" dt="2023-04-25T04:15:45.148" v="1329" actId="20577"/>
          <ac:spMkLst>
            <pc:docMk/>
            <pc:sldMk cId="3636494425" sldId="258"/>
            <ac:spMk id="71" creationId="{67A30D04-38D0-D20E-4EE8-EE121DB259C0}"/>
          </ac:spMkLst>
        </pc:spChg>
        <pc:spChg chg="add del mod">
          <ac:chgData name="Scruel Tao" userId="5ea5c98d59b44d4b" providerId="LiveId" clId="{42F73B06-DA81-4C67-8473-07E158E9C79B}" dt="2023-04-25T04:46:05.667" v="2597" actId="21"/>
          <ac:spMkLst>
            <pc:docMk/>
            <pc:sldMk cId="3636494425" sldId="258"/>
            <ac:spMk id="73" creationId="{84DDD523-FA55-B2B2-276E-52F418F47C13}"/>
          </ac:spMkLst>
        </pc:spChg>
        <pc:picChg chg="del">
          <ac:chgData name="Scruel Tao" userId="5ea5c98d59b44d4b" providerId="LiveId" clId="{42F73B06-DA81-4C67-8473-07E158E9C79B}" dt="2023-04-25T03:10:54.140" v="585" actId="478"/>
          <ac:picMkLst>
            <pc:docMk/>
            <pc:sldMk cId="3636494425" sldId="258"/>
            <ac:picMk id="5" creationId="{C5E50AA4-F82C-6E14-E269-5451494306AE}"/>
          </ac:picMkLst>
        </pc:picChg>
        <pc:picChg chg="add del">
          <ac:chgData name="Scruel Tao" userId="5ea5c98d59b44d4b" providerId="LiveId" clId="{42F73B06-DA81-4C67-8473-07E158E9C79B}" dt="2023-04-25T03:10:56.658" v="587" actId="22"/>
          <ac:picMkLst>
            <pc:docMk/>
            <pc:sldMk cId="3636494425" sldId="258"/>
            <ac:picMk id="6" creationId="{4E201ED9-0F1A-8825-D720-1B2ECE3A082B}"/>
          </ac:picMkLst>
        </pc:picChg>
        <pc:picChg chg="add del">
          <ac:chgData name="Scruel Tao" userId="5ea5c98d59b44d4b" providerId="LiveId" clId="{42F73B06-DA81-4C67-8473-07E158E9C79B}" dt="2023-04-25T03:11:01.295" v="589" actId="22"/>
          <ac:picMkLst>
            <pc:docMk/>
            <pc:sldMk cId="3636494425" sldId="258"/>
            <ac:picMk id="8" creationId="{A5393E97-7327-273F-FFB8-059909458AA8}"/>
          </ac:picMkLst>
        </pc:picChg>
        <pc:picChg chg="add mod modCrop">
          <ac:chgData name="Scruel Tao" userId="5ea5c98d59b44d4b" providerId="LiveId" clId="{42F73B06-DA81-4C67-8473-07E158E9C79B}" dt="2023-04-25T03:22:58.685" v="884" actId="1035"/>
          <ac:picMkLst>
            <pc:docMk/>
            <pc:sldMk cId="3636494425" sldId="258"/>
            <ac:picMk id="68" creationId="{50E66276-9285-8541-5867-A74B28A14697}"/>
          </ac:picMkLst>
        </pc:picChg>
      </pc:sldChg>
      <pc:sldChg chg="addSp delSp modSp mod setBg">
        <pc:chgData name="Scruel Tao" userId="5ea5c98d59b44d4b" providerId="LiveId" clId="{42F73B06-DA81-4C67-8473-07E158E9C79B}" dt="2023-04-25T02:53:33.423" v="163" actId="1076"/>
        <pc:sldMkLst>
          <pc:docMk/>
          <pc:sldMk cId="0" sldId="260"/>
        </pc:sldMkLst>
        <pc:spChg chg="add mod">
          <ac:chgData name="Scruel Tao" userId="5ea5c98d59b44d4b" providerId="LiveId" clId="{42F73B06-DA81-4C67-8473-07E158E9C79B}" dt="2023-04-25T02:46:50.579" v="40" actId="14100"/>
          <ac:spMkLst>
            <pc:docMk/>
            <pc:sldMk cId="0" sldId="260"/>
            <ac:spMk id="3" creationId="{C8068F35-EF78-6218-F528-48E9ED924DF4}"/>
          </ac:spMkLst>
        </pc:spChg>
        <pc:spChg chg="mod">
          <ac:chgData name="Scruel Tao" userId="5ea5c98d59b44d4b" providerId="LiveId" clId="{42F73B06-DA81-4C67-8473-07E158E9C79B}" dt="2023-04-25T02:53:26.055" v="159" actId="1035"/>
          <ac:spMkLst>
            <pc:docMk/>
            <pc:sldMk cId="0" sldId="260"/>
            <ac:spMk id="1227783" creationId="{F7B3941E-B689-22D6-F18C-358E4BAEDF5F}"/>
          </ac:spMkLst>
        </pc:spChg>
        <pc:spChg chg="mod">
          <ac:chgData name="Scruel Tao" userId="5ea5c98d59b44d4b" providerId="LiveId" clId="{42F73B06-DA81-4C67-8473-07E158E9C79B}" dt="2023-04-25T02:53:33.423" v="163" actId="1076"/>
          <ac:spMkLst>
            <pc:docMk/>
            <pc:sldMk cId="0" sldId="260"/>
            <ac:spMk id="1227786" creationId="{C3F4DD20-8FA3-3CB0-19B6-FE0240B92A34}"/>
          </ac:spMkLst>
        </pc:spChg>
        <pc:picChg chg="del mod">
          <ac:chgData name="Scruel Tao" userId="5ea5c98d59b44d4b" providerId="LiveId" clId="{42F73B06-DA81-4C67-8473-07E158E9C79B}" dt="2023-04-25T02:46:16.950" v="32" actId="21"/>
          <ac:picMkLst>
            <pc:docMk/>
            <pc:sldMk cId="0" sldId="260"/>
            <ac:picMk id="4" creationId="{E03AF484-A892-E4D7-A8C4-A4C7AE20944E}"/>
          </ac:picMkLst>
        </pc:picChg>
        <pc:picChg chg="add del mod">
          <ac:chgData name="Scruel Tao" userId="5ea5c98d59b44d4b" providerId="LiveId" clId="{42F73B06-DA81-4C67-8473-07E158E9C79B}" dt="2023-04-25T02:51:04.016" v="96" actId="478"/>
          <ac:picMkLst>
            <pc:docMk/>
            <pc:sldMk cId="0" sldId="260"/>
            <ac:picMk id="6" creationId="{8F6BAC62-D56B-39BA-33C7-4611D64596BC}"/>
          </ac:picMkLst>
        </pc:picChg>
        <pc:picChg chg="add del mod">
          <ac:chgData name="Scruel Tao" userId="5ea5c98d59b44d4b" providerId="LiveId" clId="{42F73B06-DA81-4C67-8473-07E158E9C79B}" dt="2023-04-25T02:47:43.315" v="45" actId="21"/>
          <ac:picMkLst>
            <pc:docMk/>
            <pc:sldMk cId="0" sldId="260"/>
            <ac:picMk id="7" creationId="{C72527C3-67E6-8459-C50A-5CD316C89F12}"/>
          </ac:picMkLst>
        </pc:picChg>
        <pc:picChg chg="add del mod">
          <ac:chgData name="Scruel Tao" userId="5ea5c98d59b44d4b" providerId="LiveId" clId="{42F73B06-DA81-4C67-8473-07E158E9C79B}" dt="2023-04-25T02:50:45.954" v="93" actId="21"/>
          <ac:picMkLst>
            <pc:docMk/>
            <pc:sldMk cId="0" sldId="260"/>
            <ac:picMk id="9" creationId="{9C9D0ECD-1A79-8980-91B8-78E845B3174D}"/>
          </ac:picMkLst>
        </pc:picChg>
        <pc:picChg chg="add mod">
          <ac:chgData name="Scruel Tao" userId="5ea5c98d59b44d4b" providerId="LiveId" clId="{42F73B06-DA81-4C67-8473-07E158E9C79B}" dt="2023-04-25T02:52:07.147" v="148" actId="1035"/>
          <ac:picMkLst>
            <pc:docMk/>
            <pc:sldMk cId="0" sldId="260"/>
            <ac:picMk id="11" creationId="{4C6E84E5-1708-27F1-0BCD-1C6D65C46764}"/>
          </ac:picMkLst>
        </pc:picChg>
      </pc:sldChg>
      <pc:sldChg chg="modSp mod">
        <pc:chgData name="Scruel Tao" userId="5ea5c98d59b44d4b" providerId="LiveId" clId="{42F73B06-DA81-4C67-8473-07E158E9C79B}" dt="2023-04-25T04:33:58.711" v="1576" actId="13926"/>
        <pc:sldMkLst>
          <pc:docMk/>
          <pc:sldMk cId="3416507657" sldId="265"/>
        </pc:sldMkLst>
        <pc:spChg chg="mod">
          <ac:chgData name="Scruel Tao" userId="5ea5c98d59b44d4b" providerId="LiveId" clId="{42F73B06-DA81-4C67-8473-07E158E9C79B}" dt="2023-04-25T04:33:58.711" v="1576" actId="13926"/>
          <ac:spMkLst>
            <pc:docMk/>
            <pc:sldMk cId="3416507657" sldId="265"/>
            <ac:spMk id="5" creationId="{334FF01F-2A65-44F6-34F9-69AC934A31D7}"/>
          </ac:spMkLst>
        </pc:spChg>
      </pc:sldChg>
      <pc:sldChg chg="addSp delSp modSp mod">
        <pc:chgData name="Scruel Tao" userId="5ea5c98d59b44d4b" providerId="LiveId" clId="{42F73B06-DA81-4C67-8473-07E158E9C79B}" dt="2023-04-25T04:24:38.061" v="1389" actId="1076"/>
        <pc:sldMkLst>
          <pc:docMk/>
          <pc:sldMk cId="192831406" sldId="270"/>
        </pc:sldMkLst>
        <pc:picChg chg="add del mod">
          <ac:chgData name="Scruel Tao" userId="5ea5c98d59b44d4b" providerId="LiveId" clId="{42F73B06-DA81-4C67-8473-07E158E9C79B}" dt="2023-04-25T04:24:24.360" v="1384" actId="478"/>
          <ac:picMkLst>
            <pc:docMk/>
            <pc:sldMk cId="192831406" sldId="270"/>
            <ac:picMk id="4" creationId="{BA240ED0-0734-A001-F383-C18129C3CB90}"/>
          </ac:picMkLst>
        </pc:picChg>
        <pc:picChg chg="add mod">
          <ac:chgData name="Scruel Tao" userId="5ea5c98d59b44d4b" providerId="LiveId" clId="{42F73B06-DA81-4C67-8473-07E158E9C79B}" dt="2023-04-25T04:24:38.061" v="1389" actId="1076"/>
          <ac:picMkLst>
            <pc:docMk/>
            <pc:sldMk cId="192831406" sldId="270"/>
            <ac:picMk id="7" creationId="{1CAC3588-E08A-3D80-6CFF-0894136F15D6}"/>
          </ac:picMkLst>
        </pc:picChg>
        <pc:picChg chg="mod">
          <ac:chgData name="Scruel Tao" userId="5ea5c98d59b44d4b" providerId="LiveId" clId="{42F73B06-DA81-4C67-8473-07E158E9C79B}" dt="2023-04-25T04:23:22.248" v="1378" actId="1076"/>
          <ac:picMkLst>
            <pc:docMk/>
            <pc:sldMk cId="192831406" sldId="270"/>
            <ac:picMk id="10" creationId="{ED7D2C24-3911-466C-3E76-669FC1671250}"/>
          </ac:picMkLst>
        </pc:picChg>
        <pc:picChg chg="del mod">
          <ac:chgData name="Scruel Tao" userId="5ea5c98d59b44d4b" providerId="LiveId" clId="{42F73B06-DA81-4C67-8473-07E158E9C79B}" dt="2023-04-25T04:23:48.612" v="1379" actId="478"/>
          <ac:picMkLst>
            <pc:docMk/>
            <pc:sldMk cId="192831406" sldId="270"/>
            <ac:picMk id="12" creationId="{A8B42638-E2EC-8913-3326-65DFC6BFA414}"/>
          </ac:picMkLst>
        </pc:picChg>
      </pc:sldChg>
      <pc:sldChg chg="addSp delSp modSp mod delAnim modAnim">
        <pc:chgData name="Scruel Tao" userId="5ea5c98d59b44d4b" providerId="LiveId" clId="{42F73B06-DA81-4C67-8473-07E158E9C79B}" dt="2023-04-25T04:29:20.121" v="1450"/>
        <pc:sldMkLst>
          <pc:docMk/>
          <pc:sldMk cId="1301849154" sldId="273"/>
        </pc:sldMkLst>
        <pc:spChg chg="mod">
          <ac:chgData name="Scruel Tao" userId="5ea5c98d59b44d4b" providerId="LiveId" clId="{42F73B06-DA81-4C67-8473-07E158E9C79B}" dt="2023-04-25T04:25:53.804" v="1402" actId="1076"/>
          <ac:spMkLst>
            <pc:docMk/>
            <pc:sldMk cId="1301849154" sldId="273"/>
            <ac:spMk id="2" creationId="{ABA783DF-49A6-7EF1-661E-C574E2C2F386}"/>
          </ac:spMkLst>
        </pc:spChg>
        <pc:spChg chg="mod">
          <ac:chgData name="Scruel Tao" userId="5ea5c98d59b44d4b" providerId="LiveId" clId="{42F73B06-DA81-4C67-8473-07E158E9C79B}" dt="2023-04-25T04:16:41.089" v="1348" actId="20577"/>
          <ac:spMkLst>
            <pc:docMk/>
            <pc:sldMk cId="1301849154" sldId="273"/>
            <ac:spMk id="5" creationId="{334FF01F-2A65-44F6-34F9-69AC934A31D7}"/>
          </ac:spMkLst>
        </pc:spChg>
        <pc:spChg chg="add del mod">
          <ac:chgData name="Scruel Tao" userId="5ea5c98d59b44d4b" providerId="LiveId" clId="{42F73B06-DA81-4C67-8473-07E158E9C79B}" dt="2023-04-25T04:16:25.041" v="1337" actId="478"/>
          <ac:spMkLst>
            <pc:docMk/>
            <pc:sldMk cId="1301849154" sldId="273"/>
            <ac:spMk id="6" creationId="{D379A5A2-B7F4-7CE4-82E1-ED8CB1E0E7F0}"/>
          </ac:spMkLst>
        </pc:spChg>
        <pc:picChg chg="del">
          <ac:chgData name="Scruel Tao" userId="5ea5c98d59b44d4b" providerId="LiveId" clId="{42F73B06-DA81-4C67-8473-07E158E9C79B}" dt="2023-04-25T04:16:06.231" v="1332" actId="21"/>
          <ac:picMkLst>
            <pc:docMk/>
            <pc:sldMk cId="1301849154" sldId="273"/>
            <ac:picMk id="4" creationId="{0A002240-4414-DA2D-96E9-81195475F4D9}"/>
          </ac:picMkLst>
        </pc:picChg>
        <pc:picChg chg="del mod">
          <ac:chgData name="Scruel Tao" userId="5ea5c98d59b44d4b" providerId="LiveId" clId="{42F73B06-DA81-4C67-8473-07E158E9C79B}" dt="2023-04-25T04:22:09.009" v="1373" actId="478"/>
          <ac:picMkLst>
            <pc:docMk/>
            <pc:sldMk cId="1301849154" sldId="273"/>
            <ac:picMk id="7" creationId="{039AB04D-EA90-8BDD-A9C6-599C7C25DC63}"/>
          </ac:picMkLst>
        </pc:picChg>
        <pc:picChg chg="add mod">
          <ac:chgData name="Scruel Tao" userId="5ea5c98d59b44d4b" providerId="LiveId" clId="{42F73B06-DA81-4C67-8473-07E158E9C79B}" dt="2023-04-25T04:28:10.588" v="1434" actId="14100"/>
          <ac:picMkLst>
            <pc:docMk/>
            <pc:sldMk cId="1301849154" sldId="273"/>
            <ac:picMk id="9" creationId="{856C34C2-C1AC-15ED-2698-F7795C446412}"/>
          </ac:picMkLst>
        </pc:picChg>
        <pc:picChg chg="del">
          <ac:chgData name="Scruel Tao" userId="5ea5c98d59b44d4b" providerId="LiveId" clId="{42F73B06-DA81-4C67-8473-07E158E9C79B}" dt="2023-04-25T04:16:04.918" v="1331" actId="21"/>
          <ac:picMkLst>
            <pc:docMk/>
            <pc:sldMk cId="1301849154" sldId="273"/>
            <ac:picMk id="11" creationId="{F56CF5C9-083E-9020-8D45-F23AB3CF38CE}"/>
          </ac:picMkLst>
        </pc:picChg>
        <pc:picChg chg="add mod">
          <ac:chgData name="Scruel Tao" userId="5ea5c98d59b44d4b" providerId="LiveId" clId="{42F73B06-DA81-4C67-8473-07E158E9C79B}" dt="2023-04-25T04:28:14.645" v="1435" actId="14100"/>
          <ac:picMkLst>
            <pc:docMk/>
            <pc:sldMk cId="1301849154" sldId="273"/>
            <ac:picMk id="12" creationId="{2335BBB0-B3B7-E025-7233-A20DDD1960BD}"/>
          </ac:picMkLst>
        </pc:picChg>
        <pc:picChg chg="add mod">
          <ac:chgData name="Scruel Tao" userId="5ea5c98d59b44d4b" providerId="LiveId" clId="{42F73B06-DA81-4C67-8473-07E158E9C79B}" dt="2023-04-25T04:28:18.732" v="1436" actId="14100"/>
          <ac:picMkLst>
            <pc:docMk/>
            <pc:sldMk cId="1301849154" sldId="273"/>
            <ac:picMk id="14" creationId="{8F029D3B-108E-907E-31CE-8D6B0831DC14}"/>
          </ac:picMkLst>
        </pc:picChg>
      </pc:sldChg>
      <pc:sldChg chg="modSp modAnim">
        <pc:chgData name="Scruel Tao" userId="5ea5c98d59b44d4b" providerId="LiveId" clId="{42F73B06-DA81-4C67-8473-07E158E9C79B}" dt="2023-04-25T04:33:38.940" v="1574" actId="20578"/>
        <pc:sldMkLst>
          <pc:docMk/>
          <pc:sldMk cId="1525970791" sldId="275"/>
        </pc:sldMkLst>
        <pc:spChg chg="mod">
          <ac:chgData name="Scruel Tao" userId="5ea5c98d59b44d4b" providerId="LiveId" clId="{42F73B06-DA81-4C67-8473-07E158E9C79B}" dt="2023-04-25T04:33:36.991" v="1573" actId="20578"/>
          <ac:spMkLst>
            <pc:docMk/>
            <pc:sldMk cId="1525970791" sldId="275"/>
            <ac:spMk id="5" creationId="{334FF01F-2A65-44F6-34F9-69AC934A31D7}"/>
          </ac:spMkLst>
        </pc:spChg>
      </pc:sldChg>
      <pc:sldChg chg="modSp add mod modAnim modNotesTx">
        <pc:chgData name="Scruel Tao" userId="5ea5c98d59b44d4b" providerId="LiveId" clId="{42F73B06-DA81-4C67-8473-07E158E9C79B}" dt="2023-04-25T04:43:34.245" v="2583" actId="20577"/>
        <pc:sldMkLst>
          <pc:docMk/>
          <pc:sldMk cId="1751565490" sldId="276"/>
        </pc:sldMkLst>
        <pc:spChg chg="mod">
          <ac:chgData name="Scruel Tao" userId="5ea5c98d59b44d4b" providerId="LiveId" clId="{42F73B06-DA81-4C67-8473-07E158E9C79B}" dt="2023-04-25T02:59:39.051" v="198" actId="20577"/>
          <ac:spMkLst>
            <pc:docMk/>
            <pc:sldMk cId="1751565490" sldId="276"/>
            <ac:spMk id="2" creationId="{ABA783DF-49A6-7EF1-661E-C574E2C2F386}"/>
          </ac:spMkLst>
        </pc:spChg>
        <pc:spChg chg="mod">
          <ac:chgData name="Scruel Tao" userId="5ea5c98d59b44d4b" providerId="LiveId" clId="{42F73B06-DA81-4C67-8473-07E158E9C79B}" dt="2023-04-25T04:43:34.245" v="2583" actId="20577"/>
          <ac:spMkLst>
            <pc:docMk/>
            <pc:sldMk cId="1751565490" sldId="276"/>
            <ac:spMk id="3" creationId="{9E0BA8B8-92DA-1AC9-79B9-A552D184BB54}"/>
          </ac:spMkLst>
        </pc:spChg>
      </pc:sldChg>
      <pc:sldChg chg="delSp modSp add del mod delAnim">
        <pc:chgData name="Scruel Tao" userId="5ea5c98d59b44d4b" providerId="LiveId" clId="{42F73B06-DA81-4C67-8473-07E158E9C79B}" dt="2023-04-25T04:28:31.173" v="1437" actId="47"/>
        <pc:sldMkLst>
          <pc:docMk/>
          <pc:sldMk cId="1867533738" sldId="277"/>
        </pc:sldMkLst>
        <pc:picChg chg="mod">
          <ac:chgData name="Scruel Tao" userId="5ea5c98d59b44d4b" providerId="LiveId" clId="{42F73B06-DA81-4C67-8473-07E158E9C79B}" dt="2023-04-25T04:16:59.169" v="1350" actId="1076"/>
          <ac:picMkLst>
            <pc:docMk/>
            <pc:sldMk cId="1867533738" sldId="277"/>
            <ac:picMk id="4" creationId="{0A002240-4414-DA2D-96E9-81195475F4D9}"/>
          </ac:picMkLst>
        </pc:picChg>
        <pc:picChg chg="del mod">
          <ac:chgData name="Scruel Tao" userId="5ea5c98d59b44d4b" providerId="LiveId" clId="{42F73B06-DA81-4C67-8473-07E158E9C79B}" dt="2023-04-25T04:16:17.170" v="1335" actId="21"/>
          <ac:picMkLst>
            <pc:docMk/>
            <pc:sldMk cId="1867533738" sldId="277"/>
            <ac:picMk id="7" creationId="{039AB04D-EA90-8BDD-A9C6-599C7C25DC63}"/>
          </ac:picMkLst>
        </pc:picChg>
        <pc:picChg chg="mod">
          <ac:chgData name="Scruel Tao" userId="5ea5c98d59b44d4b" providerId="LiveId" clId="{42F73B06-DA81-4C67-8473-07E158E9C79B}" dt="2023-04-25T04:16:15.098" v="1333" actId="1076"/>
          <ac:picMkLst>
            <pc:docMk/>
            <pc:sldMk cId="1867533738" sldId="277"/>
            <ac:picMk id="11" creationId="{F56CF5C9-083E-9020-8D45-F23AB3CF38CE}"/>
          </ac:picMkLst>
        </pc:picChg>
      </pc:sldChg>
      <pc:sldChg chg="delSp modSp add del mod ord delAnim modAnim">
        <pc:chgData name="Scruel Tao" userId="5ea5c98d59b44d4b" providerId="LiveId" clId="{42F73B06-DA81-4C67-8473-07E158E9C79B}" dt="2023-04-25T04:28:33.324" v="1438" actId="47"/>
        <pc:sldMkLst>
          <pc:docMk/>
          <pc:sldMk cId="652576724" sldId="278"/>
        </pc:sldMkLst>
        <pc:spChg chg="mod">
          <ac:chgData name="Scruel Tao" userId="5ea5c98d59b44d4b" providerId="LiveId" clId="{42F73B06-DA81-4C67-8473-07E158E9C79B}" dt="2023-04-25T04:18:00.412" v="1369" actId="1076"/>
          <ac:spMkLst>
            <pc:docMk/>
            <pc:sldMk cId="652576724" sldId="278"/>
            <ac:spMk id="5" creationId="{334FF01F-2A65-44F6-34F9-69AC934A31D7}"/>
          </ac:spMkLst>
        </pc:spChg>
        <pc:picChg chg="mod">
          <ac:chgData name="Scruel Tao" userId="5ea5c98d59b44d4b" providerId="LiveId" clId="{42F73B06-DA81-4C67-8473-07E158E9C79B}" dt="2023-04-25T04:18:10.404" v="1371" actId="1076"/>
          <ac:picMkLst>
            <pc:docMk/>
            <pc:sldMk cId="652576724" sldId="278"/>
            <ac:picMk id="4" creationId="{0A002240-4414-DA2D-96E9-81195475F4D9}"/>
          </ac:picMkLst>
        </pc:picChg>
        <pc:picChg chg="del">
          <ac:chgData name="Scruel Tao" userId="5ea5c98d59b44d4b" providerId="LiveId" clId="{42F73B06-DA81-4C67-8473-07E158E9C79B}" dt="2023-04-25T04:17:14.096" v="1359" actId="478"/>
          <ac:picMkLst>
            <pc:docMk/>
            <pc:sldMk cId="652576724" sldId="278"/>
            <ac:picMk id="11" creationId="{F56CF5C9-083E-9020-8D45-F23AB3CF38CE}"/>
          </ac:picMkLst>
        </pc:picChg>
      </pc:sldChg>
      <pc:sldMasterChg chg="modSldLayout">
        <pc:chgData name="Scruel Tao" userId="5ea5c98d59b44d4b" providerId="LiveId" clId="{42F73B06-DA81-4C67-8473-07E158E9C79B}" dt="2023-04-25T04:46:11.808" v="2598" actId="21"/>
        <pc:sldMasterMkLst>
          <pc:docMk/>
          <pc:sldMasterMk cId="1766057859" sldId="2147483648"/>
        </pc:sldMasterMkLst>
        <pc:sldLayoutChg chg="addSp delSp modSp mod">
          <pc:chgData name="Scruel Tao" userId="5ea5c98d59b44d4b" providerId="LiveId" clId="{42F73B06-DA81-4C67-8473-07E158E9C79B}" dt="2023-04-25T04:46:11.808" v="2598" actId="21"/>
          <pc:sldLayoutMkLst>
            <pc:docMk/>
            <pc:sldMasterMk cId="1766057859" sldId="2147483648"/>
            <pc:sldLayoutMk cId="2116765151" sldId="2147483650"/>
          </pc:sldLayoutMkLst>
          <pc:spChg chg="mod">
            <ac:chgData name="Scruel Tao" userId="5ea5c98d59b44d4b" providerId="LiveId" clId="{42F73B06-DA81-4C67-8473-07E158E9C79B}" dt="2023-04-25T03:04:17.371" v="475" actId="1036"/>
            <ac:spMkLst>
              <pc:docMk/>
              <pc:sldMasterMk cId="1766057859" sldId="2147483648"/>
              <pc:sldLayoutMk cId="2116765151" sldId="2147483650"/>
              <ac:spMk id="2" creationId="{9556AB55-80C6-28AF-0C73-3819184EC6FC}"/>
            </ac:spMkLst>
          </pc:spChg>
          <pc:spChg chg="mod">
            <ac:chgData name="Scruel Tao" userId="5ea5c98d59b44d4b" providerId="LiveId" clId="{42F73B06-DA81-4C67-8473-07E158E9C79B}" dt="2023-04-25T03:04:19.618" v="480" actId="1036"/>
            <ac:spMkLst>
              <pc:docMk/>
              <pc:sldMasterMk cId="1766057859" sldId="2147483648"/>
              <pc:sldLayoutMk cId="2116765151" sldId="2147483650"/>
              <ac:spMk id="3" creationId="{9C7469E7-ED7E-A1F2-48AF-DF31AAC06407}"/>
            </ac:spMkLst>
          </pc:spChg>
          <pc:spChg chg="add mod">
            <ac:chgData name="Scruel Tao" userId="5ea5c98d59b44d4b" providerId="LiveId" clId="{42F73B06-DA81-4C67-8473-07E158E9C79B}" dt="2023-04-25T02:54:57.108" v="167"/>
            <ac:spMkLst>
              <pc:docMk/>
              <pc:sldMasterMk cId="1766057859" sldId="2147483648"/>
              <pc:sldLayoutMk cId="2116765151" sldId="2147483650"/>
              <ac:spMk id="7" creationId="{CC508A81-C1C7-B1D4-63BC-4C397A9B30DA}"/>
            </ac:spMkLst>
          </pc:spChg>
          <pc:spChg chg="add del mod">
            <ac:chgData name="Scruel Tao" userId="5ea5c98d59b44d4b" providerId="LiveId" clId="{42F73B06-DA81-4C67-8473-07E158E9C79B}" dt="2023-04-25T04:46:11.808" v="2598" actId="21"/>
            <ac:spMkLst>
              <pc:docMk/>
              <pc:sldMasterMk cId="1766057859" sldId="2147483648"/>
              <pc:sldLayoutMk cId="2116765151" sldId="2147483650"/>
              <ac:spMk id="8" creationId="{7937C967-209E-6EA9-70B0-A293E9C7384E}"/>
            </ac:spMkLst>
          </pc:spChg>
        </pc:sldLayoutChg>
        <pc:sldLayoutChg chg="addSp modSp mod">
          <pc:chgData name="Scruel Tao" userId="5ea5c98d59b44d4b" providerId="LiveId" clId="{42F73B06-DA81-4C67-8473-07E158E9C79B}" dt="2023-04-25T03:04:13.005" v="473" actId="1036"/>
          <pc:sldLayoutMkLst>
            <pc:docMk/>
            <pc:sldMasterMk cId="1766057859" sldId="2147483648"/>
            <pc:sldLayoutMk cId="2296489930" sldId="2147483652"/>
          </pc:sldLayoutMkLst>
          <pc:spChg chg="mod">
            <ac:chgData name="Scruel Tao" userId="5ea5c98d59b44d4b" providerId="LiveId" clId="{42F73B06-DA81-4C67-8473-07E158E9C79B}" dt="2023-04-25T03:04:09.093" v="469" actId="1036"/>
            <ac:spMkLst>
              <pc:docMk/>
              <pc:sldMasterMk cId="1766057859" sldId="2147483648"/>
              <pc:sldLayoutMk cId="2296489930" sldId="2147483652"/>
              <ac:spMk id="2" creationId="{CC2F2AEB-03A9-6F28-C6C8-209647EB94BF}"/>
            </ac:spMkLst>
          </pc:spChg>
          <pc:spChg chg="mod">
            <ac:chgData name="Scruel Tao" userId="5ea5c98d59b44d4b" providerId="LiveId" clId="{42F73B06-DA81-4C67-8473-07E158E9C79B}" dt="2023-04-25T03:04:11.009" v="471" actId="1036"/>
            <ac:spMkLst>
              <pc:docMk/>
              <pc:sldMasterMk cId="1766057859" sldId="2147483648"/>
              <pc:sldLayoutMk cId="2296489930" sldId="2147483652"/>
              <ac:spMk id="3" creationId="{FA361A1F-DD24-D4DC-FDF8-14089EDC7CAD}"/>
            </ac:spMkLst>
          </pc:spChg>
          <pc:spChg chg="mod">
            <ac:chgData name="Scruel Tao" userId="5ea5c98d59b44d4b" providerId="LiveId" clId="{42F73B06-DA81-4C67-8473-07E158E9C79B}" dt="2023-04-25T03:04:13.005" v="473" actId="1036"/>
            <ac:spMkLst>
              <pc:docMk/>
              <pc:sldMasterMk cId="1766057859" sldId="2147483648"/>
              <pc:sldLayoutMk cId="2296489930" sldId="2147483652"/>
              <ac:spMk id="4" creationId="{F7656781-5A02-AEE4-2F0C-71BC7C17E38F}"/>
            </ac:spMkLst>
          </pc:spChg>
          <pc:spChg chg="add mod">
            <ac:chgData name="Scruel Tao" userId="5ea5c98d59b44d4b" providerId="LiveId" clId="{42F73B06-DA81-4C67-8473-07E158E9C79B}" dt="2023-04-25T02:54:08.050" v="166"/>
            <ac:spMkLst>
              <pc:docMk/>
              <pc:sldMasterMk cId="1766057859" sldId="2147483648"/>
              <pc:sldLayoutMk cId="2296489930" sldId="2147483652"/>
              <ac:spMk id="8" creationId="{C5A5C420-1B53-618C-C968-A8FEF109459A}"/>
            </ac:spMkLst>
          </pc:spChg>
        </pc:sldLayoutChg>
        <pc:sldLayoutChg chg="delSp">
          <pc:chgData name="Scruel Tao" userId="5ea5c98d59b44d4b" providerId="LiveId" clId="{42F73B06-DA81-4C67-8473-07E158E9C79B}" dt="2023-04-25T02:47:33.665" v="42" actId="21"/>
          <pc:sldLayoutMkLst>
            <pc:docMk/>
            <pc:sldMasterMk cId="1766057859" sldId="2147483648"/>
            <pc:sldLayoutMk cId="1337634028" sldId="2147483660"/>
          </pc:sldLayoutMkLst>
          <pc:picChg chg="del">
            <ac:chgData name="Scruel Tao" userId="5ea5c98d59b44d4b" providerId="LiveId" clId="{42F73B06-DA81-4C67-8473-07E158E9C79B}" dt="2023-04-25T02:47:33.665" v="42" actId="21"/>
            <ac:picMkLst>
              <pc:docMk/>
              <pc:sldMasterMk cId="1766057859" sldId="2147483648"/>
              <pc:sldLayoutMk cId="1337634028" sldId="2147483660"/>
              <ac:picMk id="19482" creationId="{8F2B9C9A-7CA4-5723-784E-DBADCF09186B}"/>
            </ac:picMkLst>
          </pc:picChg>
        </pc:sldLayoutChg>
      </pc:sldMasterChg>
    </pc:docChg>
  </pc:docChgLst>
  <pc:docChgLst>
    <pc:chgData name="Scruel Tao" userId="5ea5c98d59b44d4b" providerId="LiveId" clId="{88D73D01-CABB-4B2D-80EC-648726E3C219}"/>
    <pc:docChg chg="addSld delSld modSld">
      <pc:chgData name="Scruel Tao" userId="5ea5c98d59b44d4b" providerId="LiveId" clId="{88D73D01-CABB-4B2D-80EC-648726E3C219}" dt="2023-04-26T02:43:35.768" v="17" actId="20577"/>
      <pc:docMkLst>
        <pc:docMk/>
      </pc:docMkLst>
      <pc:sldChg chg="modSp add del mod">
        <pc:chgData name="Scruel Tao" userId="5ea5c98d59b44d4b" providerId="LiveId" clId="{88D73D01-CABB-4B2D-80EC-648726E3C219}" dt="2023-04-26T02:43:35.768" v="17" actId="20577"/>
        <pc:sldMkLst>
          <pc:docMk/>
          <pc:sldMk cId="1112998187" sldId="257"/>
        </pc:sldMkLst>
        <pc:spChg chg="mod">
          <ac:chgData name="Scruel Tao" userId="5ea5c98d59b44d4b" providerId="LiveId" clId="{88D73D01-CABB-4B2D-80EC-648726E3C219}" dt="2023-04-26T02:43:35.768" v="17" actId="20577"/>
          <ac:spMkLst>
            <pc:docMk/>
            <pc:sldMk cId="1112998187" sldId="257"/>
            <ac:spMk id="2" creationId="{1422DFF6-0952-1023-64E3-97184D36BE3F}"/>
          </ac:spMkLst>
        </pc:spChg>
      </pc:sldChg>
      <pc:sldChg chg="del">
        <pc:chgData name="Scruel Tao" userId="5ea5c98d59b44d4b" providerId="LiveId" clId="{88D73D01-CABB-4B2D-80EC-648726E3C219}" dt="2023-04-26T02:43:28.228" v="0" actId="47"/>
        <pc:sldMkLst>
          <pc:docMk/>
          <pc:sldMk cId="1199684676" sldId="259"/>
        </pc:sldMkLst>
      </pc:sldChg>
      <pc:sldChg chg="del">
        <pc:chgData name="Scruel Tao" userId="5ea5c98d59b44d4b" providerId="LiveId" clId="{88D73D01-CABB-4B2D-80EC-648726E3C219}" dt="2023-04-26T02:43:28.228" v="0" actId="47"/>
        <pc:sldMkLst>
          <pc:docMk/>
          <pc:sldMk cId="1751565490" sldId="276"/>
        </pc:sldMkLst>
      </pc:sldChg>
      <pc:sldChg chg="add">
        <pc:chgData name="Scruel Tao" userId="5ea5c98d59b44d4b" providerId="LiveId" clId="{88D73D01-CABB-4B2D-80EC-648726E3C219}" dt="2023-04-26T02:43:28.794" v="1"/>
        <pc:sldMkLst>
          <pc:docMk/>
          <pc:sldMk cId="3519437269" sldId="279"/>
        </pc:sldMkLst>
      </pc:sldChg>
      <pc:sldChg chg="add">
        <pc:chgData name="Scruel Tao" userId="5ea5c98d59b44d4b" providerId="LiveId" clId="{88D73D01-CABB-4B2D-80EC-648726E3C219}" dt="2023-04-26T02:43:28.794" v="1"/>
        <pc:sldMkLst>
          <pc:docMk/>
          <pc:sldMk cId="3745708182" sldId="280"/>
        </pc:sldMkLst>
      </pc:sldChg>
      <pc:sldChg chg="add">
        <pc:chgData name="Scruel Tao" userId="5ea5c98d59b44d4b" providerId="LiveId" clId="{88D73D01-CABB-4B2D-80EC-648726E3C219}" dt="2023-04-26T02:43:28.794" v="1"/>
        <pc:sldMkLst>
          <pc:docMk/>
          <pc:sldMk cId="364430658" sldId="282"/>
        </pc:sldMkLst>
      </pc:sldChg>
    </pc:docChg>
  </pc:docChgLst>
  <pc:docChgLst>
    <pc:chgData name="Scruel Tao" userId="5ea5c98d59b44d4b" providerId="LiveId" clId="{3BECE405-6EBF-4E12-85AB-8E42ADF6A61D}"/>
    <pc:docChg chg="undo redo custSel delSld modSld">
      <pc:chgData name="Scruel Tao" userId="5ea5c98d59b44d4b" providerId="LiveId" clId="{3BECE405-6EBF-4E12-85AB-8E42ADF6A61D}" dt="2023-12-11T11:36:27.661" v="890" actId="2696"/>
      <pc:docMkLst>
        <pc:docMk/>
      </pc:docMkLst>
      <pc:sldChg chg="modNotesTx">
        <pc:chgData name="Scruel Tao" userId="5ea5c98d59b44d4b" providerId="LiveId" clId="{3BECE405-6EBF-4E12-85AB-8E42ADF6A61D}" dt="2023-12-11T11:09:39.987" v="348" actId="20577"/>
        <pc:sldMkLst>
          <pc:docMk/>
          <pc:sldMk cId="2054599092" sldId="457"/>
        </pc:sldMkLst>
      </pc:sldChg>
      <pc:sldChg chg="modNotesTx">
        <pc:chgData name="Scruel Tao" userId="5ea5c98d59b44d4b" providerId="LiveId" clId="{3BECE405-6EBF-4E12-85AB-8E42ADF6A61D}" dt="2023-09-27T02:47:22.824" v="11" actId="6549"/>
        <pc:sldMkLst>
          <pc:docMk/>
          <pc:sldMk cId="2625018692" sldId="461"/>
        </pc:sldMkLst>
      </pc:sldChg>
      <pc:sldChg chg="modNotesTx">
        <pc:chgData name="Scruel Tao" userId="5ea5c98d59b44d4b" providerId="LiveId" clId="{3BECE405-6EBF-4E12-85AB-8E42ADF6A61D}" dt="2023-12-11T11:06:19.440" v="70" actId="20577"/>
        <pc:sldMkLst>
          <pc:docMk/>
          <pc:sldMk cId="968565647" sldId="478"/>
        </pc:sldMkLst>
      </pc:sldChg>
      <pc:sldChg chg="modSp mod">
        <pc:chgData name="Scruel Tao" userId="5ea5c98d59b44d4b" providerId="LiveId" clId="{3BECE405-6EBF-4E12-85AB-8E42ADF6A61D}" dt="2023-09-27T02:46:38.340" v="0" actId="21"/>
        <pc:sldMkLst>
          <pc:docMk/>
          <pc:sldMk cId="555269769" sldId="496"/>
        </pc:sldMkLst>
        <pc:spChg chg="mod">
          <ac:chgData name="Scruel Tao" userId="5ea5c98d59b44d4b" providerId="LiveId" clId="{3BECE405-6EBF-4E12-85AB-8E42ADF6A61D}" dt="2023-09-27T02:46:38.340" v="0" actId="21"/>
          <ac:spMkLst>
            <pc:docMk/>
            <pc:sldMk cId="555269769" sldId="496"/>
            <ac:spMk id="5" creationId="{27E734E7-DC50-2043-E0F4-ADDF97100AAB}"/>
          </ac:spMkLst>
        </pc:spChg>
      </pc:sldChg>
      <pc:sldChg chg="modSp mod modAnim modNotesTx">
        <pc:chgData name="Scruel Tao" userId="5ea5c98d59b44d4b" providerId="LiveId" clId="{3BECE405-6EBF-4E12-85AB-8E42ADF6A61D}" dt="2023-12-11T11:30:13.148" v="886" actId="20577"/>
        <pc:sldMkLst>
          <pc:docMk/>
          <pc:sldMk cId="134973413" sldId="511"/>
        </pc:sldMkLst>
        <pc:spChg chg="mod">
          <ac:chgData name="Scruel Tao" userId="5ea5c98d59b44d4b" providerId="LiveId" clId="{3BECE405-6EBF-4E12-85AB-8E42ADF6A61D}" dt="2023-12-11T11:30:13.148" v="886" actId="20577"/>
          <ac:spMkLst>
            <pc:docMk/>
            <pc:sldMk cId="134973413" sldId="511"/>
            <ac:spMk id="3" creationId="{0E2FC508-1AFD-A957-52F2-FA1DEF2A9D27}"/>
          </ac:spMkLst>
        </pc:spChg>
      </pc:sldChg>
      <pc:sldChg chg="del">
        <pc:chgData name="Scruel Tao" userId="5ea5c98d59b44d4b" providerId="LiveId" clId="{3BECE405-6EBF-4E12-85AB-8E42ADF6A61D}" dt="2023-12-11T11:36:27.661" v="890" actId="2696"/>
        <pc:sldMkLst>
          <pc:docMk/>
          <pc:sldMk cId="2125238759" sldId="517"/>
        </pc:sldMkLst>
      </pc:sldChg>
      <pc:sldChg chg="modSp">
        <pc:chgData name="Scruel Tao" userId="5ea5c98d59b44d4b" providerId="LiveId" clId="{3BECE405-6EBF-4E12-85AB-8E42ADF6A61D}" dt="2023-12-11T11:36:06.336" v="889" actId="20577"/>
        <pc:sldMkLst>
          <pc:docMk/>
          <pc:sldMk cId="4040227729" sldId="519"/>
        </pc:sldMkLst>
        <pc:spChg chg="mod">
          <ac:chgData name="Scruel Tao" userId="5ea5c98d59b44d4b" providerId="LiveId" clId="{3BECE405-6EBF-4E12-85AB-8E42ADF6A61D}" dt="2023-12-11T11:36:06.336" v="889" actId="20577"/>
          <ac:spMkLst>
            <pc:docMk/>
            <pc:sldMk cId="4040227729" sldId="519"/>
            <ac:spMk id="3" creationId="{1D5AFADE-0F04-CFF3-C7AE-9CEB2CCD040A}"/>
          </ac:spMkLst>
        </pc:spChg>
      </pc:sldChg>
      <pc:sldChg chg="modSp">
        <pc:chgData name="Scruel Tao" userId="5ea5c98d59b44d4b" providerId="LiveId" clId="{3BECE405-6EBF-4E12-85AB-8E42ADF6A61D}" dt="2023-12-11T11:36:00.480" v="888" actId="20577"/>
        <pc:sldMkLst>
          <pc:docMk/>
          <pc:sldMk cId="3654295928" sldId="520"/>
        </pc:sldMkLst>
        <pc:spChg chg="mod">
          <ac:chgData name="Scruel Tao" userId="5ea5c98d59b44d4b" providerId="LiveId" clId="{3BECE405-6EBF-4E12-85AB-8E42ADF6A61D}" dt="2023-12-11T11:36:00.480" v="888" actId="20577"/>
          <ac:spMkLst>
            <pc:docMk/>
            <pc:sldMk cId="3654295928" sldId="520"/>
            <ac:spMk id="3" creationId="{1D5AFADE-0F04-CFF3-C7AE-9CEB2CCD040A}"/>
          </ac:spMkLst>
        </pc:spChg>
      </pc:sldChg>
      <pc:sldChg chg="modSp">
        <pc:chgData name="Scruel Tao" userId="5ea5c98d59b44d4b" providerId="LiveId" clId="{3BECE405-6EBF-4E12-85AB-8E42ADF6A61D}" dt="2023-12-11T11:35:56.998" v="887" actId="20577"/>
        <pc:sldMkLst>
          <pc:docMk/>
          <pc:sldMk cId="2628235773" sldId="521"/>
        </pc:sldMkLst>
        <pc:spChg chg="mod">
          <ac:chgData name="Scruel Tao" userId="5ea5c98d59b44d4b" providerId="LiveId" clId="{3BECE405-6EBF-4E12-85AB-8E42ADF6A61D}" dt="2023-12-11T11:35:56.998" v="887" actId="20577"/>
          <ac:spMkLst>
            <pc:docMk/>
            <pc:sldMk cId="2628235773" sldId="521"/>
            <ac:spMk id="3" creationId="{1D5AFADE-0F04-CFF3-C7AE-9CEB2CCD040A}"/>
          </ac:spMkLst>
        </pc:spChg>
      </pc:sldChg>
    </pc:docChg>
  </pc:docChgLst>
  <pc:docChgLst>
    <pc:chgData name="Scruel Tao" userId="5ea5c98d59b44d4b" providerId="LiveId" clId="{A46246B1-0226-4A2D-9BDB-59D273DF1146}"/>
    <pc:docChg chg="undo redo custSel modSld modMainMaster">
      <pc:chgData name="Scruel Tao" userId="5ea5c98d59b44d4b" providerId="LiveId" clId="{A46246B1-0226-4A2D-9BDB-59D273DF1146}" dt="2023-06-02T13:47:46.810" v="218" actId="20577"/>
      <pc:docMkLst>
        <pc:docMk/>
      </pc:docMkLst>
      <pc:sldChg chg="delSp modSp mod">
        <pc:chgData name="Scruel Tao" userId="5ea5c98d59b44d4b" providerId="LiveId" clId="{A46246B1-0226-4A2D-9BDB-59D273DF1146}" dt="2023-06-02T13:47:46.810" v="218" actId="20577"/>
        <pc:sldMkLst>
          <pc:docMk/>
          <pc:sldMk cId="0" sldId="260"/>
        </pc:sldMkLst>
        <pc:spChg chg="del">
          <ac:chgData name="Scruel Tao" userId="5ea5c98d59b44d4b" providerId="LiveId" clId="{A46246B1-0226-4A2D-9BDB-59D273DF1146}" dt="2023-05-16T04:02:29.545" v="216" actId="478"/>
          <ac:spMkLst>
            <pc:docMk/>
            <pc:sldMk cId="0" sldId="260"/>
            <ac:spMk id="2" creationId="{51B8E4C0-E15B-4BD0-7B5B-A44A3D5B0C34}"/>
          </ac:spMkLst>
        </pc:spChg>
        <pc:spChg chg="mod">
          <ac:chgData name="Scruel Tao" userId="5ea5c98d59b44d4b" providerId="LiveId" clId="{A46246B1-0226-4A2D-9BDB-59D273DF1146}" dt="2023-06-02T13:47:46.810" v="218" actId="20577"/>
          <ac:spMkLst>
            <pc:docMk/>
            <pc:sldMk cId="0" sldId="260"/>
            <ac:spMk id="1227783" creationId="{F7B3941E-B689-22D6-F18C-358E4BAEDF5F}"/>
          </ac:spMkLst>
        </pc:spChg>
      </pc:sldChg>
      <pc:sldChg chg="delSp modSp mod delAnim">
        <pc:chgData name="Scruel Tao" userId="5ea5c98d59b44d4b" providerId="LiveId" clId="{A46246B1-0226-4A2D-9BDB-59D273DF1146}" dt="2023-05-14T17:21:02.071" v="185" actId="20577"/>
        <pc:sldMkLst>
          <pc:docMk/>
          <pc:sldMk cId="3821807000" sldId="337"/>
        </pc:sldMkLst>
        <pc:spChg chg="mod">
          <ac:chgData name="Scruel Tao" userId="5ea5c98d59b44d4b" providerId="LiveId" clId="{A46246B1-0226-4A2D-9BDB-59D273DF1146}" dt="2023-05-14T17:21:02.071" v="185" actId="20577"/>
          <ac:spMkLst>
            <pc:docMk/>
            <pc:sldMk cId="3821807000" sldId="337"/>
            <ac:spMk id="3" creationId="{0E2FC508-1AFD-A957-52F2-FA1DEF2A9D27}"/>
          </ac:spMkLst>
        </pc:spChg>
        <pc:spChg chg="del">
          <ac:chgData name="Scruel Tao" userId="5ea5c98d59b44d4b" providerId="LiveId" clId="{A46246B1-0226-4A2D-9BDB-59D273DF1146}" dt="2023-05-14T17:16:40.135" v="5" actId="478"/>
          <ac:spMkLst>
            <pc:docMk/>
            <pc:sldMk cId="3821807000" sldId="337"/>
            <ac:spMk id="4" creationId="{D89566DE-C19A-9DDD-EA24-070F85BCF3DE}"/>
          </ac:spMkLst>
        </pc:spChg>
        <pc:spChg chg="del">
          <ac:chgData name="Scruel Tao" userId="5ea5c98d59b44d4b" providerId="LiveId" clId="{A46246B1-0226-4A2D-9BDB-59D273DF1146}" dt="2023-05-14T17:16:51.042" v="12" actId="478"/>
          <ac:spMkLst>
            <pc:docMk/>
            <pc:sldMk cId="3821807000" sldId="337"/>
            <ac:spMk id="5" creationId="{96DCA8E1-9C28-C82F-06F8-259F93B2A3DE}"/>
          </ac:spMkLst>
        </pc:spChg>
        <pc:spChg chg="del mod">
          <ac:chgData name="Scruel Tao" userId="5ea5c98d59b44d4b" providerId="LiveId" clId="{A46246B1-0226-4A2D-9BDB-59D273DF1146}" dt="2023-05-14T17:16:49.288" v="11" actId="478"/>
          <ac:spMkLst>
            <pc:docMk/>
            <pc:sldMk cId="3821807000" sldId="337"/>
            <ac:spMk id="8" creationId="{9648BF1E-FEC6-3BF5-79E1-71E17382E901}"/>
          </ac:spMkLst>
        </pc:spChg>
      </pc:sldChg>
      <pc:sldChg chg="delSp modSp mod delAnim">
        <pc:chgData name="Scruel Tao" userId="5ea5c98d59b44d4b" providerId="LiveId" clId="{A46246B1-0226-4A2D-9BDB-59D273DF1146}" dt="2023-05-14T17:34:06.162" v="213" actId="20577"/>
        <pc:sldMkLst>
          <pc:docMk/>
          <pc:sldMk cId="2994255782" sldId="338"/>
        </pc:sldMkLst>
        <pc:spChg chg="mod">
          <ac:chgData name="Scruel Tao" userId="5ea5c98d59b44d4b" providerId="LiveId" clId="{A46246B1-0226-4A2D-9BDB-59D273DF1146}" dt="2023-05-14T17:34:06.162" v="213" actId="20577"/>
          <ac:spMkLst>
            <pc:docMk/>
            <pc:sldMk cId="2994255782" sldId="338"/>
            <ac:spMk id="3" creationId="{0E2FC508-1AFD-A957-52F2-FA1DEF2A9D27}"/>
          </ac:spMkLst>
        </pc:spChg>
        <pc:spChg chg="del">
          <ac:chgData name="Scruel Tao" userId="5ea5c98d59b44d4b" providerId="LiveId" clId="{A46246B1-0226-4A2D-9BDB-59D273DF1146}" dt="2023-05-14T17:27:10.787" v="191" actId="21"/>
          <ac:spMkLst>
            <pc:docMk/>
            <pc:sldMk cId="2994255782" sldId="338"/>
            <ac:spMk id="4" creationId="{D89566DE-C19A-9DDD-EA24-070F85BCF3DE}"/>
          </ac:spMkLst>
        </pc:spChg>
        <pc:spChg chg="del mod">
          <ac:chgData name="Scruel Tao" userId="5ea5c98d59b44d4b" providerId="LiveId" clId="{A46246B1-0226-4A2D-9BDB-59D273DF1146}" dt="2023-05-14T17:33:52.229" v="207" actId="21"/>
          <ac:spMkLst>
            <pc:docMk/>
            <pc:sldMk cId="2994255782" sldId="338"/>
            <ac:spMk id="5" creationId="{96DCA8E1-9C28-C82F-06F8-259F93B2A3DE}"/>
          </ac:spMkLst>
        </pc:spChg>
        <pc:spChg chg="del">
          <ac:chgData name="Scruel Tao" userId="5ea5c98d59b44d4b" providerId="LiveId" clId="{A46246B1-0226-4A2D-9BDB-59D273DF1146}" dt="2023-05-14T17:27:15.745" v="192" actId="21"/>
          <ac:spMkLst>
            <pc:docMk/>
            <pc:sldMk cId="2994255782" sldId="338"/>
            <ac:spMk id="8" creationId="{9648BF1E-FEC6-3BF5-79E1-71E17382E901}"/>
          </ac:spMkLst>
        </pc:spChg>
      </pc:sldChg>
      <pc:sldChg chg="addSp modSp mod">
        <pc:chgData name="Scruel Tao" userId="5ea5c98d59b44d4b" providerId="LiveId" clId="{A46246B1-0226-4A2D-9BDB-59D273DF1146}" dt="2023-05-14T17:48:37.984" v="215" actId="1076"/>
        <pc:sldMkLst>
          <pc:docMk/>
          <pc:sldMk cId="1286053351" sldId="340"/>
        </pc:sldMkLst>
        <pc:picChg chg="add mod">
          <ac:chgData name="Scruel Tao" userId="5ea5c98d59b44d4b" providerId="LiveId" clId="{A46246B1-0226-4A2D-9BDB-59D273DF1146}" dt="2023-05-14T17:48:37.984" v="215" actId="1076"/>
          <ac:picMkLst>
            <pc:docMk/>
            <pc:sldMk cId="1286053351" sldId="340"/>
            <ac:picMk id="7" creationId="{B942853A-2E37-6CD3-F513-00B158763EE1}"/>
          </ac:picMkLst>
        </pc:picChg>
      </pc:sldChg>
      <pc:sldMasterChg chg="modSldLayout">
        <pc:chgData name="Scruel Tao" userId="5ea5c98d59b44d4b" providerId="LiveId" clId="{A46246B1-0226-4A2D-9BDB-59D273DF1146}" dt="2023-05-16T04:02:36.363" v="217" actId="478"/>
        <pc:sldMasterMkLst>
          <pc:docMk/>
          <pc:sldMasterMk cId="1766057859" sldId="2147483648"/>
        </pc:sldMasterMkLst>
        <pc:sldLayoutChg chg="delSp">
          <pc:chgData name="Scruel Tao" userId="5ea5c98d59b44d4b" providerId="LiveId" clId="{A46246B1-0226-4A2D-9BDB-59D273DF1146}" dt="2023-05-16T04:02:36.363" v="217" actId="478"/>
          <pc:sldLayoutMkLst>
            <pc:docMk/>
            <pc:sldMasterMk cId="1766057859" sldId="2147483648"/>
            <pc:sldLayoutMk cId="1337634028" sldId="2147483660"/>
          </pc:sldLayoutMkLst>
          <pc:spChg chg="del">
            <ac:chgData name="Scruel Tao" userId="5ea5c98d59b44d4b" providerId="LiveId" clId="{A46246B1-0226-4A2D-9BDB-59D273DF1146}" dt="2023-05-16T04:02:36.363" v="217" actId="478"/>
            <ac:spMkLst>
              <pc:docMk/>
              <pc:sldMasterMk cId="1766057859" sldId="2147483648"/>
              <pc:sldLayoutMk cId="1337634028" sldId="2147483660"/>
              <ac:spMk id="19472" creationId="{BD0BF484-93B1-9A87-952A-7D5E9B29C38D}"/>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65EBAEA-6632-7E81-8436-830E6D2234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AA81A91-12D1-824D-ADFF-5D5FBB8F6C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7E1972-C479-4420-A687-8FB83BA90DEB}" type="datetimeFigureOut">
              <a:rPr lang="zh-CN" altLang="en-US" smtClean="0"/>
              <a:t>2023-12-13</a:t>
            </a:fld>
            <a:endParaRPr lang="zh-CN" altLang="en-US"/>
          </a:p>
        </p:txBody>
      </p:sp>
      <p:sp>
        <p:nvSpPr>
          <p:cNvPr id="4" name="页脚占位符 3">
            <a:extLst>
              <a:ext uri="{FF2B5EF4-FFF2-40B4-BE49-F238E27FC236}">
                <a16:creationId xmlns:a16="http://schemas.microsoft.com/office/drawing/2014/main" id="{65C49648-B935-1970-3261-748199070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41E7B1C-9405-A617-3D20-18665B94A8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DFD17D-6499-4907-B002-36969A876FEF}" type="slidenum">
              <a:rPr lang="zh-CN" altLang="en-US" smtClean="0"/>
              <a:t>‹#›</a:t>
            </a:fld>
            <a:endParaRPr lang="zh-CN" altLang="en-US"/>
          </a:p>
        </p:txBody>
      </p:sp>
    </p:spTree>
    <p:extLst>
      <p:ext uri="{BB962C8B-B14F-4D97-AF65-F5344CB8AC3E}">
        <p14:creationId xmlns:p14="http://schemas.microsoft.com/office/powerpoint/2010/main" val="413713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7AB8D-BCC0-43C6-B24C-055A25DB558F}" type="datetimeFigureOut">
              <a:rPr lang="zh-CN" altLang="en-US" smtClean="0"/>
              <a:t>2023-12-13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1CBA2-7C9E-4AD6-B258-A0DB055BB3AF}" type="slidenum">
              <a:rPr lang="zh-CN" altLang="en-US" smtClean="0"/>
              <a:t>‹#›</a:t>
            </a:fld>
            <a:endParaRPr lang="zh-CN" altLang="en-US"/>
          </a:p>
        </p:txBody>
      </p:sp>
    </p:spTree>
    <p:extLst>
      <p:ext uri="{BB962C8B-B14F-4D97-AF65-F5344CB8AC3E}">
        <p14:creationId xmlns:p14="http://schemas.microsoft.com/office/powerpoint/2010/main" val="228133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8BCE1655-5B46-43E4-DC62-7A02C00BA1F3}"/>
              </a:ext>
            </a:extLst>
          </p:cNvPr>
          <p:cNvSpPr>
            <a:spLocks noGrp="1" noChangeArrowheads="1"/>
          </p:cNvSpPr>
          <p:nvPr>
            <p:ph type="sldNum" sz="quarter" idx="5"/>
          </p:nvPr>
        </p:nvSpPr>
        <p:spPr>
          <a:ln/>
        </p:spPr>
        <p:txBody>
          <a:bodyPr/>
          <a:lstStyle/>
          <a:p>
            <a:fld id="{988B701B-DDFB-474B-A3A2-3D233BDBDF19}" type="slidenum">
              <a:rPr lang="en-US" altLang="zh-CN"/>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a:t>
            </a:fld>
            <a:endParaRPr lang="zh-CN" altLang="en-US"/>
          </a:p>
        </p:txBody>
      </p:sp>
    </p:spTree>
    <p:extLst>
      <p:ext uri="{BB962C8B-B14F-4D97-AF65-F5344CB8AC3E}">
        <p14:creationId xmlns:p14="http://schemas.microsoft.com/office/powerpoint/2010/main" val="526627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注：书中对于全覆盖测试的描述是比较笼统的，测试也如同本页所说，实际上是一门学问，不妨可以在以后</a:t>
            </a:r>
            <a:r>
              <a:rPr lang="zh-CN" altLang="en-US"/>
              <a:t>继续了解和学习。</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12</a:t>
            </a:fld>
            <a:endParaRPr lang="zh-CN" altLang="en-US"/>
          </a:p>
        </p:txBody>
      </p:sp>
    </p:spTree>
    <p:extLst>
      <p:ext uri="{BB962C8B-B14F-4D97-AF65-F5344CB8AC3E}">
        <p14:creationId xmlns:p14="http://schemas.microsoft.com/office/powerpoint/2010/main" val="972204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测试文件的名称很重要，当你让 </a:t>
            </a:r>
            <a:r>
              <a:rPr lang="en-US" altLang="zh-CN" dirty="0" err="1"/>
              <a:t>pytest</a:t>
            </a:r>
            <a:r>
              <a:rPr lang="en-US" altLang="zh-CN" dirty="0"/>
              <a:t> </a:t>
            </a:r>
            <a:r>
              <a:rPr lang="zh-CN" altLang="en-US" dirty="0"/>
              <a:t>运行测试时，它将查找以 </a:t>
            </a:r>
            <a:r>
              <a:rPr lang="en-US" altLang="zh-CN" dirty="0"/>
              <a:t>test_ </a:t>
            </a:r>
            <a:r>
              <a:rPr lang="zh-CN" altLang="en-US" dirty="0"/>
              <a:t>开头的文件。</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13</a:t>
            </a:fld>
            <a:endParaRPr lang="zh-CN" altLang="en-US"/>
          </a:p>
        </p:txBody>
      </p:sp>
    </p:spTree>
    <p:extLst>
      <p:ext uri="{BB962C8B-B14F-4D97-AF65-F5344CB8AC3E}">
        <p14:creationId xmlns:p14="http://schemas.microsoft.com/office/powerpoint/2010/main" val="3672287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然后，定义一个测试函数 </a:t>
            </a:r>
            <a:r>
              <a:rPr lang="en-US" altLang="zh-CN" dirty="0" err="1"/>
              <a:t>test_first_last_name</a:t>
            </a:r>
            <a:r>
              <a:rPr lang="en-US" altLang="zh-CN" dirty="0"/>
              <a:t>()</a:t>
            </a:r>
            <a:r>
              <a:rPr lang="zh-CN" altLang="en-US" dirty="0"/>
              <a:t> ，这个函数有几点需要注意的：</a:t>
            </a:r>
            <a:endParaRPr lang="en-US" altLang="zh-CN" dirty="0"/>
          </a:p>
          <a:p>
            <a:pPr algn="l"/>
            <a:r>
              <a:rPr lang="zh-CN" altLang="en-US" dirty="0"/>
              <a:t>第一，测试函数也必须以 </a:t>
            </a:r>
            <a:r>
              <a:rPr lang="en-US" altLang="zh-CN" dirty="0"/>
              <a:t>test </a:t>
            </a:r>
            <a:r>
              <a:rPr lang="zh-CN" altLang="en-US" dirty="0"/>
              <a:t>为首。在测试过程中，</a:t>
            </a:r>
            <a:r>
              <a:rPr lang="en-US" altLang="zh-CN" dirty="0" err="1"/>
              <a:t>pytest</a:t>
            </a:r>
            <a:r>
              <a:rPr lang="en-US" altLang="zh-CN" dirty="0"/>
              <a:t> </a:t>
            </a:r>
            <a:r>
              <a:rPr lang="zh-CN" altLang="en-US" dirty="0"/>
              <a:t>将找出并运行所有以 </a:t>
            </a:r>
            <a:r>
              <a:rPr lang="en-US" altLang="zh-CN" dirty="0"/>
              <a:t>test </a:t>
            </a:r>
            <a:r>
              <a:rPr lang="zh-CN" altLang="en-US" dirty="0"/>
              <a:t>为首的函数。</a:t>
            </a:r>
            <a:endParaRPr lang="en-US" altLang="zh-CN" dirty="0"/>
          </a:p>
          <a:p>
            <a:pPr algn="l"/>
            <a:r>
              <a:rPr lang="zh-CN" altLang="en-US" dirty="0"/>
              <a:t>第二，测试函数的名称应该比典型的函数名更长，更具描述性。</a:t>
            </a:r>
            <a:endParaRPr lang="en-US" altLang="zh-CN" dirty="0"/>
          </a:p>
          <a:p>
            <a:pPr algn="l"/>
            <a:r>
              <a:rPr lang="zh-CN" altLang="en-US" dirty="0"/>
              <a:t>你自己不会调用测试函数，而是由 </a:t>
            </a:r>
            <a:r>
              <a:rPr lang="en-US" altLang="zh-CN" dirty="0" err="1"/>
              <a:t>pytest</a:t>
            </a:r>
            <a:r>
              <a:rPr lang="en-US" altLang="zh-CN" dirty="0"/>
              <a:t> </a:t>
            </a:r>
            <a:r>
              <a:rPr lang="zh-CN" altLang="en-US" dirty="0"/>
              <a:t>替你查找并运行它们。因此，测试函数的名称应足够长，让你在测试报告中看到它们时，能清楚地知道它们测试的是哪些行为。</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14</a:t>
            </a:fld>
            <a:endParaRPr lang="zh-CN" altLang="en-US"/>
          </a:p>
        </p:txBody>
      </p:sp>
    </p:spTree>
    <p:extLst>
      <p:ext uri="{BB962C8B-B14F-4D97-AF65-F5344CB8AC3E}">
        <p14:creationId xmlns:p14="http://schemas.microsoft.com/office/powerpoint/2010/main" val="3083284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强调注意：</a:t>
            </a:r>
            <a:endParaRPr lang="en-US" altLang="zh-CN" dirty="0"/>
          </a:p>
          <a:p>
            <a:pPr algn="l"/>
            <a:r>
              <a:rPr lang="en-US" altLang="zh-CN" dirty="0"/>
              <a:t>1.</a:t>
            </a:r>
            <a:r>
              <a:rPr lang="zh-CN" altLang="en-US" dirty="0"/>
              <a:t> 测试函数必须以 </a:t>
            </a:r>
            <a:r>
              <a:rPr lang="en-US" altLang="zh-CN" dirty="0"/>
              <a:t>test </a:t>
            </a:r>
            <a:r>
              <a:rPr lang="zh-CN" altLang="en-US" dirty="0"/>
              <a:t>为首。在测试过程中，</a:t>
            </a:r>
            <a:r>
              <a:rPr lang="en-US" altLang="zh-CN" dirty="0" err="1"/>
              <a:t>pytest</a:t>
            </a:r>
            <a:r>
              <a:rPr lang="en-US" altLang="zh-CN" dirty="0"/>
              <a:t> </a:t>
            </a:r>
            <a:r>
              <a:rPr lang="zh-CN" altLang="en-US" dirty="0"/>
              <a:t>将找出并运行所有以 </a:t>
            </a:r>
            <a:r>
              <a:rPr lang="en-US" altLang="zh-CN" dirty="0"/>
              <a:t>test </a:t>
            </a:r>
            <a:r>
              <a:rPr lang="zh-CN" altLang="en-US" dirty="0"/>
              <a:t>为首的函数。</a:t>
            </a:r>
            <a:endParaRPr lang="en-US" altLang="zh-CN" dirty="0"/>
          </a:p>
          <a:p>
            <a:pPr algn="l"/>
            <a:r>
              <a:rPr lang="en-US" altLang="zh-CN" dirty="0"/>
              <a:t>2. </a:t>
            </a:r>
            <a:r>
              <a:rPr lang="zh-CN" altLang="en-US" dirty="0"/>
              <a:t>测试函数的名称应足够长，让你在测试报告中看到它们时，能清楚地知道它们测试的是哪些行为。毕竟你不会自己调用测试函数，而是由 </a:t>
            </a:r>
            <a:r>
              <a:rPr lang="en-US" altLang="zh-CN" dirty="0" err="1"/>
              <a:t>pytest</a:t>
            </a:r>
            <a:r>
              <a:rPr lang="en-US" altLang="zh-CN" dirty="0"/>
              <a:t> </a:t>
            </a:r>
            <a:r>
              <a:rPr lang="zh-CN" altLang="en-US" dirty="0"/>
              <a:t>替你查找并运行它们。</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15</a:t>
            </a:fld>
            <a:endParaRPr lang="zh-CN" altLang="en-US"/>
          </a:p>
        </p:txBody>
      </p:sp>
    </p:spTree>
    <p:extLst>
      <p:ext uri="{BB962C8B-B14F-4D97-AF65-F5344CB8AC3E}">
        <p14:creationId xmlns:p14="http://schemas.microsoft.com/office/powerpoint/2010/main" val="1762998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16</a:t>
            </a:fld>
            <a:endParaRPr lang="zh-CN" altLang="en-US"/>
          </a:p>
        </p:txBody>
      </p:sp>
    </p:spTree>
    <p:extLst>
      <p:ext uri="{BB962C8B-B14F-4D97-AF65-F5344CB8AC3E}">
        <p14:creationId xmlns:p14="http://schemas.microsoft.com/office/powerpoint/2010/main" val="1666433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17</a:t>
            </a:fld>
            <a:endParaRPr lang="zh-CN" altLang="en-US"/>
          </a:p>
        </p:txBody>
      </p:sp>
    </p:spTree>
    <p:extLst>
      <p:ext uri="{BB962C8B-B14F-4D97-AF65-F5344CB8AC3E}">
        <p14:creationId xmlns:p14="http://schemas.microsoft.com/office/powerpoint/2010/main" val="987124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结果值：一般来自于被测试的函数的返回值。</a:t>
            </a:r>
            <a:endParaRPr lang="en-US" altLang="zh-CN" dirty="0"/>
          </a:p>
          <a:p>
            <a:pPr algn="l"/>
            <a:r>
              <a:rPr lang="zh-CN" altLang="en-US" dirty="0"/>
              <a:t>预期值：可以是根据北侧函数代码推出的值，也可以是通过人为测试得到的符合预期的函数结果。</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18</a:t>
            </a:fld>
            <a:endParaRPr lang="zh-CN" altLang="en-US"/>
          </a:p>
        </p:txBody>
      </p:sp>
    </p:spTree>
    <p:extLst>
      <p:ext uri="{BB962C8B-B14F-4D97-AF65-F5344CB8AC3E}">
        <p14:creationId xmlns:p14="http://schemas.microsoft.com/office/powerpoint/2010/main" val="1521098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19</a:t>
            </a:fld>
            <a:endParaRPr lang="zh-CN" altLang="en-US"/>
          </a:p>
        </p:txBody>
      </p:sp>
    </p:spTree>
    <p:extLst>
      <p:ext uri="{BB962C8B-B14F-4D97-AF65-F5344CB8AC3E}">
        <p14:creationId xmlns:p14="http://schemas.microsoft.com/office/powerpoint/2010/main" val="1545034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如果忘了如何在终端窗口中切换到正确的文件夹，请参阅 </a:t>
            </a:r>
            <a:r>
              <a:rPr lang="en-US" altLang="zh-CN" dirty="0"/>
              <a:t>1.5 </a:t>
            </a:r>
            <a:r>
              <a:rPr lang="zh-CN" altLang="en-US" dirty="0"/>
              <a:t>节，简单来说：</a:t>
            </a:r>
            <a:endParaRPr lang="en-US" altLang="zh-CN" dirty="0"/>
          </a:p>
          <a:p>
            <a:pPr algn="l"/>
            <a:r>
              <a:rPr lang="zh-CN" altLang="en-US" dirty="0"/>
              <a:t>在 </a:t>
            </a:r>
            <a:r>
              <a:rPr lang="en-US" altLang="zh-CN" dirty="0"/>
              <a:t>windows </a:t>
            </a:r>
            <a:r>
              <a:rPr lang="zh-CN" altLang="en-US" dirty="0"/>
              <a:t>中，可以通过 </a:t>
            </a:r>
            <a:r>
              <a:rPr lang="en-US" altLang="zh-CN" dirty="0"/>
              <a:t>`</a:t>
            </a:r>
            <a:r>
              <a:rPr lang="en-US" altLang="zh-CN" dirty="0" err="1"/>
              <a:t>pushd</a:t>
            </a:r>
            <a:r>
              <a:rPr lang="en-US" altLang="zh-CN" dirty="0"/>
              <a:t> &lt;</a:t>
            </a:r>
            <a:r>
              <a:rPr lang="zh-CN" altLang="en-US" dirty="0"/>
              <a:t>文件夹路径</a:t>
            </a:r>
            <a:r>
              <a:rPr lang="en-US" altLang="zh-CN" dirty="0"/>
              <a:t>&gt;` </a:t>
            </a:r>
            <a:r>
              <a:rPr lang="zh-CN" altLang="en-US" dirty="0"/>
              <a:t>来切换到指定的路径，例如 </a:t>
            </a:r>
            <a:r>
              <a:rPr lang="en-US" altLang="zh-CN" dirty="0" err="1"/>
              <a:t>pushd</a:t>
            </a:r>
            <a:r>
              <a:rPr lang="en-US" altLang="zh-CN" dirty="0"/>
              <a:t> d:/code</a:t>
            </a:r>
          </a:p>
          <a:p>
            <a:pPr algn="l"/>
            <a:r>
              <a:rPr lang="zh-CN" altLang="en-US" dirty="0"/>
              <a:t>在 </a:t>
            </a:r>
            <a:r>
              <a:rPr lang="en-US" altLang="zh-CN" dirty="0" err="1"/>
              <a:t>linux</a:t>
            </a:r>
            <a:r>
              <a:rPr lang="en-US" altLang="zh-CN" dirty="0"/>
              <a:t> </a:t>
            </a:r>
            <a:r>
              <a:rPr lang="zh-CN" altLang="en-US" dirty="0"/>
              <a:t>中，则使用 </a:t>
            </a:r>
            <a:r>
              <a:rPr lang="en-US" altLang="zh-CN" dirty="0"/>
              <a:t>cd </a:t>
            </a:r>
            <a:r>
              <a:rPr lang="zh-CN" altLang="en-US" dirty="0"/>
              <a:t>命令（</a:t>
            </a:r>
            <a:r>
              <a:rPr lang="en-US" altLang="zh-CN" dirty="0"/>
              <a:t>windows </a:t>
            </a:r>
            <a:r>
              <a:rPr lang="zh-CN" altLang="en-US" dirty="0"/>
              <a:t>事实上也带有 </a:t>
            </a:r>
            <a:r>
              <a:rPr lang="en-US" altLang="zh-CN" dirty="0"/>
              <a:t>cd</a:t>
            </a:r>
            <a:r>
              <a:rPr lang="zh-CN" altLang="en-US" dirty="0"/>
              <a:t> 命令，但还是建议你使用 </a:t>
            </a:r>
            <a:r>
              <a:rPr lang="en-US" altLang="zh-CN" dirty="0" err="1"/>
              <a:t>pushd</a:t>
            </a:r>
            <a:r>
              <a:rPr lang="en-US" altLang="zh-CN" dirty="0"/>
              <a:t> </a:t>
            </a:r>
            <a:r>
              <a:rPr lang="zh-CN" altLang="en-US" dirty="0"/>
              <a:t>命令）</a:t>
            </a:r>
            <a:endParaRPr lang="en-US" altLang="zh-CN" dirty="0"/>
          </a:p>
          <a:p>
            <a:pPr algn="l"/>
            <a:endParaRPr lang="en-US" altLang="zh-CN" dirty="0"/>
          </a:p>
          <a:p>
            <a:pPr algn="l"/>
            <a:r>
              <a:rPr lang="zh-CN" altLang="en-US" dirty="0"/>
              <a:t>注：如果你使用类似与 </a:t>
            </a:r>
            <a:r>
              <a:rPr lang="en-US" altLang="zh-CN" dirty="0" err="1"/>
              <a:t>Pycharm</a:t>
            </a:r>
            <a:r>
              <a:rPr lang="en-US" altLang="zh-CN" dirty="0"/>
              <a:t> </a:t>
            </a:r>
            <a:r>
              <a:rPr lang="zh-CN" altLang="en-US" dirty="0"/>
              <a:t>等软件时（</a:t>
            </a:r>
            <a:r>
              <a:rPr lang="en-US" altLang="zh-CN" dirty="0"/>
              <a:t>IDE</a:t>
            </a:r>
            <a:r>
              <a:rPr lang="zh-CN" altLang="en-US" dirty="0"/>
              <a:t>，集成开发环境），在打开文件后，可能就能看到测试函数旁有运行按钮，点击它将自动为你执行测试；不过我们用的是 </a:t>
            </a:r>
            <a:r>
              <a:rPr lang="en-US" altLang="zh-CN" dirty="0"/>
              <a:t>VS Code</a:t>
            </a:r>
            <a:r>
              <a:rPr lang="zh-CN" altLang="en-US" dirty="0"/>
              <a:t>，其本质是一款编辑器，额外的功能都是由插件提供的，对于这一章，我们并不会推荐任何相关插件。不过在初学时多熟悉一些终端命令，总不会是坏事。</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20</a:t>
            </a:fld>
            <a:endParaRPr lang="zh-CN" altLang="en-US"/>
          </a:p>
        </p:txBody>
      </p:sp>
    </p:spTree>
    <p:extLst>
      <p:ext uri="{BB962C8B-B14F-4D97-AF65-F5344CB8AC3E}">
        <p14:creationId xmlns:p14="http://schemas.microsoft.com/office/powerpoint/2010/main" val="2649837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a:t>
            </a:fld>
            <a:endParaRPr lang="zh-CN" altLang="en-US"/>
          </a:p>
        </p:txBody>
      </p:sp>
    </p:spTree>
    <p:extLst>
      <p:ext uri="{BB962C8B-B14F-4D97-AF65-F5344CB8AC3E}">
        <p14:creationId xmlns:p14="http://schemas.microsoft.com/office/powerpoint/2010/main" val="4152975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下面来尝试解读这些输出。首先，我们看到了一些有关运行测试的系统的信息。</a:t>
            </a:r>
            <a:endParaRPr lang="en-US" altLang="zh-CN" dirty="0"/>
          </a:p>
          <a:p>
            <a:pPr algn="l"/>
            <a:r>
              <a:rPr lang="zh-CN" altLang="en-US" dirty="0"/>
              <a:t>我是在 </a:t>
            </a:r>
            <a:r>
              <a:rPr lang="en-US" altLang="zh-CN" dirty="0"/>
              <a:t>Linux </a:t>
            </a:r>
            <a:r>
              <a:rPr lang="zh-CN" altLang="en-US" dirty="0"/>
              <a:t>系统中运行该测试的，因此你看到的输出可能与这里显示的不同（书中是在 </a:t>
            </a:r>
            <a:r>
              <a:rPr lang="en-US" altLang="zh-CN" dirty="0"/>
              <a:t>MacOS </a:t>
            </a:r>
            <a:r>
              <a:rPr lang="zh-CN" altLang="en-US" dirty="0"/>
              <a:t>中运行的），这一行后面的输出，指出了用来运行该测试的 </a:t>
            </a:r>
            <a:r>
              <a:rPr lang="en-US" altLang="zh-CN" dirty="0"/>
              <a:t>Python</a:t>
            </a:r>
            <a:r>
              <a:rPr lang="zh-CN" altLang="en-US" dirty="0"/>
              <a:t>、</a:t>
            </a:r>
            <a:r>
              <a:rPr lang="en-US" altLang="zh-CN" dirty="0" err="1"/>
              <a:t>pytest</a:t>
            </a:r>
            <a:r>
              <a:rPr lang="en-US" altLang="zh-CN" dirty="0"/>
              <a:t> </a:t>
            </a:r>
            <a:r>
              <a:rPr lang="zh-CN" altLang="en-US" dirty="0"/>
              <a:t>和其他相关包的版本。</a:t>
            </a:r>
            <a:endParaRPr lang="en-US" altLang="zh-CN" dirty="0"/>
          </a:p>
          <a:p>
            <a:pPr algn="l"/>
            <a:endParaRPr lang="en-US" altLang="zh-CN" dirty="0"/>
          </a:p>
          <a:p>
            <a:pPr algn="l"/>
            <a:r>
              <a:rPr lang="zh-CN" altLang="en-US" dirty="0"/>
              <a:t>注</a:t>
            </a:r>
            <a:r>
              <a:rPr lang="en-US" altLang="zh-CN" dirty="0"/>
              <a:t>1</a:t>
            </a:r>
            <a:r>
              <a:rPr lang="zh-CN" altLang="en-US" dirty="0"/>
              <a:t>：和之前的 </a:t>
            </a:r>
            <a:r>
              <a:rPr lang="en-US" altLang="zh-CN" dirty="0"/>
              <a:t>pip </a:t>
            </a:r>
            <a:r>
              <a:rPr lang="zh-CN" altLang="en-US" dirty="0"/>
              <a:t>命令一样，为了防止大家出错，此处的命令用的是完整的 </a:t>
            </a:r>
            <a:r>
              <a:rPr lang="en-US" altLang="zh-CN" dirty="0"/>
              <a:t>python -m </a:t>
            </a:r>
            <a:r>
              <a:rPr lang="en-US" altLang="zh-CN" dirty="0" err="1"/>
              <a:t>pytest</a:t>
            </a:r>
            <a:r>
              <a:rPr lang="zh-CN" altLang="en-US" dirty="0"/>
              <a:t>，而不是简单直接的 </a:t>
            </a:r>
            <a:r>
              <a:rPr lang="en-US" altLang="zh-CN" dirty="0" err="1"/>
              <a:t>pytest</a:t>
            </a:r>
            <a:r>
              <a:rPr lang="zh-CN" altLang="en-US" dirty="0"/>
              <a:t>，如果你发现 </a:t>
            </a:r>
            <a:r>
              <a:rPr lang="en-US" altLang="zh-CN" dirty="0" err="1"/>
              <a:t>pytest</a:t>
            </a:r>
            <a:r>
              <a:rPr lang="en-US" altLang="zh-CN" dirty="0"/>
              <a:t> </a:t>
            </a:r>
            <a:r>
              <a:rPr lang="zh-CN" altLang="en-US" dirty="0"/>
              <a:t>执行没有问题，则可以替代使用。</a:t>
            </a:r>
            <a:endParaRPr lang="en-US" altLang="zh-CN" dirty="0"/>
          </a:p>
          <a:p>
            <a:pPr algn="l"/>
            <a:r>
              <a:rPr lang="zh-CN" altLang="en-US" dirty="0"/>
              <a:t>注</a:t>
            </a:r>
            <a:r>
              <a:rPr lang="en-US" altLang="zh-CN" dirty="0"/>
              <a:t>2</a:t>
            </a:r>
            <a:r>
              <a:rPr lang="zh-CN" altLang="en-US" dirty="0"/>
              <a:t>：终端是否能显示彩色取决于终端本身，你所用的终端可能不会像图片一样带有丰富的颜色。</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21</a:t>
            </a:fld>
            <a:endParaRPr lang="zh-CN" altLang="en-US"/>
          </a:p>
        </p:txBody>
      </p:sp>
    </p:spTree>
    <p:extLst>
      <p:ext uri="{BB962C8B-B14F-4D97-AF65-F5344CB8AC3E}">
        <p14:creationId xmlns:p14="http://schemas.microsoft.com/office/powerpoint/2010/main" val="1365677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接下来，可以看到该测试是从哪个目录运行的，这里是 </a:t>
            </a:r>
            <a:r>
              <a:rPr lang="en-US" altLang="zh-CN" dirty="0"/>
              <a:t>/home/scruel/code</a:t>
            </a:r>
            <a:r>
              <a:rPr lang="zh-CN" altLang="en-US" dirty="0"/>
              <a:t>。</a:t>
            </a:r>
            <a:endParaRPr lang="en-US" altLang="zh-CN" dirty="0"/>
          </a:p>
          <a:p>
            <a:pPr algn="l"/>
            <a:r>
              <a:rPr lang="zh-CN" altLang="en-US" dirty="0"/>
              <a:t>如你所见，</a:t>
            </a:r>
            <a:r>
              <a:rPr lang="en-US" altLang="zh-CN" dirty="0" err="1"/>
              <a:t>pytest</a:t>
            </a:r>
            <a:r>
              <a:rPr lang="en-US" altLang="zh-CN" dirty="0"/>
              <a:t> </a:t>
            </a:r>
            <a:r>
              <a:rPr lang="zh-CN" altLang="en-US" dirty="0"/>
              <a:t>找到了一个测试，并指出了运行的是哪个测试文件。</a:t>
            </a:r>
            <a:endParaRPr lang="en-US" altLang="zh-CN" dirty="0"/>
          </a:p>
          <a:p>
            <a:pPr algn="l"/>
            <a:r>
              <a:rPr lang="zh-CN" altLang="en-US" dirty="0"/>
              <a:t>文件名后面的点号表明有一个测试通过了，而 </a:t>
            </a:r>
            <a:r>
              <a:rPr lang="en-US" altLang="zh-CN" dirty="0"/>
              <a:t>100% </a:t>
            </a:r>
            <a:r>
              <a:rPr lang="zh-CN" altLang="en-US" dirty="0"/>
              <a:t>指出运行了所有的测试。</a:t>
            </a:r>
            <a:endParaRPr lang="en-US" altLang="zh-CN" dirty="0"/>
          </a:p>
          <a:p>
            <a:pPr algn="l"/>
            <a:r>
              <a:rPr lang="zh-CN" altLang="en-US" dirty="0"/>
              <a:t>在可能有数百乃至数千个测试的大型项目中，点号和完成百分比有助于监控测试的运行进度。</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22</a:t>
            </a:fld>
            <a:endParaRPr lang="zh-CN" altLang="en-US"/>
          </a:p>
        </p:txBody>
      </p:sp>
    </p:spTree>
    <p:extLst>
      <p:ext uri="{BB962C8B-B14F-4D97-AF65-F5344CB8AC3E}">
        <p14:creationId xmlns:p14="http://schemas.microsoft.com/office/powerpoint/2010/main" val="1999580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最后一行指出有一个测试通过了，运行该测试花费的时间不到 </a:t>
            </a:r>
            <a:r>
              <a:rPr lang="en-US" altLang="zh-CN" dirty="0"/>
              <a:t>0.01 </a:t>
            </a:r>
            <a:r>
              <a:rPr lang="zh-CN" altLang="en-US" dirty="0"/>
              <a:t>秒。</a:t>
            </a:r>
            <a:endParaRPr lang="en-US" altLang="zh-CN" dirty="0"/>
          </a:p>
          <a:p>
            <a:pPr algn="l"/>
            <a:endParaRPr lang="en-US" altLang="zh-CN" dirty="0"/>
          </a:p>
          <a:p>
            <a:pPr algn="l"/>
            <a:r>
              <a:rPr lang="zh-CN" altLang="en-US" dirty="0"/>
              <a:t>上述输出表明，在给定包含名和姓的姓名时，</a:t>
            </a:r>
            <a:r>
              <a:rPr lang="en-US" altLang="zh-CN" dirty="0" err="1"/>
              <a:t>get_formatted_name</a:t>
            </a:r>
            <a:r>
              <a:rPr lang="en-US" altLang="zh-CN" dirty="0"/>
              <a:t>() </a:t>
            </a:r>
            <a:r>
              <a:rPr lang="zh-CN" altLang="en-US" dirty="0"/>
              <a:t>函数总是能正确地处理它。</a:t>
            </a:r>
            <a:endParaRPr lang="en-US" altLang="zh-CN" dirty="0"/>
          </a:p>
          <a:p>
            <a:pPr algn="l"/>
            <a:r>
              <a:rPr lang="zh-CN" altLang="en-US" dirty="0"/>
              <a:t>修改 </a:t>
            </a:r>
            <a:r>
              <a:rPr lang="en-US" altLang="zh-CN" dirty="0" err="1"/>
              <a:t>get_formatted_name</a:t>
            </a:r>
            <a:r>
              <a:rPr lang="en-US" altLang="zh-CN" dirty="0"/>
              <a:t>() </a:t>
            </a:r>
            <a:r>
              <a:rPr lang="zh-CN" altLang="en-US" dirty="0"/>
              <a:t>后，可再次运行测试。如果它通过了，就表明在给定 </a:t>
            </a:r>
            <a:r>
              <a:rPr lang="en-US" altLang="zh-CN" dirty="0"/>
              <a:t>Janis Joplin </a:t>
            </a:r>
            <a:r>
              <a:rPr lang="zh-CN" altLang="en-US" dirty="0"/>
              <a:t>这样的姓名时，这个函数依然能够正确地处理。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23</a:t>
            </a:fld>
            <a:endParaRPr lang="zh-CN" altLang="en-US"/>
          </a:p>
        </p:txBody>
      </p:sp>
    </p:spTree>
    <p:extLst>
      <p:ext uri="{BB962C8B-B14F-4D97-AF65-F5344CB8AC3E}">
        <p14:creationId xmlns:p14="http://schemas.microsoft.com/office/powerpoint/2010/main" val="2749070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这个版本应该能够正确地处理包含中间名的姓名，但对其进行测试时，我们发现它不再能正确地处理只有名和姓的姓名了。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24</a:t>
            </a:fld>
            <a:endParaRPr lang="zh-CN" altLang="en-US"/>
          </a:p>
        </p:txBody>
      </p:sp>
    </p:spTree>
    <p:extLst>
      <p:ext uri="{BB962C8B-B14F-4D97-AF65-F5344CB8AC3E}">
        <p14:creationId xmlns:p14="http://schemas.microsoft.com/office/powerpoint/2010/main" val="21302284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这里的信息很多，因为在测试未通过时，需要你知道的事情可能有很多。</a:t>
            </a:r>
            <a:endParaRPr lang="en-US" altLang="zh-CN" dirty="0"/>
          </a:p>
          <a:p>
            <a:pPr algn="l"/>
            <a:r>
              <a:rPr lang="zh-CN" altLang="en-US" dirty="0"/>
              <a:t>首先，输出中有一个字母 </a:t>
            </a:r>
            <a:r>
              <a:rPr lang="en-US" altLang="zh-CN" dirty="0"/>
              <a:t>F</a:t>
            </a:r>
            <a:r>
              <a:rPr lang="zh-CN" altLang="en-US" dirty="0"/>
              <a:t>，表明有一个测试未通过。</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25</a:t>
            </a:fld>
            <a:endParaRPr lang="zh-CN" altLang="en-US"/>
          </a:p>
        </p:txBody>
      </p:sp>
    </p:spTree>
    <p:extLst>
      <p:ext uri="{BB962C8B-B14F-4D97-AF65-F5344CB8AC3E}">
        <p14:creationId xmlns:p14="http://schemas.microsoft.com/office/powerpoint/2010/main" val="1916521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然后是 </a:t>
            </a:r>
            <a:r>
              <a:rPr lang="en-US" altLang="zh-CN" dirty="0"/>
              <a:t>FAILURES </a:t>
            </a:r>
            <a:r>
              <a:rPr lang="zh-CN" altLang="en-US" dirty="0"/>
              <a:t>部分，这是关注的焦点，因为在运行测试时，通常应该关注未通过的测试。</a:t>
            </a:r>
            <a:endParaRPr lang="en-US" altLang="zh-CN" dirty="0"/>
          </a:p>
          <a:p>
            <a:pPr algn="l"/>
            <a:endParaRPr lang="en-US" altLang="zh-CN" dirty="0"/>
          </a:p>
          <a:p>
            <a:pPr algn="l"/>
            <a:r>
              <a:rPr lang="zh-CN" altLang="en-US" dirty="0"/>
              <a:t>在这里，</a:t>
            </a:r>
            <a:r>
              <a:rPr lang="en-US" altLang="zh-CN" dirty="0" err="1"/>
              <a:t>pytest</a:t>
            </a:r>
            <a:r>
              <a:rPr lang="en-US" altLang="zh-CN" dirty="0"/>
              <a:t> </a:t>
            </a:r>
            <a:r>
              <a:rPr lang="zh-CN" altLang="en-US" dirty="0"/>
              <a:t>指出未通过的测试函数是 </a:t>
            </a:r>
            <a:r>
              <a:rPr lang="en-US" altLang="zh-CN" dirty="0" err="1"/>
              <a:t>test_first_last_name</a:t>
            </a:r>
            <a:r>
              <a:rPr lang="en-US" altLang="zh-CN" dirty="0"/>
              <a:t>()</a:t>
            </a:r>
            <a:r>
              <a:rPr lang="zh-CN" altLang="en-US" dirty="0"/>
              <a:t> </a:t>
            </a:r>
            <a:endParaRPr lang="en-US" altLang="zh-CN" dirty="0"/>
          </a:p>
          <a:p>
            <a:pPr algn="l"/>
            <a:r>
              <a:rPr lang="zh-CN" altLang="en-US" dirty="0"/>
              <a:t>右尖括号（</a:t>
            </a:r>
            <a:r>
              <a:rPr lang="en-US" altLang="zh-CN" dirty="0"/>
              <a:t>&gt;</a:t>
            </a:r>
            <a:r>
              <a:rPr lang="zh-CN" altLang="en-US" dirty="0"/>
              <a:t>）为首的那行，指出了导致测试未能通过的代码</a:t>
            </a:r>
            <a:endParaRPr lang="en-US" altLang="zh-CN" dirty="0"/>
          </a:p>
          <a:p>
            <a:pPr algn="l"/>
            <a:r>
              <a:rPr lang="zh-CN" altLang="en-US" dirty="0"/>
              <a:t>以 </a:t>
            </a:r>
            <a:r>
              <a:rPr lang="en-US" altLang="zh-CN" dirty="0"/>
              <a:t>E </a:t>
            </a:r>
            <a:r>
              <a:rPr lang="zh-CN" altLang="en-US" dirty="0"/>
              <a:t>为首的下一行中，指出了导致测试未通过的具体错误：缺少必不可少的位置实参 </a:t>
            </a:r>
            <a:r>
              <a:rPr lang="en-US" altLang="zh-CN" dirty="0"/>
              <a:t>'last‘</a:t>
            </a:r>
            <a:r>
              <a:rPr lang="zh-CN" altLang="en-US" dirty="0"/>
              <a:t>，导致 </a:t>
            </a:r>
            <a:r>
              <a:rPr lang="en-US" altLang="zh-CN" dirty="0" err="1"/>
              <a:t>TypeError</a:t>
            </a:r>
            <a:r>
              <a:rPr lang="zh-CN" altLang="en-US" dirty="0"/>
              <a:t>。</a:t>
            </a:r>
            <a:endParaRPr lang="en-US" altLang="zh-CN" dirty="0"/>
          </a:p>
          <a:p>
            <a:pPr algn="l"/>
            <a:r>
              <a:rPr lang="zh-CN" altLang="en-US" dirty="0"/>
              <a:t>空一行后接下来的一行，指出了导致测试未通过的文件名，以及涉及的代码行数。</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26</a:t>
            </a:fld>
            <a:endParaRPr lang="zh-CN" altLang="en-US"/>
          </a:p>
        </p:txBody>
      </p:sp>
    </p:spTree>
    <p:extLst>
      <p:ext uri="{BB962C8B-B14F-4D97-AF65-F5344CB8AC3E}">
        <p14:creationId xmlns:p14="http://schemas.microsoft.com/office/powerpoint/2010/main" val="25164756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在末尾的简短小结中，再次列出了最重要的信息。</a:t>
            </a:r>
            <a:endParaRPr lang="en-US" altLang="zh-CN" dirty="0"/>
          </a:p>
          <a:p>
            <a:pPr algn="l"/>
            <a:r>
              <a:rPr lang="zh-CN" altLang="en-US" dirty="0"/>
              <a:t>这样，即使你运行了很多测试，也可快速获悉哪些测试未通过以及测试未通过的原因。</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27</a:t>
            </a:fld>
            <a:endParaRPr lang="zh-CN" altLang="en-US"/>
          </a:p>
        </p:txBody>
      </p:sp>
    </p:spTree>
    <p:extLst>
      <p:ext uri="{BB962C8B-B14F-4D97-AF65-F5344CB8AC3E}">
        <p14:creationId xmlns:p14="http://schemas.microsoft.com/office/powerpoint/2010/main" val="33600058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28</a:t>
            </a:fld>
            <a:endParaRPr lang="zh-CN" altLang="en-US"/>
          </a:p>
        </p:txBody>
      </p:sp>
    </p:spTree>
    <p:extLst>
      <p:ext uri="{BB962C8B-B14F-4D97-AF65-F5344CB8AC3E}">
        <p14:creationId xmlns:p14="http://schemas.microsoft.com/office/powerpoint/2010/main" val="11234493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29</a:t>
            </a:fld>
            <a:endParaRPr lang="zh-CN" altLang="en-US"/>
          </a:p>
        </p:txBody>
      </p:sp>
    </p:spTree>
    <p:extLst>
      <p:ext uri="{BB962C8B-B14F-4D97-AF65-F5344CB8AC3E}">
        <p14:creationId xmlns:p14="http://schemas.microsoft.com/office/powerpoint/2010/main" val="42181609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30</a:t>
            </a:fld>
            <a:endParaRPr lang="zh-CN" altLang="en-US"/>
          </a:p>
        </p:txBody>
      </p:sp>
    </p:spTree>
    <p:extLst>
      <p:ext uri="{BB962C8B-B14F-4D97-AF65-F5344CB8AC3E}">
        <p14:creationId xmlns:p14="http://schemas.microsoft.com/office/powerpoint/2010/main" val="3699700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现实中类似测试的场景有很多，比如飞机和地铁的安检、电脑和手机的测试等等</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a:t>
            </a:fld>
            <a:endParaRPr lang="zh-CN" altLang="en-US"/>
          </a:p>
        </p:txBody>
      </p:sp>
    </p:spTree>
    <p:extLst>
      <p:ext uri="{BB962C8B-B14F-4D97-AF65-F5344CB8AC3E}">
        <p14:creationId xmlns:p14="http://schemas.microsoft.com/office/powerpoint/2010/main" val="3110427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31</a:t>
            </a:fld>
            <a:endParaRPr lang="zh-CN" altLang="en-US"/>
          </a:p>
        </p:txBody>
      </p:sp>
    </p:spTree>
    <p:extLst>
      <p:ext uri="{BB962C8B-B14F-4D97-AF65-F5344CB8AC3E}">
        <p14:creationId xmlns:p14="http://schemas.microsoft.com/office/powerpoint/2010/main" val="27875646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如果向这个函数传递了中间名，姓名将包含名、中间名和姓，否则将只包含名和姓。</a:t>
            </a:r>
            <a:endParaRPr lang="en-US" altLang="zh-CN" dirty="0"/>
          </a:p>
          <a:p>
            <a:pPr algn="l"/>
            <a:r>
              <a:rPr lang="zh-CN" altLang="en-US" dirty="0"/>
              <a:t>现在，对于这两种不同的姓名，这个函数应该都能够正确地处理了。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32</a:t>
            </a:fld>
            <a:endParaRPr lang="zh-CN" altLang="en-US"/>
          </a:p>
        </p:txBody>
      </p:sp>
    </p:spTree>
    <p:extLst>
      <p:ext uri="{BB962C8B-B14F-4D97-AF65-F5344CB8AC3E}">
        <p14:creationId xmlns:p14="http://schemas.microsoft.com/office/powerpoint/2010/main" val="4420675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如果向这个函数传递了中间名，姓名将包含名、中间名和姓，否则将只包含名和姓。</a:t>
            </a:r>
            <a:endParaRPr lang="en-US" altLang="zh-CN" dirty="0"/>
          </a:p>
          <a:p>
            <a:pPr algn="l"/>
            <a:r>
              <a:rPr lang="zh-CN" altLang="en-US" dirty="0"/>
              <a:t>现在，对于这两种不同的姓名，这个函数应该都能够正确地处理了。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33</a:t>
            </a:fld>
            <a:endParaRPr lang="zh-CN" altLang="en-US"/>
          </a:p>
        </p:txBody>
      </p:sp>
    </p:spTree>
    <p:extLst>
      <p:ext uri="{BB962C8B-B14F-4D97-AF65-F5344CB8AC3E}">
        <p14:creationId xmlns:p14="http://schemas.microsoft.com/office/powerpoint/2010/main" val="27445075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34</a:t>
            </a:fld>
            <a:endParaRPr lang="zh-CN" altLang="en-US"/>
          </a:p>
        </p:txBody>
      </p:sp>
    </p:spTree>
    <p:extLst>
      <p:ext uri="{BB962C8B-B14F-4D97-AF65-F5344CB8AC3E}">
        <p14:creationId xmlns:p14="http://schemas.microsoft.com/office/powerpoint/2010/main" val="41616914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35</a:t>
            </a:fld>
            <a:endParaRPr lang="zh-CN" altLang="en-US"/>
          </a:p>
        </p:txBody>
      </p:sp>
    </p:spTree>
    <p:extLst>
      <p:ext uri="{BB962C8B-B14F-4D97-AF65-F5344CB8AC3E}">
        <p14:creationId xmlns:p14="http://schemas.microsoft.com/office/powerpoint/2010/main" val="2588310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36</a:t>
            </a:fld>
            <a:endParaRPr lang="zh-CN" altLang="en-US"/>
          </a:p>
        </p:txBody>
      </p:sp>
    </p:spTree>
    <p:extLst>
      <p:ext uri="{BB962C8B-B14F-4D97-AF65-F5344CB8AC3E}">
        <p14:creationId xmlns:p14="http://schemas.microsoft.com/office/powerpoint/2010/main" val="34380112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我们将这个新函数命名为 </a:t>
            </a:r>
            <a:r>
              <a:rPr lang="en-US" altLang="zh-CN" dirty="0" err="1"/>
              <a:t>test_first_last_middle_name</a:t>
            </a:r>
            <a:r>
              <a:rPr lang="en-US" altLang="zh-CN" dirty="0"/>
              <a:t>()</a:t>
            </a:r>
            <a:r>
              <a:rPr lang="zh-CN" altLang="en-US" dirty="0"/>
              <a:t>，再次强调，函数名必须以 </a:t>
            </a:r>
            <a:r>
              <a:rPr lang="en-US" altLang="zh-CN" dirty="0"/>
              <a:t>test </a:t>
            </a:r>
            <a:r>
              <a:rPr lang="zh-CN" altLang="en-US" dirty="0"/>
              <a:t>为首，这样该函数才会在我们运行 </a:t>
            </a:r>
            <a:r>
              <a:rPr lang="en-US" altLang="zh-CN" dirty="0" err="1"/>
              <a:t>pytest</a:t>
            </a:r>
            <a:r>
              <a:rPr lang="en-US" altLang="zh-CN" dirty="0"/>
              <a:t> </a:t>
            </a:r>
            <a:r>
              <a:rPr lang="zh-CN" altLang="en-US" dirty="0"/>
              <a:t>时被自动运行 。</a:t>
            </a:r>
            <a:endParaRPr lang="en-US" altLang="zh-CN" dirty="0"/>
          </a:p>
          <a:p>
            <a:pPr algn="l"/>
            <a:r>
              <a:rPr lang="zh-CN" altLang="en-US" dirty="0"/>
              <a:t>函数名清楚地指出了它测试的是 </a:t>
            </a:r>
            <a:r>
              <a:rPr lang="en-US" altLang="zh-CN" dirty="0" err="1"/>
              <a:t>get_formatted_name</a:t>
            </a:r>
            <a:r>
              <a:rPr lang="en-US" altLang="zh-CN" dirty="0"/>
              <a:t>() </a:t>
            </a:r>
            <a:r>
              <a:rPr lang="zh-CN" altLang="en-US" dirty="0"/>
              <a:t>的哪个行为，如果该测试未通过，我们就能马上知道受影响的是哪种类型的姓名。</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37</a:t>
            </a:fld>
            <a:endParaRPr lang="zh-CN" altLang="en-US"/>
          </a:p>
        </p:txBody>
      </p:sp>
    </p:spTree>
    <p:extLst>
      <p:ext uri="{BB962C8B-B14F-4D97-AF65-F5344CB8AC3E}">
        <p14:creationId xmlns:p14="http://schemas.microsoft.com/office/powerpoint/2010/main" val="32551063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38</a:t>
            </a:fld>
            <a:endParaRPr lang="zh-CN" altLang="en-US"/>
          </a:p>
        </p:txBody>
      </p:sp>
    </p:spTree>
    <p:extLst>
      <p:ext uri="{BB962C8B-B14F-4D97-AF65-F5344CB8AC3E}">
        <p14:creationId xmlns:p14="http://schemas.microsoft.com/office/powerpoint/2010/main" val="27986470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39</a:t>
            </a:fld>
            <a:endParaRPr lang="zh-CN" altLang="en-US"/>
          </a:p>
        </p:txBody>
      </p:sp>
    </p:spTree>
    <p:extLst>
      <p:ext uri="{BB962C8B-B14F-4D97-AF65-F5344CB8AC3E}">
        <p14:creationId xmlns:p14="http://schemas.microsoft.com/office/powerpoint/2010/main" val="13340100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两个点号表明有两个通过的测试，最后一行输出文字也清楚地指出了这一点。</a:t>
            </a:r>
            <a:endParaRPr lang="en-US" altLang="zh-CN" dirty="0"/>
          </a:p>
          <a:p>
            <a:pPr algn="l"/>
            <a:r>
              <a:rPr lang="zh-CN" altLang="en-US" dirty="0"/>
              <a:t>现在我们知道，这个函数又能正确地处理像 </a:t>
            </a:r>
            <a:r>
              <a:rPr lang="en-US" altLang="zh-CN" dirty="0"/>
              <a:t>Janis Joplin </a:t>
            </a:r>
            <a:r>
              <a:rPr lang="zh-CN" altLang="en-US" dirty="0"/>
              <a:t>这样的姓名了，而且能确定它还能够正确地处理像 </a:t>
            </a:r>
            <a:r>
              <a:rPr lang="en-US" altLang="zh-CN" dirty="0"/>
              <a:t>Wolfgang Amadeus Mozart </a:t>
            </a:r>
            <a:r>
              <a:rPr lang="zh-CN" altLang="en-US" dirty="0"/>
              <a:t>这样的姓名。</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40</a:t>
            </a:fld>
            <a:endParaRPr lang="zh-CN" altLang="en-US"/>
          </a:p>
        </p:txBody>
      </p:sp>
    </p:spTree>
    <p:extLst>
      <p:ext uri="{BB962C8B-B14F-4D97-AF65-F5344CB8AC3E}">
        <p14:creationId xmlns:p14="http://schemas.microsoft.com/office/powerpoint/2010/main" val="3576488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注：第三方包一般拥有自己的社区（一般是 </a:t>
            </a:r>
            <a:r>
              <a:rPr lang="en-US" altLang="zh-CN" dirty="0"/>
              <a:t>GitHub</a:t>
            </a:r>
            <a:r>
              <a:rPr lang="zh-CN" altLang="en-US" dirty="0"/>
              <a:t>），当你在调用它们时遇到问题后，除了通过搜索引擎搜索，还可以试试直接在社区中反馈或提问。</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a:t>
            </a:fld>
            <a:endParaRPr lang="zh-CN" altLang="en-US"/>
          </a:p>
        </p:txBody>
      </p:sp>
    </p:spTree>
    <p:extLst>
      <p:ext uri="{BB962C8B-B14F-4D97-AF65-F5344CB8AC3E}">
        <p14:creationId xmlns:p14="http://schemas.microsoft.com/office/powerpoint/2010/main" val="1784864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注：原书中的“确信其中没有错误”是相对来说的，毕竟我们编写的测试代码也是有可能有错误的，或者可能会是不全面的。</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41</a:t>
            </a:fld>
            <a:endParaRPr lang="zh-CN" altLang="en-US"/>
          </a:p>
        </p:txBody>
      </p:sp>
    </p:spTree>
    <p:extLst>
      <p:ext uri="{BB962C8B-B14F-4D97-AF65-F5344CB8AC3E}">
        <p14:creationId xmlns:p14="http://schemas.microsoft.com/office/powerpoint/2010/main" val="11017725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这里只是列出了一部分内容，大家可以回顾一下之前第 </a:t>
            </a:r>
            <a:r>
              <a:rPr lang="en-US" altLang="zh-CN" dirty="0"/>
              <a:t>5 </a:t>
            </a:r>
            <a:r>
              <a:rPr lang="zh-CN" altLang="en-US" dirty="0"/>
              <a:t>章中提及的条件测试等相关内容，事实上断言后面放的，就是条件测试。</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42</a:t>
            </a:fld>
            <a:endParaRPr lang="zh-CN" altLang="en-US"/>
          </a:p>
        </p:txBody>
      </p:sp>
    </p:spTree>
    <p:extLst>
      <p:ext uri="{BB962C8B-B14F-4D97-AF65-F5344CB8AC3E}">
        <p14:creationId xmlns:p14="http://schemas.microsoft.com/office/powerpoint/2010/main" val="4777607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这个类首先存储一个调查问题，并创建了一个空列表，用于存储答案。</a:t>
            </a:r>
            <a:endParaRPr lang="en-US" altLang="zh-CN" dirty="0"/>
          </a:p>
          <a:p>
            <a:pPr algn="l"/>
            <a:r>
              <a:rPr lang="zh-CN" altLang="en-US" dirty="0"/>
              <a:t>这个类包含在答案列表中添加新答案的方法，以及将存储在列表中的答案打印出来的方法。要创建这个类的实例，只需提供一个问题即可。有了表示调查的实例，就可以使用 </a:t>
            </a:r>
            <a:r>
              <a:rPr lang="en-US" altLang="zh-CN" dirty="0" err="1"/>
              <a:t>show_question</a:t>
            </a:r>
            <a:r>
              <a:rPr lang="en-US" altLang="zh-CN" dirty="0"/>
              <a:t>() </a:t>
            </a:r>
            <a:r>
              <a:rPr lang="zh-CN" altLang="en-US" dirty="0"/>
              <a:t>来显示其中的问题，使用 </a:t>
            </a:r>
            <a:r>
              <a:rPr lang="en-US" altLang="zh-CN" dirty="0" err="1"/>
              <a:t>store_response</a:t>
            </a:r>
            <a:r>
              <a:rPr lang="en-US" altLang="zh-CN" dirty="0"/>
              <a:t>() </a:t>
            </a:r>
            <a:r>
              <a:rPr lang="zh-CN" altLang="en-US" dirty="0"/>
              <a:t>来存储答案，并使用 </a:t>
            </a:r>
            <a:r>
              <a:rPr lang="en-US" altLang="zh-CN" dirty="0" err="1"/>
              <a:t>show_results</a:t>
            </a:r>
            <a:r>
              <a:rPr lang="en-US" altLang="zh-CN" dirty="0"/>
              <a:t>() </a:t>
            </a:r>
            <a:r>
              <a:rPr lang="zh-CN" altLang="en-US" dirty="0"/>
              <a:t>来显示调查结果了。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43</a:t>
            </a:fld>
            <a:endParaRPr lang="zh-CN" altLang="en-US"/>
          </a:p>
        </p:txBody>
      </p:sp>
    </p:spTree>
    <p:extLst>
      <p:ext uri="{BB962C8B-B14F-4D97-AF65-F5344CB8AC3E}">
        <p14:creationId xmlns:p14="http://schemas.microsoft.com/office/powerpoint/2010/main" val="339733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注：限于版面，这里对原书中的类进行了简化，去掉了 </a:t>
            </a:r>
            <a:r>
              <a:rPr lang="en-US" altLang="zh-CN" dirty="0" err="1"/>
              <a:t>show_question</a:t>
            </a:r>
            <a:r>
              <a:rPr lang="en-US" altLang="zh-CN" dirty="0"/>
              <a:t> </a:t>
            </a:r>
            <a:r>
              <a:rPr lang="zh-CN" altLang="en-US" dirty="0"/>
              <a:t>这个方法，这一修改不会影响测试的结果。</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44</a:t>
            </a:fld>
            <a:endParaRPr lang="zh-CN" altLang="en-US"/>
          </a:p>
        </p:txBody>
      </p:sp>
    </p:spTree>
    <p:extLst>
      <p:ext uri="{BB962C8B-B14F-4D97-AF65-F5344CB8AC3E}">
        <p14:creationId xmlns:p14="http://schemas.microsoft.com/office/powerpoint/2010/main" val="7384473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要创建这个类的实例，只需提供一个问题即可。</a:t>
            </a:r>
            <a:endParaRPr lang="en-US" altLang="zh-CN" dirty="0"/>
          </a:p>
          <a:p>
            <a:pPr algn="l"/>
            <a:r>
              <a:rPr lang="zh-CN" altLang="en-US" dirty="0"/>
              <a:t>有了表示调查的实例，就可以使用 </a:t>
            </a:r>
            <a:r>
              <a:rPr lang="en-US" altLang="zh-CN" dirty="0" err="1"/>
              <a:t>store_response</a:t>
            </a:r>
            <a:r>
              <a:rPr lang="en-US" altLang="zh-CN" dirty="0"/>
              <a:t>() </a:t>
            </a:r>
            <a:r>
              <a:rPr lang="zh-CN" altLang="en-US" dirty="0"/>
              <a:t>来存储答案，并使用 </a:t>
            </a:r>
            <a:r>
              <a:rPr lang="en-US" altLang="zh-CN" dirty="0" err="1"/>
              <a:t>show_results</a:t>
            </a:r>
            <a:r>
              <a:rPr lang="en-US" altLang="zh-CN" dirty="0"/>
              <a:t>() </a:t>
            </a:r>
            <a:r>
              <a:rPr lang="zh-CN" altLang="en-US" dirty="0"/>
              <a:t>来显示调查结果了。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45</a:t>
            </a:fld>
            <a:endParaRPr lang="zh-CN" altLang="en-US"/>
          </a:p>
        </p:txBody>
      </p:sp>
    </p:spTree>
    <p:extLst>
      <p:ext uri="{BB962C8B-B14F-4D97-AF65-F5344CB8AC3E}">
        <p14:creationId xmlns:p14="http://schemas.microsoft.com/office/powerpoint/2010/main" val="7975244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46</a:t>
            </a:fld>
            <a:endParaRPr lang="zh-CN" altLang="en-US"/>
          </a:p>
        </p:txBody>
      </p:sp>
    </p:spTree>
    <p:extLst>
      <p:ext uri="{BB962C8B-B14F-4D97-AF65-F5344CB8AC3E}">
        <p14:creationId xmlns:p14="http://schemas.microsoft.com/office/powerpoint/2010/main" val="39755847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对于这个测试函数，一个不错的描述性名称是 </a:t>
            </a:r>
            <a:r>
              <a:rPr lang="en-US" altLang="zh-CN" dirty="0" err="1"/>
              <a:t>test_store_single_response</a:t>
            </a:r>
            <a:r>
              <a:rPr lang="en-US" altLang="zh-CN" dirty="0"/>
              <a:t>()</a:t>
            </a:r>
            <a:r>
              <a:rPr lang="zh-CN" altLang="en-US" dirty="0"/>
              <a:t>。</a:t>
            </a:r>
            <a:endParaRPr lang="en-US" altLang="zh-CN" dirty="0"/>
          </a:p>
          <a:p>
            <a:pPr algn="l"/>
            <a:r>
              <a:rPr lang="zh-CN" altLang="en-US" dirty="0"/>
              <a:t>如果这个测试未通过，我们就能通过测试小结中的函数名得知，在存储单个调查答案方面存在问题。</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47</a:t>
            </a:fld>
            <a:endParaRPr lang="zh-CN" altLang="en-US"/>
          </a:p>
        </p:txBody>
      </p:sp>
    </p:spTree>
    <p:extLst>
      <p:ext uri="{BB962C8B-B14F-4D97-AF65-F5344CB8AC3E}">
        <p14:creationId xmlns:p14="http://schemas.microsoft.com/office/powerpoint/2010/main" val="30578745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48</a:t>
            </a:fld>
            <a:endParaRPr lang="zh-CN" altLang="en-US"/>
          </a:p>
        </p:txBody>
      </p:sp>
    </p:spTree>
    <p:extLst>
      <p:ext uri="{BB962C8B-B14F-4D97-AF65-F5344CB8AC3E}">
        <p14:creationId xmlns:p14="http://schemas.microsoft.com/office/powerpoint/2010/main" val="42711284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49</a:t>
            </a:fld>
            <a:endParaRPr lang="zh-CN" altLang="en-US"/>
          </a:p>
        </p:txBody>
      </p:sp>
    </p:spTree>
    <p:extLst>
      <p:ext uri="{BB962C8B-B14F-4D97-AF65-F5344CB8AC3E}">
        <p14:creationId xmlns:p14="http://schemas.microsoft.com/office/powerpoint/2010/main" val="2477791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50</a:t>
            </a:fld>
            <a:endParaRPr lang="zh-CN" altLang="en-US"/>
          </a:p>
        </p:txBody>
      </p:sp>
    </p:spTree>
    <p:extLst>
      <p:ext uri="{BB962C8B-B14F-4D97-AF65-F5344CB8AC3E}">
        <p14:creationId xmlns:p14="http://schemas.microsoft.com/office/powerpoint/2010/main" val="3518261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命令中的 </a:t>
            </a:r>
            <a:r>
              <a:rPr lang="en-US" altLang="zh-CN" dirty="0"/>
              <a:t>`python -m pip` </a:t>
            </a:r>
            <a:r>
              <a:rPr lang="zh-CN" altLang="en-US" dirty="0"/>
              <a:t>让 </a:t>
            </a:r>
            <a:r>
              <a:rPr lang="en-US" altLang="zh-CN" dirty="0"/>
              <a:t>Python </a:t>
            </a:r>
            <a:r>
              <a:rPr lang="zh-CN" altLang="en-US" dirty="0"/>
              <a:t>运行 </a:t>
            </a:r>
            <a:r>
              <a:rPr lang="en-US" altLang="zh-CN" dirty="0"/>
              <a:t>pip </a:t>
            </a:r>
            <a:r>
              <a:rPr lang="zh-CN" altLang="en-US" dirty="0"/>
              <a:t>模块，</a:t>
            </a:r>
            <a:r>
              <a:rPr lang="en-US" altLang="zh-CN" dirty="0"/>
              <a:t>`install --upgrade` </a:t>
            </a:r>
            <a:r>
              <a:rPr lang="zh-CN" altLang="en-US" dirty="0"/>
              <a:t>会让 </a:t>
            </a:r>
            <a:r>
              <a:rPr lang="en-US" altLang="zh-CN" dirty="0"/>
              <a:t>pip </a:t>
            </a:r>
            <a:r>
              <a:rPr lang="zh-CN" altLang="en-US" dirty="0"/>
              <a:t>更新一个已安装的包，最后的 </a:t>
            </a:r>
            <a:r>
              <a:rPr lang="en-US" altLang="zh-CN" dirty="0"/>
              <a:t>`pip` </a:t>
            </a:r>
            <a:r>
              <a:rPr lang="zh-CN" altLang="en-US" dirty="0"/>
              <a:t>则指定了要更新哪个第三方包，也即自己更新自己。</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在输出中，</a:t>
            </a:r>
            <a:r>
              <a:rPr lang="en-US" altLang="zh-CN" dirty="0"/>
              <a:t>`-` </a:t>
            </a:r>
            <a:r>
              <a:rPr lang="zh-CN" altLang="en-US" dirty="0"/>
              <a:t>后面显示的数字，就是版本号，可以看到在制作讲义时的最新版是 </a:t>
            </a:r>
            <a:r>
              <a:rPr lang="en-US" altLang="zh-CN" dirty="0"/>
              <a:t>23.2.1</a:t>
            </a:r>
            <a:r>
              <a:rPr lang="zh-CN" altLang="en-US" dirty="0"/>
              <a:t>，旧版本则是 </a:t>
            </a:r>
            <a:r>
              <a:rPr lang="en-US" altLang="zh-CN" dirty="0"/>
              <a:t>23.1.2</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由于网络原因，执行过程可能需要一些时间，安装其他三方库也会如此，如果需要等待，则不妨沏一壶小茶休息一下（当然你也可以回忆回忆之前的知识。）</a:t>
            </a:r>
            <a:endParaRPr lang="en-US" altLang="zh-CN" dirty="0"/>
          </a:p>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a:t>
            </a:fld>
            <a:endParaRPr lang="zh-CN" altLang="en-US"/>
          </a:p>
        </p:txBody>
      </p:sp>
    </p:spTree>
    <p:extLst>
      <p:ext uri="{BB962C8B-B14F-4D97-AF65-F5344CB8AC3E}">
        <p14:creationId xmlns:p14="http://schemas.microsoft.com/office/powerpoint/2010/main" val="8459236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51</a:t>
            </a:fld>
            <a:endParaRPr lang="zh-CN" altLang="en-US"/>
          </a:p>
        </p:txBody>
      </p:sp>
    </p:spTree>
    <p:extLst>
      <p:ext uri="{BB962C8B-B14F-4D97-AF65-F5344CB8AC3E}">
        <p14:creationId xmlns:p14="http://schemas.microsoft.com/office/powerpoint/2010/main" val="14935507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我们将这个新函数命名为 </a:t>
            </a:r>
            <a:r>
              <a:rPr lang="en-US" altLang="zh-CN" dirty="0" err="1"/>
              <a:t>test_store_three_responses</a:t>
            </a:r>
            <a:r>
              <a:rPr lang="en-US" altLang="zh-CN" dirty="0"/>
              <a:t>()</a:t>
            </a:r>
            <a:r>
              <a:rPr lang="zh-CN" altLang="en-US" dirty="0"/>
              <a:t>，并像 </a:t>
            </a:r>
            <a:r>
              <a:rPr lang="en-US" altLang="zh-CN" dirty="0" err="1"/>
              <a:t>test_store_single_response</a:t>
            </a:r>
            <a:r>
              <a:rPr lang="en-US" altLang="zh-CN" dirty="0"/>
              <a:t>() </a:t>
            </a:r>
            <a:r>
              <a:rPr lang="zh-CN" altLang="en-US" dirty="0"/>
              <a:t>一样，在其中创建一个调查对象。</a:t>
            </a:r>
            <a:endParaRPr lang="en-US" altLang="zh-CN" dirty="0"/>
          </a:p>
          <a:p>
            <a:pPr algn="l"/>
            <a:r>
              <a:rPr lang="zh-CN" altLang="en-US" dirty="0"/>
              <a:t>然后定义一个包含三个不同答案的列表，再对其中的每个答案都调用 </a:t>
            </a:r>
            <a:r>
              <a:rPr lang="en-US" altLang="zh-CN" dirty="0" err="1"/>
              <a:t>store_response</a:t>
            </a:r>
            <a:r>
              <a:rPr lang="en-US" altLang="zh-CN" dirty="0"/>
              <a:t>()</a:t>
            </a:r>
            <a:r>
              <a:rPr lang="zh-CN" altLang="en-US" dirty="0"/>
              <a:t>。</a:t>
            </a:r>
            <a:endParaRPr lang="en-US" altLang="zh-CN" dirty="0"/>
          </a:p>
          <a:p>
            <a:pPr algn="l"/>
            <a:r>
              <a:rPr lang="zh-CN" altLang="en-US" dirty="0"/>
              <a:t>存储这些答案后，使用一个循环来断言每个答案都包含在 </a:t>
            </a:r>
            <a:r>
              <a:rPr lang="en-US" altLang="zh-CN" dirty="0" err="1"/>
              <a:t>language_survey.responses</a:t>
            </a:r>
            <a:r>
              <a:rPr lang="en-US" altLang="zh-CN" dirty="0"/>
              <a:t> </a:t>
            </a:r>
            <a:r>
              <a:rPr lang="zh-CN" altLang="en-US" dirty="0"/>
              <a:t>中。</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52</a:t>
            </a:fld>
            <a:endParaRPr lang="zh-CN" altLang="en-US"/>
          </a:p>
        </p:txBody>
      </p:sp>
    </p:spTree>
    <p:extLst>
      <p:ext uri="{BB962C8B-B14F-4D97-AF65-F5344CB8AC3E}">
        <p14:creationId xmlns:p14="http://schemas.microsoft.com/office/powerpoint/2010/main" val="7344270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53</a:t>
            </a:fld>
            <a:endParaRPr lang="zh-CN" altLang="en-US"/>
          </a:p>
        </p:txBody>
      </p:sp>
    </p:spTree>
    <p:extLst>
      <p:ext uri="{BB962C8B-B14F-4D97-AF65-F5344CB8AC3E}">
        <p14:creationId xmlns:p14="http://schemas.microsoft.com/office/powerpoint/2010/main" val="33626474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这里则引出了一个代码编写过程中的简单原则，即 </a:t>
            </a:r>
            <a:r>
              <a:rPr lang="en-US" altLang="zh-CN" dirty="0"/>
              <a:t>DRY</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54</a:t>
            </a:fld>
            <a:endParaRPr lang="zh-CN" altLang="en-US"/>
          </a:p>
        </p:txBody>
      </p:sp>
    </p:spTree>
    <p:extLst>
      <p:ext uri="{BB962C8B-B14F-4D97-AF65-F5344CB8AC3E}">
        <p14:creationId xmlns:p14="http://schemas.microsoft.com/office/powerpoint/2010/main" val="25163420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直译为：不要重复你自己，意思是不要通过复制粘贴，重复编写一样的代码，避免以后修改时要“</a:t>
            </a:r>
            <a:r>
              <a:rPr lang="zh-CN" altLang="en-US" sz="1200" dirty="0"/>
              <a:t>牵一发而动全身</a:t>
            </a:r>
            <a:r>
              <a:rPr lang="zh-CN" altLang="en-US" dirty="0"/>
              <a:t>”。</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55</a:t>
            </a:fld>
            <a:endParaRPr lang="zh-CN" altLang="en-US"/>
          </a:p>
        </p:txBody>
      </p:sp>
    </p:spTree>
    <p:extLst>
      <p:ext uri="{BB962C8B-B14F-4D97-AF65-F5344CB8AC3E}">
        <p14:creationId xmlns:p14="http://schemas.microsoft.com/office/powerpoint/2010/main" val="23649424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注</a:t>
            </a:r>
            <a:r>
              <a:rPr lang="en-US" altLang="zh-CN" dirty="0"/>
              <a:t>1</a:t>
            </a:r>
            <a:r>
              <a:rPr lang="zh-CN" altLang="en-US" dirty="0"/>
              <a:t>：夹具这个词有点怪，不过为了迎合原书就保留了，实际上个人感觉用“固定装置”的直译更好。</a:t>
            </a:r>
            <a:endParaRPr lang="en-US" altLang="zh-CN" dirty="0"/>
          </a:p>
          <a:p>
            <a:pPr algn="l"/>
            <a:r>
              <a:rPr lang="zh-CN" altLang="en-US" dirty="0"/>
              <a:t>注</a:t>
            </a:r>
            <a:r>
              <a:rPr lang="en-US" altLang="zh-CN" dirty="0"/>
              <a:t>2</a:t>
            </a:r>
            <a:r>
              <a:rPr lang="zh-CN" altLang="en-US" dirty="0"/>
              <a:t>：装饰器本质上其实是一个特殊的函数或类，我们暂时不需要学习如何编写它，目前只需要学会如何使用即可。</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56</a:t>
            </a:fld>
            <a:endParaRPr lang="zh-CN" altLang="en-US"/>
          </a:p>
        </p:txBody>
      </p:sp>
    </p:spTree>
    <p:extLst>
      <p:ext uri="{BB962C8B-B14F-4D97-AF65-F5344CB8AC3E}">
        <p14:creationId xmlns:p14="http://schemas.microsoft.com/office/powerpoint/2010/main" val="40328075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57</a:t>
            </a:fld>
            <a:endParaRPr lang="zh-CN" altLang="en-US"/>
          </a:p>
        </p:txBody>
      </p:sp>
    </p:spTree>
    <p:extLst>
      <p:ext uri="{BB962C8B-B14F-4D97-AF65-F5344CB8AC3E}">
        <p14:creationId xmlns:p14="http://schemas.microsoft.com/office/powerpoint/2010/main" val="31381517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58</a:t>
            </a:fld>
            <a:endParaRPr lang="zh-CN" altLang="en-US"/>
          </a:p>
        </p:txBody>
      </p:sp>
    </p:spTree>
    <p:extLst>
      <p:ext uri="{BB962C8B-B14F-4D97-AF65-F5344CB8AC3E}">
        <p14:creationId xmlns:p14="http://schemas.microsoft.com/office/powerpoint/2010/main" val="9400294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59</a:t>
            </a:fld>
            <a:endParaRPr lang="zh-CN" altLang="en-US"/>
          </a:p>
        </p:txBody>
      </p:sp>
    </p:spTree>
    <p:extLst>
      <p:ext uri="{BB962C8B-B14F-4D97-AF65-F5344CB8AC3E}">
        <p14:creationId xmlns:p14="http://schemas.microsoft.com/office/powerpoint/2010/main" val="211149919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60</a:t>
            </a:fld>
            <a:endParaRPr lang="zh-CN" altLang="en-US"/>
          </a:p>
        </p:txBody>
      </p:sp>
    </p:spTree>
    <p:extLst>
      <p:ext uri="{BB962C8B-B14F-4D97-AF65-F5344CB8AC3E}">
        <p14:creationId xmlns:p14="http://schemas.microsoft.com/office/powerpoint/2010/main" val="4047895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注</a:t>
            </a:r>
            <a:r>
              <a:rPr lang="en-US" altLang="zh-CN"/>
              <a:t>1</a:t>
            </a:r>
            <a:r>
              <a:rPr lang="zh-CN" altLang="en-US"/>
              <a:t>：</a:t>
            </a:r>
            <a:r>
              <a:rPr lang="zh-CN" altLang="en-US" dirty="0"/>
              <a:t>这里为了防止大家出错，命令用的是 </a:t>
            </a:r>
            <a:r>
              <a:rPr lang="en-US" altLang="zh-CN" dirty="0"/>
              <a:t>python -m pip</a:t>
            </a:r>
            <a:r>
              <a:rPr lang="zh-CN" altLang="en-US" dirty="0"/>
              <a:t>，实际上一般可以使用 </a:t>
            </a:r>
            <a:r>
              <a:rPr lang="en-US" altLang="zh-CN" dirty="0"/>
              <a:t>pip </a:t>
            </a:r>
            <a:r>
              <a:rPr lang="zh-CN" altLang="en-US" dirty="0"/>
              <a:t>或 </a:t>
            </a:r>
            <a:r>
              <a:rPr lang="en-US" altLang="zh-CN" dirty="0"/>
              <a:t>pip3 </a:t>
            </a:r>
            <a:r>
              <a:rPr lang="zh-CN" altLang="en-US" dirty="0"/>
              <a:t>命令（即 </a:t>
            </a:r>
            <a:r>
              <a:rPr lang="en-US" altLang="zh-CN" dirty="0"/>
              <a:t>pip install –upgrade pip</a:t>
            </a:r>
            <a:r>
              <a:rPr lang="zh-CN" altLang="en-US" dirty="0"/>
              <a:t>）。如果你发现使用 </a:t>
            </a:r>
            <a:r>
              <a:rPr lang="en-US" altLang="zh-CN" dirty="0"/>
              <a:t>pip </a:t>
            </a:r>
            <a:r>
              <a:rPr lang="zh-CN" altLang="en-US" dirty="0"/>
              <a:t>或 </a:t>
            </a:r>
            <a:r>
              <a:rPr lang="en-US" altLang="zh-CN" dirty="0"/>
              <a:t>pip3 </a:t>
            </a:r>
            <a:r>
              <a:rPr lang="zh-CN" altLang="en-US" dirty="0"/>
              <a:t>命令来执行没有问题，则可以替代使用。</a:t>
            </a:r>
            <a:endParaRPr lang="en-US" altLang="zh-CN" dirty="0"/>
          </a:p>
          <a:p>
            <a:pPr algn="l"/>
            <a:r>
              <a:rPr lang="zh-CN" altLang="en-US" dirty="0"/>
              <a:t>注</a:t>
            </a:r>
            <a:r>
              <a:rPr lang="en-US" altLang="zh-CN" dirty="0"/>
              <a:t>2</a:t>
            </a:r>
            <a:r>
              <a:rPr lang="zh-CN" altLang="en-US" dirty="0"/>
              <a:t>：如果你使用的是 </a:t>
            </a:r>
            <a:r>
              <a:rPr lang="en-US" altLang="zh-CN" dirty="0"/>
              <a:t>Linux</a:t>
            </a:r>
            <a:r>
              <a:rPr lang="zh-CN" altLang="en-US" dirty="0"/>
              <a:t>，在安装 </a:t>
            </a:r>
            <a:r>
              <a:rPr lang="en-US" altLang="zh-CN" dirty="0"/>
              <a:t>Python </a:t>
            </a:r>
            <a:r>
              <a:rPr lang="zh-CN" altLang="en-US" dirty="0"/>
              <a:t>时可能不会自动安装 </a:t>
            </a:r>
            <a:r>
              <a:rPr lang="en-US" altLang="zh-CN" dirty="0"/>
              <a:t>pip</a:t>
            </a:r>
            <a:r>
              <a:rPr lang="zh-CN" altLang="en-US" dirty="0"/>
              <a:t>。如果在你试图更新 </a:t>
            </a:r>
            <a:r>
              <a:rPr lang="en-US" altLang="zh-CN" dirty="0"/>
              <a:t>pip </a:t>
            </a:r>
            <a:r>
              <a:rPr lang="zh-CN" altLang="en-US" dirty="0"/>
              <a:t>时出现错误消息，请参阅附录 </a:t>
            </a:r>
            <a:r>
              <a:rPr lang="en-US" altLang="zh-CN" dirty="0"/>
              <a:t>A </a:t>
            </a:r>
            <a:r>
              <a:rPr lang="zh-CN" altLang="en-US" dirty="0"/>
              <a:t>提供的说明。</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a:t>
            </a:fld>
            <a:endParaRPr lang="zh-CN" altLang="en-US"/>
          </a:p>
        </p:txBody>
      </p:sp>
    </p:spTree>
    <p:extLst>
      <p:ext uri="{BB962C8B-B14F-4D97-AF65-F5344CB8AC3E}">
        <p14:creationId xmlns:p14="http://schemas.microsoft.com/office/powerpoint/2010/main" val="40006102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61</a:t>
            </a:fld>
            <a:endParaRPr lang="zh-CN" altLang="en-US"/>
          </a:p>
        </p:txBody>
      </p:sp>
    </p:spTree>
    <p:extLst>
      <p:ext uri="{BB962C8B-B14F-4D97-AF65-F5344CB8AC3E}">
        <p14:creationId xmlns:p14="http://schemas.microsoft.com/office/powerpoint/2010/main" val="5534992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请注意，测试函数的定义有变化：增加了一个名为 </a:t>
            </a:r>
            <a:r>
              <a:rPr lang="en-US" altLang="zh-CN" dirty="0" err="1"/>
              <a:t>language_survey</a:t>
            </a:r>
            <a:r>
              <a:rPr lang="en-US" altLang="zh-CN" dirty="0"/>
              <a:t> </a:t>
            </a:r>
            <a:r>
              <a:rPr lang="zh-CN" altLang="en-US" dirty="0"/>
              <a:t>的形参。</a:t>
            </a:r>
            <a:endParaRPr lang="en-US" altLang="zh-CN" dirty="0"/>
          </a:p>
          <a:p>
            <a:pPr algn="l"/>
            <a:r>
              <a:rPr lang="zh-CN" altLang="en-US" dirty="0"/>
              <a:t>我们删除了测试函数中的两行代码，没有新增代码，删除的分别是：</a:t>
            </a:r>
            <a:endParaRPr lang="en-US" altLang="zh-CN" dirty="0"/>
          </a:p>
          <a:p>
            <a:pPr marL="171450" indent="-171450" algn="l">
              <a:buFontTx/>
              <a:buChar char="-"/>
            </a:pPr>
            <a:r>
              <a:rPr lang="zh-CN" altLang="en-US" dirty="0"/>
              <a:t>定义问题字符串的代码行</a:t>
            </a:r>
            <a:endParaRPr lang="en-US" altLang="zh-CN" dirty="0"/>
          </a:p>
          <a:p>
            <a:pPr marL="171450" indent="-171450" algn="l">
              <a:buFontTx/>
              <a:buChar char="-"/>
            </a:pPr>
            <a:r>
              <a:rPr lang="zh-CN" altLang="en-US" dirty="0"/>
              <a:t>创建 </a:t>
            </a:r>
            <a:r>
              <a:rPr lang="en-US" altLang="zh-CN" dirty="0" err="1"/>
              <a:t>AnonymousSurvey</a:t>
            </a:r>
            <a:r>
              <a:rPr lang="en-US" altLang="zh-CN" dirty="0"/>
              <a:t> </a:t>
            </a:r>
            <a:r>
              <a:rPr lang="zh-CN" altLang="en-US" dirty="0"/>
              <a:t>对象的代码行</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62</a:t>
            </a:fld>
            <a:endParaRPr lang="zh-CN" altLang="en-US"/>
          </a:p>
        </p:txBody>
      </p:sp>
    </p:spTree>
    <p:extLst>
      <p:ext uri="{BB962C8B-B14F-4D97-AF65-F5344CB8AC3E}">
        <p14:creationId xmlns:p14="http://schemas.microsoft.com/office/powerpoint/2010/main" val="34008638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当</a:t>
            </a:r>
            <a:r>
              <a:rPr lang="zh-CN" altLang="en-US" u="sng" dirty="0"/>
              <a:t>测试函数的一个形参</a:t>
            </a:r>
            <a:r>
              <a:rPr lang="zh-CN" altLang="en-US" dirty="0"/>
              <a:t>与</a:t>
            </a:r>
            <a:r>
              <a:rPr lang="zh-CN" altLang="en-US" u="sng" dirty="0"/>
              <a:t>应用了装饰器 </a:t>
            </a:r>
            <a:r>
              <a:rPr lang="en-US" altLang="zh-CN" u="sng" dirty="0"/>
              <a:t>@pytest.fixture </a:t>
            </a:r>
            <a:r>
              <a:rPr lang="zh-CN" altLang="en-US" u="sng" dirty="0"/>
              <a:t>的函数</a:t>
            </a:r>
            <a:r>
              <a:rPr lang="zh-CN" altLang="en-US" dirty="0"/>
              <a:t>同名时，将自动运行这个同名的夹具，并将夹具返回的值传递给测试函数。</a:t>
            </a:r>
            <a:endParaRPr lang="en-US" altLang="zh-CN" dirty="0"/>
          </a:p>
          <a:p>
            <a:pPr algn="l"/>
            <a:r>
              <a:rPr lang="zh-CN" altLang="en-US" dirty="0"/>
              <a:t>在这个示例中，</a:t>
            </a:r>
            <a:r>
              <a:rPr lang="en-US" altLang="zh-CN" dirty="0" err="1"/>
              <a:t>language_survey</a:t>
            </a:r>
            <a:r>
              <a:rPr lang="en-US" altLang="zh-CN" dirty="0"/>
              <a:t>() </a:t>
            </a:r>
            <a:r>
              <a:rPr lang="zh-CN" altLang="en-US" dirty="0"/>
              <a:t>函数向 </a:t>
            </a:r>
            <a:r>
              <a:rPr lang="en-US" altLang="zh-CN" dirty="0" err="1"/>
              <a:t>test_store_single_response</a:t>
            </a:r>
            <a:r>
              <a:rPr lang="en-US" altLang="zh-CN" dirty="0"/>
              <a:t>() </a:t>
            </a:r>
            <a:r>
              <a:rPr lang="zh-CN" altLang="en-US" dirty="0"/>
              <a:t>提供了一个 </a:t>
            </a:r>
            <a:r>
              <a:rPr lang="en-US" altLang="zh-CN" dirty="0" err="1"/>
              <a:t>language_survey</a:t>
            </a:r>
            <a:r>
              <a:rPr lang="en-US" altLang="zh-CN" dirty="0"/>
              <a:t> </a:t>
            </a:r>
            <a:r>
              <a:rPr lang="zh-CN" altLang="en-US" dirty="0"/>
              <a:t>实例。</a:t>
            </a:r>
            <a:endParaRPr lang="en-US" altLang="zh-CN"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63</a:t>
            </a:fld>
            <a:endParaRPr lang="zh-CN" altLang="en-US"/>
          </a:p>
        </p:txBody>
      </p:sp>
    </p:spTree>
    <p:extLst>
      <p:ext uri="{BB962C8B-B14F-4D97-AF65-F5344CB8AC3E}">
        <p14:creationId xmlns:p14="http://schemas.microsoft.com/office/powerpoint/2010/main" val="29003959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64</a:t>
            </a:fld>
            <a:endParaRPr lang="zh-CN" altLang="en-US"/>
          </a:p>
        </p:txBody>
      </p:sp>
    </p:spTree>
    <p:extLst>
      <p:ext uri="{BB962C8B-B14F-4D97-AF65-F5344CB8AC3E}">
        <p14:creationId xmlns:p14="http://schemas.microsoft.com/office/powerpoint/2010/main" val="138074765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65</a:t>
            </a:fld>
            <a:endParaRPr lang="zh-CN" altLang="en-US"/>
          </a:p>
        </p:txBody>
      </p:sp>
    </p:spTree>
    <p:extLst>
      <p:ext uri="{BB962C8B-B14F-4D97-AF65-F5344CB8AC3E}">
        <p14:creationId xmlns:p14="http://schemas.microsoft.com/office/powerpoint/2010/main" val="34723338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两个测试函数的定义都变了，且两个测试函数都没有新增代码，而且都删除了两行代码：定义问题的代码行， 以及创建 </a:t>
            </a:r>
            <a:r>
              <a:rPr lang="en-US" altLang="zh-CN" dirty="0" err="1"/>
              <a:t>AnonymousSurvey</a:t>
            </a:r>
            <a:r>
              <a:rPr lang="en-US" altLang="zh-CN" dirty="0"/>
              <a:t> </a:t>
            </a:r>
            <a:r>
              <a:rPr lang="zh-CN" altLang="en-US" dirty="0"/>
              <a:t>对象的代码行。</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66</a:t>
            </a:fld>
            <a:endParaRPr lang="zh-CN" altLang="en-US"/>
          </a:p>
        </p:txBody>
      </p:sp>
    </p:spTree>
    <p:extLst>
      <p:ext uri="{BB962C8B-B14F-4D97-AF65-F5344CB8AC3E}">
        <p14:creationId xmlns:p14="http://schemas.microsoft.com/office/powerpoint/2010/main" val="49176270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如果要扩展 </a:t>
            </a:r>
            <a:r>
              <a:rPr lang="en-US" altLang="zh-CN" dirty="0" err="1"/>
              <a:t>AnonymousSurvey</a:t>
            </a:r>
            <a:r>
              <a:rPr lang="zh-CN" altLang="en-US" dirty="0"/>
              <a:t>，使其允许 每个用户输入多个答案，这些测试将很有用：修改代码以接受多个答案后，你可运行这些测试， 确认存储单个答案或一系列答案的行为未受影响。</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67</a:t>
            </a:fld>
            <a:endParaRPr lang="zh-CN" altLang="en-US"/>
          </a:p>
        </p:txBody>
      </p:sp>
    </p:spTree>
    <p:extLst>
      <p:ext uri="{BB962C8B-B14F-4D97-AF65-F5344CB8AC3E}">
        <p14:creationId xmlns:p14="http://schemas.microsoft.com/office/powerpoint/2010/main" val="283948236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68</a:t>
            </a:fld>
            <a:endParaRPr lang="zh-CN" altLang="en-US"/>
          </a:p>
        </p:txBody>
      </p:sp>
    </p:spTree>
    <p:extLst>
      <p:ext uri="{BB962C8B-B14F-4D97-AF65-F5344CB8AC3E}">
        <p14:creationId xmlns:p14="http://schemas.microsoft.com/office/powerpoint/2010/main" val="271130523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推荐阅读：</a:t>
            </a:r>
            <a:r>
              <a:rPr lang="en-US" altLang="zh-CN" dirty="0"/>
              <a:t>《</a:t>
            </a:r>
            <a:r>
              <a:rPr lang="zh-CN" altLang="en-US" dirty="0"/>
              <a:t>人月神话</a:t>
            </a:r>
            <a:r>
              <a:rPr lang="en-US" altLang="zh-CN" dirty="0"/>
              <a:t>》</a:t>
            </a:r>
            <a:r>
              <a:rPr lang="zh-CN" altLang="en-US" dirty="0"/>
              <a:t>和</a:t>
            </a:r>
            <a:r>
              <a:rPr lang="en-US" altLang="zh-CN" dirty="0"/>
              <a:t>《</a:t>
            </a:r>
            <a:r>
              <a:rPr lang="zh-CN" altLang="en-US" dirty="0"/>
              <a:t>人件</a:t>
            </a:r>
            <a:r>
              <a:rPr lang="en-US" altLang="zh-CN" dirty="0"/>
              <a:t>》</a:t>
            </a:r>
            <a:r>
              <a:rPr lang="zh-CN" altLang="en-US" dirty="0"/>
              <a:t>等软件工程相关书籍，你或许能更好地理解测试的作用。</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69</a:t>
            </a:fld>
            <a:endParaRPr lang="zh-CN" altLang="en-US"/>
          </a:p>
        </p:txBody>
      </p:sp>
    </p:spTree>
    <p:extLst>
      <p:ext uri="{BB962C8B-B14F-4D97-AF65-F5344CB8AC3E}">
        <p14:creationId xmlns:p14="http://schemas.microsoft.com/office/powerpoint/2010/main" val="68817998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70</a:t>
            </a:fld>
            <a:endParaRPr lang="zh-CN" altLang="en-US"/>
          </a:p>
        </p:txBody>
      </p:sp>
    </p:spTree>
    <p:extLst>
      <p:ext uri="{BB962C8B-B14F-4D97-AF65-F5344CB8AC3E}">
        <p14:creationId xmlns:p14="http://schemas.microsoft.com/office/powerpoint/2010/main" val="1472234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如果在执行这个命令时遇到麻烦，可尝试在不指定标志 </a:t>
            </a:r>
            <a:r>
              <a:rPr lang="en-US" altLang="zh-CN" dirty="0"/>
              <a:t>--user </a:t>
            </a:r>
            <a:r>
              <a:rPr lang="zh-CN" altLang="en-US" dirty="0"/>
              <a:t>的情况下再次执行它。</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a:t>
            </a:fld>
            <a:endParaRPr lang="zh-CN" altLang="en-US"/>
          </a:p>
        </p:txBody>
      </p:sp>
    </p:spTree>
    <p:extLst>
      <p:ext uri="{BB962C8B-B14F-4D97-AF65-F5344CB8AC3E}">
        <p14:creationId xmlns:p14="http://schemas.microsoft.com/office/powerpoint/2010/main" val="25305232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72</a:t>
            </a:fld>
            <a:endParaRPr lang="zh-CN" altLang="en-US"/>
          </a:p>
        </p:txBody>
      </p:sp>
    </p:spTree>
    <p:extLst>
      <p:ext uri="{BB962C8B-B14F-4D97-AF65-F5344CB8AC3E}">
        <p14:creationId xmlns:p14="http://schemas.microsoft.com/office/powerpoint/2010/main" val="1632987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a:t>
            </a:fld>
            <a:endParaRPr lang="zh-CN" altLang="en-US"/>
          </a:p>
        </p:txBody>
      </p:sp>
    </p:spTree>
    <p:extLst>
      <p:ext uri="{BB962C8B-B14F-4D97-AF65-F5344CB8AC3E}">
        <p14:creationId xmlns:p14="http://schemas.microsoft.com/office/powerpoint/2010/main" val="2879869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（关于人为测试相关内容，详见原书同章节部分）</a:t>
            </a:r>
            <a:endParaRPr lang="en-US" altLang="zh-CN" dirty="0"/>
          </a:p>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a:t>
            </a:fld>
            <a:endParaRPr lang="zh-CN" altLang="en-US"/>
          </a:p>
        </p:txBody>
      </p:sp>
    </p:spTree>
    <p:extLst>
      <p:ext uri="{BB962C8B-B14F-4D97-AF65-F5344CB8AC3E}">
        <p14:creationId xmlns:p14="http://schemas.microsoft.com/office/powerpoint/2010/main" val="161804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BA575-D5C0-793D-9EB5-4BF72F6131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A8BA9DE-7463-5426-C089-D5DE20F13E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BEDBAF9-43D9-31CF-C11D-5BD95965296E}"/>
              </a:ext>
            </a:extLst>
          </p:cNvPr>
          <p:cNvSpPr>
            <a:spLocks noGrp="1"/>
          </p:cNvSpPr>
          <p:nvPr>
            <p:ph type="dt" sz="half" idx="10"/>
          </p:nvPr>
        </p:nvSpPr>
        <p:spPr/>
        <p:txBody>
          <a:bodyPr/>
          <a:lstStyle/>
          <a:p>
            <a:fld id="{F721228B-0167-4061-A906-8575043315EE}" type="datetimeFigureOut">
              <a:rPr lang="zh-CN" altLang="en-US" smtClean="0"/>
              <a:t>2023-12-13</a:t>
            </a:fld>
            <a:endParaRPr lang="zh-CN" altLang="en-US"/>
          </a:p>
        </p:txBody>
      </p:sp>
      <p:sp>
        <p:nvSpPr>
          <p:cNvPr id="5" name="页脚占位符 4">
            <a:extLst>
              <a:ext uri="{FF2B5EF4-FFF2-40B4-BE49-F238E27FC236}">
                <a16:creationId xmlns:a16="http://schemas.microsoft.com/office/drawing/2014/main" id="{25927729-5DE1-5955-BE9F-8F11B120EB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A15336-B2A9-DF29-984F-2A88271D0A0C}"/>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187492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22DC8-6B35-C975-22C8-B3298033D8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9F43DA-D779-A136-4325-810237DC0CC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F5D4F0-A170-72F5-ABE2-26E8E349B5E6}"/>
              </a:ext>
            </a:extLst>
          </p:cNvPr>
          <p:cNvSpPr>
            <a:spLocks noGrp="1"/>
          </p:cNvSpPr>
          <p:nvPr>
            <p:ph type="dt" sz="half" idx="10"/>
          </p:nvPr>
        </p:nvSpPr>
        <p:spPr/>
        <p:txBody>
          <a:bodyPr/>
          <a:lstStyle/>
          <a:p>
            <a:fld id="{F721228B-0167-4061-A906-8575043315EE}" type="datetimeFigureOut">
              <a:rPr lang="zh-CN" altLang="en-US" smtClean="0"/>
              <a:t>2023-12-13</a:t>
            </a:fld>
            <a:endParaRPr lang="zh-CN" altLang="en-US"/>
          </a:p>
        </p:txBody>
      </p:sp>
      <p:sp>
        <p:nvSpPr>
          <p:cNvPr id="5" name="页脚占位符 4">
            <a:extLst>
              <a:ext uri="{FF2B5EF4-FFF2-40B4-BE49-F238E27FC236}">
                <a16:creationId xmlns:a16="http://schemas.microsoft.com/office/drawing/2014/main" id="{EE721F31-68E9-0C2C-A716-403532584F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C5061D-50F1-263D-AB95-F04019BA80B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533658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6AC9B8-D5F0-84E6-669C-3B9A054F32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910BC7E-A149-EAAC-57ED-7996E21F66F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1C6242-5462-E5F3-A40E-9EBCD0794851}"/>
              </a:ext>
            </a:extLst>
          </p:cNvPr>
          <p:cNvSpPr>
            <a:spLocks noGrp="1"/>
          </p:cNvSpPr>
          <p:nvPr>
            <p:ph type="dt" sz="half" idx="10"/>
          </p:nvPr>
        </p:nvSpPr>
        <p:spPr/>
        <p:txBody>
          <a:bodyPr/>
          <a:lstStyle/>
          <a:p>
            <a:fld id="{F721228B-0167-4061-A906-8575043315EE}" type="datetimeFigureOut">
              <a:rPr lang="zh-CN" altLang="en-US" smtClean="0"/>
              <a:t>2023-12-13</a:t>
            </a:fld>
            <a:endParaRPr lang="zh-CN" altLang="en-US"/>
          </a:p>
        </p:txBody>
      </p:sp>
      <p:sp>
        <p:nvSpPr>
          <p:cNvPr id="5" name="页脚占位符 4">
            <a:extLst>
              <a:ext uri="{FF2B5EF4-FFF2-40B4-BE49-F238E27FC236}">
                <a16:creationId xmlns:a16="http://schemas.microsoft.com/office/drawing/2014/main" id="{8BE4B585-AA73-BB44-DEB3-BB44809305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98AF67-4FAF-6DD6-7F23-7AA91253C403}"/>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76972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19483" name="Rectangle 27">
            <a:extLst>
              <a:ext uri="{FF2B5EF4-FFF2-40B4-BE49-F238E27FC236}">
                <a16:creationId xmlns:a16="http://schemas.microsoft.com/office/drawing/2014/main" id="{FFE563FA-4880-391C-43FD-EF34392B9FBB}"/>
              </a:ext>
            </a:extLst>
          </p:cNvPr>
          <p:cNvSpPr>
            <a:spLocks noChangeArrowheads="1"/>
          </p:cNvSpPr>
          <p:nvPr userDrawn="1"/>
        </p:nvSpPr>
        <p:spPr bwMode="auto">
          <a:xfrm>
            <a:off x="2641600" y="4191000"/>
            <a:ext cx="7416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spcBef>
                <a:spcPct val="0"/>
              </a:spcBef>
              <a:defRPr kumimoji="1" sz="2400">
                <a:solidFill>
                  <a:schemeClr val="tx1"/>
                </a:solidFill>
                <a:latin typeface="Times New Roman" panose="02020603050405020304" pitchFamily="18" charset="0"/>
              </a:defRPr>
            </a:lvl1pPr>
            <a:lvl2pPr marL="744538" indent="-287338" eaLnBrk="0" hangingPunct="0">
              <a:spcBef>
                <a:spcPct val="0"/>
              </a:spcBef>
              <a:defRPr kumimoji="1" sz="2400">
                <a:solidFill>
                  <a:schemeClr val="tx1"/>
                </a:solidFill>
                <a:latin typeface="Times New Roman" panose="02020603050405020304" pitchFamily="18" charset="0"/>
              </a:defRPr>
            </a:lvl2pPr>
            <a:lvl3pPr eaLnBrk="0" hangingPunct="0">
              <a:spcBef>
                <a:spcPct val="0"/>
              </a:spcBef>
              <a:defRPr kumimoji="1" sz="2400">
                <a:solidFill>
                  <a:schemeClr val="tx1"/>
                </a:solidFill>
                <a:latin typeface="Times New Roman" panose="02020603050405020304" pitchFamily="18" charset="0"/>
              </a:defRPr>
            </a:lvl3pPr>
            <a:lvl4pPr eaLnBrk="0" hangingPunct="0">
              <a:spcBef>
                <a:spcPct val="0"/>
              </a:spcBef>
              <a:defRPr kumimoji="1" sz="2400">
                <a:solidFill>
                  <a:schemeClr val="tx1"/>
                </a:solidFill>
                <a:latin typeface="Times New Roman" panose="02020603050405020304" pitchFamily="18" charset="0"/>
              </a:defRPr>
            </a:lvl4pPr>
            <a:lvl5pPr eaLnBrk="0" hangingPunct="0">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lnSpc>
                <a:spcPct val="102000"/>
              </a:lnSpc>
              <a:spcBef>
                <a:spcPct val="20000"/>
              </a:spcBef>
              <a:buClr>
                <a:srgbClr val="808080"/>
              </a:buClr>
              <a:buSzPct val="60000"/>
            </a:pPr>
            <a:endParaRPr kumimoji="0" lang="en-GB" altLang="zh-CN" sz="1600">
              <a:latin typeface="Verdana" panose="020B0604030504040204" pitchFamily="34" charset="0"/>
            </a:endParaRPr>
          </a:p>
        </p:txBody>
      </p:sp>
    </p:spTree>
    <p:extLst>
      <p:ext uri="{BB962C8B-B14F-4D97-AF65-F5344CB8AC3E}">
        <p14:creationId xmlns:p14="http://schemas.microsoft.com/office/powerpoint/2010/main" val="133763402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6AB55-80C6-28AF-0C73-3819184EC6FC}"/>
              </a:ext>
            </a:extLst>
          </p:cNvPr>
          <p:cNvSpPr>
            <a:spLocks noGrp="1"/>
          </p:cNvSpPr>
          <p:nvPr>
            <p:ph type="title"/>
          </p:nvPr>
        </p:nvSpPr>
        <p:spPr>
          <a:xfrm>
            <a:off x="838200" y="707162"/>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9C7469E7-ED7E-A1F2-48AF-DF31AAC06407}"/>
              </a:ext>
            </a:extLst>
          </p:cNvPr>
          <p:cNvSpPr>
            <a:spLocks noGrp="1"/>
          </p:cNvSpPr>
          <p:nvPr>
            <p:ph idx="1"/>
          </p:nvPr>
        </p:nvSpPr>
        <p:spPr>
          <a:xfrm>
            <a:off x="838200" y="1890940"/>
            <a:ext cx="10515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BD54C8C0-B4E8-90DD-C729-FCF6095E7669}"/>
              </a:ext>
            </a:extLst>
          </p:cNvPr>
          <p:cNvSpPr>
            <a:spLocks noGrp="1"/>
          </p:cNvSpPr>
          <p:nvPr>
            <p:ph type="dt" sz="half" idx="10"/>
          </p:nvPr>
        </p:nvSpPr>
        <p:spPr/>
        <p:txBody>
          <a:bodyPr/>
          <a:lstStyle/>
          <a:p>
            <a:fld id="{F721228B-0167-4061-A906-8575043315EE}" type="datetimeFigureOut">
              <a:rPr lang="zh-CN" altLang="en-US" smtClean="0"/>
              <a:t>2023-12-13</a:t>
            </a:fld>
            <a:endParaRPr lang="zh-CN" altLang="en-US"/>
          </a:p>
        </p:txBody>
      </p:sp>
      <p:sp>
        <p:nvSpPr>
          <p:cNvPr id="5" name="页脚占位符 4">
            <a:extLst>
              <a:ext uri="{FF2B5EF4-FFF2-40B4-BE49-F238E27FC236}">
                <a16:creationId xmlns:a16="http://schemas.microsoft.com/office/drawing/2014/main" id="{A3047B1A-DA23-745E-2167-51E340BD6A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4A8E2B-9E0B-8F82-47F1-FA59F47B7D9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8" name="矩形 7">
            <a:extLst>
              <a:ext uri="{FF2B5EF4-FFF2-40B4-BE49-F238E27FC236}">
                <a16:creationId xmlns:a16="http://schemas.microsoft.com/office/drawing/2014/main" id="{81D5D45F-4691-263B-2DE0-FFF11940A59D}"/>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167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EB28C-3F72-CDD3-5D16-1E16C588FC9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9F744F-32A9-81DD-7628-9A7D74A23D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A17AC9-4374-B422-869A-1EB4A4EA8738}"/>
              </a:ext>
            </a:extLst>
          </p:cNvPr>
          <p:cNvSpPr>
            <a:spLocks noGrp="1"/>
          </p:cNvSpPr>
          <p:nvPr>
            <p:ph type="dt" sz="half" idx="10"/>
          </p:nvPr>
        </p:nvSpPr>
        <p:spPr/>
        <p:txBody>
          <a:bodyPr/>
          <a:lstStyle/>
          <a:p>
            <a:fld id="{F721228B-0167-4061-A906-8575043315EE}" type="datetimeFigureOut">
              <a:rPr lang="zh-CN" altLang="en-US" smtClean="0"/>
              <a:t>2023-12-13</a:t>
            </a:fld>
            <a:endParaRPr lang="zh-CN" altLang="en-US"/>
          </a:p>
        </p:txBody>
      </p:sp>
      <p:sp>
        <p:nvSpPr>
          <p:cNvPr id="5" name="页脚占位符 4">
            <a:extLst>
              <a:ext uri="{FF2B5EF4-FFF2-40B4-BE49-F238E27FC236}">
                <a16:creationId xmlns:a16="http://schemas.microsoft.com/office/drawing/2014/main" id="{CB04275A-E69C-15B3-1353-832AA7967C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532250-1E9E-9EED-08DA-B2FF0B617F47}"/>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76442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F2AEB-03A9-6F28-C6C8-209647EB94BF}"/>
              </a:ext>
            </a:extLst>
          </p:cNvPr>
          <p:cNvSpPr>
            <a:spLocks noGrp="1"/>
          </p:cNvSpPr>
          <p:nvPr>
            <p:ph type="title"/>
          </p:nvPr>
        </p:nvSpPr>
        <p:spPr>
          <a:xfrm>
            <a:off x="838200" y="694100"/>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FA361A1F-DD24-D4DC-FDF8-14089EDC7CAD}"/>
              </a:ext>
            </a:extLst>
          </p:cNvPr>
          <p:cNvSpPr>
            <a:spLocks noGrp="1"/>
          </p:cNvSpPr>
          <p:nvPr>
            <p:ph sz="half" idx="1"/>
          </p:nvPr>
        </p:nvSpPr>
        <p:spPr>
          <a:xfrm>
            <a:off x="838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F7656781-5A02-AEE4-2F0C-71BC7C17E38F}"/>
              </a:ext>
            </a:extLst>
          </p:cNvPr>
          <p:cNvSpPr>
            <a:spLocks noGrp="1"/>
          </p:cNvSpPr>
          <p:nvPr>
            <p:ph sz="half" idx="2"/>
          </p:nvPr>
        </p:nvSpPr>
        <p:spPr>
          <a:xfrm>
            <a:off x="6172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EC676A6B-BD04-FC0B-7815-FDE87EE2B743}"/>
              </a:ext>
            </a:extLst>
          </p:cNvPr>
          <p:cNvSpPr>
            <a:spLocks noGrp="1"/>
          </p:cNvSpPr>
          <p:nvPr>
            <p:ph type="dt" sz="half" idx="10"/>
          </p:nvPr>
        </p:nvSpPr>
        <p:spPr/>
        <p:txBody>
          <a:bodyPr/>
          <a:lstStyle/>
          <a:p>
            <a:fld id="{F721228B-0167-4061-A906-8575043315EE}" type="datetimeFigureOut">
              <a:rPr lang="zh-CN" altLang="en-US" smtClean="0"/>
              <a:t>2023-12-13</a:t>
            </a:fld>
            <a:endParaRPr lang="zh-CN" altLang="en-US"/>
          </a:p>
        </p:txBody>
      </p:sp>
      <p:sp>
        <p:nvSpPr>
          <p:cNvPr id="6" name="页脚占位符 5">
            <a:extLst>
              <a:ext uri="{FF2B5EF4-FFF2-40B4-BE49-F238E27FC236}">
                <a16:creationId xmlns:a16="http://schemas.microsoft.com/office/drawing/2014/main" id="{8105AC1A-94C4-EAEA-C62E-5815037B3F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08E0B6-FCF0-04E3-2DB1-08399460692A}"/>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9" name="矩形 8">
            <a:extLst>
              <a:ext uri="{FF2B5EF4-FFF2-40B4-BE49-F238E27FC236}">
                <a16:creationId xmlns:a16="http://schemas.microsoft.com/office/drawing/2014/main" id="{7F8EEF33-A0E9-0DD7-869C-76D91FCE68EB}"/>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6489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3916C-6DCC-ADAB-048D-325A085F61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0D428C-C051-1516-AC64-652A2E7709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30A199-58B7-6D42-8988-C232C6B5C6C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E3A642A-B7BD-950D-B4AA-1BC78BF37E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C78E9C-6ACC-BFB0-AEF6-0FE4900E254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5BCA8CB-91E0-37C7-25C4-A5000F57EE3E}"/>
              </a:ext>
            </a:extLst>
          </p:cNvPr>
          <p:cNvSpPr>
            <a:spLocks noGrp="1"/>
          </p:cNvSpPr>
          <p:nvPr>
            <p:ph type="dt" sz="half" idx="10"/>
          </p:nvPr>
        </p:nvSpPr>
        <p:spPr/>
        <p:txBody>
          <a:bodyPr/>
          <a:lstStyle/>
          <a:p>
            <a:fld id="{F721228B-0167-4061-A906-8575043315EE}" type="datetimeFigureOut">
              <a:rPr lang="zh-CN" altLang="en-US" smtClean="0"/>
              <a:t>2023-12-13</a:t>
            </a:fld>
            <a:endParaRPr lang="zh-CN" altLang="en-US"/>
          </a:p>
        </p:txBody>
      </p:sp>
      <p:sp>
        <p:nvSpPr>
          <p:cNvPr id="8" name="页脚占位符 7">
            <a:extLst>
              <a:ext uri="{FF2B5EF4-FFF2-40B4-BE49-F238E27FC236}">
                <a16:creationId xmlns:a16="http://schemas.microsoft.com/office/drawing/2014/main" id="{8CDF0199-FFA2-DDDF-3BC2-D834E558F0C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AEF8192-125E-AF1A-D66A-720E8A0A406B}"/>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03742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E69E0-457E-1E0F-BFFB-A38F149986F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D99D4C-E550-031C-D4D1-6AFF658E5275}"/>
              </a:ext>
            </a:extLst>
          </p:cNvPr>
          <p:cNvSpPr>
            <a:spLocks noGrp="1"/>
          </p:cNvSpPr>
          <p:nvPr>
            <p:ph type="dt" sz="half" idx="10"/>
          </p:nvPr>
        </p:nvSpPr>
        <p:spPr/>
        <p:txBody>
          <a:bodyPr/>
          <a:lstStyle/>
          <a:p>
            <a:fld id="{F721228B-0167-4061-A906-8575043315EE}" type="datetimeFigureOut">
              <a:rPr lang="zh-CN" altLang="en-US" smtClean="0"/>
              <a:t>2023-12-13</a:t>
            </a:fld>
            <a:endParaRPr lang="zh-CN" altLang="en-US"/>
          </a:p>
        </p:txBody>
      </p:sp>
      <p:sp>
        <p:nvSpPr>
          <p:cNvPr id="4" name="页脚占位符 3">
            <a:extLst>
              <a:ext uri="{FF2B5EF4-FFF2-40B4-BE49-F238E27FC236}">
                <a16:creationId xmlns:a16="http://schemas.microsoft.com/office/drawing/2014/main" id="{9614AC80-6964-97CC-FAB6-312C87CC18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C06F104-732D-9A6D-CFAD-EFE5A7F8EFEE}"/>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266343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C4EE6F-B252-B986-30B5-527F6480A4C0}"/>
              </a:ext>
            </a:extLst>
          </p:cNvPr>
          <p:cNvSpPr>
            <a:spLocks noGrp="1"/>
          </p:cNvSpPr>
          <p:nvPr>
            <p:ph type="dt" sz="half" idx="10"/>
          </p:nvPr>
        </p:nvSpPr>
        <p:spPr/>
        <p:txBody>
          <a:bodyPr/>
          <a:lstStyle/>
          <a:p>
            <a:fld id="{F721228B-0167-4061-A906-8575043315EE}" type="datetimeFigureOut">
              <a:rPr lang="zh-CN" altLang="en-US" smtClean="0"/>
              <a:t>2023-12-13</a:t>
            </a:fld>
            <a:endParaRPr lang="zh-CN" altLang="en-US"/>
          </a:p>
        </p:txBody>
      </p:sp>
      <p:sp>
        <p:nvSpPr>
          <p:cNvPr id="3" name="页脚占位符 2">
            <a:extLst>
              <a:ext uri="{FF2B5EF4-FFF2-40B4-BE49-F238E27FC236}">
                <a16:creationId xmlns:a16="http://schemas.microsoft.com/office/drawing/2014/main" id="{5FFBBD3D-B7E2-1AE2-3D29-9333999AEA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02B4A5-B02A-7558-A812-EAF577D12BE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125871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D4D8D-4E2C-DC7C-4B4A-10A754604E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59D91E-E9CB-6D64-B158-E14E26C7F3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E3A23590-202A-7669-3972-F438E66050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28CB70-BB19-BF73-2B97-62A858A1E15A}"/>
              </a:ext>
            </a:extLst>
          </p:cNvPr>
          <p:cNvSpPr>
            <a:spLocks noGrp="1"/>
          </p:cNvSpPr>
          <p:nvPr>
            <p:ph type="dt" sz="half" idx="10"/>
          </p:nvPr>
        </p:nvSpPr>
        <p:spPr/>
        <p:txBody>
          <a:bodyPr/>
          <a:lstStyle/>
          <a:p>
            <a:fld id="{F721228B-0167-4061-A906-8575043315EE}" type="datetimeFigureOut">
              <a:rPr lang="zh-CN" altLang="en-US" smtClean="0"/>
              <a:t>2023-12-13</a:t>
            </a:fld>
            <a:endParaRPr lang="zh-CN" altLang="en-US"/>
          </a:p>
        </p:txBody>
      </p:sp>
      <p:sp>
        <p:nvSpPr>
          <p:cNvPr id="6" name="页脚占位符 5">
            <a:extLst>
              <a:ext uri="{FF2B5EF4-FFF2-40B4-BE49-F238E27FC236}">
                <a16:creationId xmlns:a16="http://schemas.microsoft.com/office/drawing/2014/main" id="{9F0EAFB4-7671-10EC-40A1-FB6F255DD8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FE06E8-796F-1BD2-F1C0-0CB4694980F4}"/>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4269120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3636-5BFB-9B89-D548-478FE78DBC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F2CC4F-F442-3901-D679-065B49663B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E18708A-29E4-0AB9-B3AF-45B892FE1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A5FD7D-CE0A-C10C-B6E1-04C1DDA0351D}"/>
              </a:ext>
            </a:extLst>
          </p:cNvPr>
          <p:cNvSpPr>
            <a:spLocks noGrp="1"/>
          </p:cNvSpPr>
          <p:nvPr>
            <p:ph type="dt" sz="half" idx="10"/>
          </p:nvPr>
        </p:nvSpPr>
        <p:spPr/>
        <p:txBody>
          <a:bodyPr/>
          <a:lstStyle/>
          <a:p>
            <a:fld id="{F721228B-0167-4061-A906-8575043315EE}" type="datetimeFigureOut">
              <a:rPr lang="zh-CN" altLang="en-US" smtClean="0"/>
              <a:t>2023-12-13</a:t>
            </a:fld>
            <a:endParaRPr lang="zh-CN" altLang="en-US"/>
          </a:p>
        </p:txBody>
      </p:sp>
      <p:sp>
        <p:nvSpPr>
          <p:cNvPr id="6" name="页脚占位符 5">
            <a:extLst>
              <a:ext uri="{FF2B5EF4-FFF2-40B4-BE49-F238E27FC236}">
                <a16:creationId xmlns:a16="http://schemas.microsoft.com/office/drawing/2014/main" id="{C28E6D89-7722-3471-DDE1-CD223E2233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82D659-EAE7-E7BE-8BC8-8699E91D0116}"/>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39517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5AE4A4-62F2-5D7F-57E9-5E09F38041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C26869B-FDA6-3DC1-E605-151557D67C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968A69-93F9-9115-B417-2F030227D1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1228B-0167-4061-A906-8575043315EE}" type="datetimeFigureOut">
              <a:rPr lang="zh-CN" altLang="en-US" smtClean="0"/>
              <a:t>2023-12-13</a:t>
            </a:fld>
            <a:endParaRPr lang="zh-CN" altLang="en-US"/>
          </a:p>
        </p:txBody>
      </p:sp>
      <p:sp>
        <p:nvSpPr>
          <p:cNvPr id="5" name="页脚占位符 4">
            <a:extLst>
              <a:ext uri="{FF2B5EF4-FFF2-40B4-BE49-F238E27FC236}">
                <a16:creationId xmlns:a16="http://schemas.microsoft.com/office/drawing/2014/main" id="{7780F278-07E3-D762-2656-D67508C043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A6F7F67-2D57-182E-C174-5AAC8C4D15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766057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reativecommons.org/licenses/by-nc-sa/4.0/deed.z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scruel/pcc_3e_slide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D4"/>
        </a:solidFill>
        <a:effectLst/>
      </p:bgPr>
    </p:bg>
    <p:spTree>
      <p:nvGrpSpPr>
        <p:cNvPr id="1" name=""/>
        <p:cNvGrpSpPr/>
        <p:nvPr/>
      </p:nvGrpSpPr>
      <p:grpSpPr>
        <a:xfrm>
          <a:off x="0" y="0"/>
          <a:ext cx="0" cy="0"/>
          <a:chOff x="0" y="0"/>
          <a:chExt cx="0" cy="0"/>
        </a:xfrm>
      </p:grpSpPr>
      <p:sp>
        <p:nvSpPr>
          <p:cNvPr id="1227783" name="Rectangle 7">
            <a:extLst>
              <a:ext uri="{FF2B5EF4-FFF2-40B4-BE49-F238E27FC236}">
                <a16:creationId xmlns:a16="http://schemas.microsoft.com/office/drawing/2014/main" id="{F7B3941E-B689-22D6-F18C-358E4BAEDF5F}"/>
              </a:ext>
            </a:extLst>
          </p:cNvPr>
          <p:cNvSpPr>
            <a:spLocks noGrp="1" noChangeArrowheads="1"/>
          </p:cNvSpPr>
          <p:nvPr>
            <p:ph type="title" idx="4294967295"/>
          </p:nvPr>
        </p:nvSpPr>
        <p:spPr>
          <a:xfrm>
            <a:off x="-16934" y="3201698"/>
            <a:ext cx="12208933" cy="1600200"/>
          </a:xfrm>
          <a:solidFill>
            <a:srgbClr val="F6E979"/>
          </a:solidFill>
        </p:spPr>
        <p:txBody>
          <a:bodyPr/>
          <a:lstStyle/>
          <a:p>
            <a:pPr algn="ctr"/>
            <a:r>
              <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Python </a:t>
            </a:r>
            <a:r>
              <a:rPr lang="zh-CN" altLang="en-US"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编程：从入门到实践</a:t>
            </a:r>
            <a:br>
              <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br>
            <a:r>
              <a:rPr lang="zh-CN" altLang="en-US"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（第三版）</a:t>
            </a:r>
            <a:endPar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
        <p:nvSpPr>
          <p:cNvPr id="1227786" name="Text Box 10">
            <a:extLst>
              <a:ext uri="{FF2B5EF4-FFF2-40B4-BE49-F238E27FC236}">
                <a16:creationId xmlns:a16="http://schemas.microsoft.com/office/drawing/2014/main" id="{C3F4DD20-8FA3-3CB0-19B6-FE0240B92A34}"/>
              </a:ext>
            </a:extLst>
          </p:cNvPr>
          <p:cNvSpPr txBox="1">
            <a:spLocks noChangeArrowheads="1"/>
          </p:cNvSpPr>
          <p:nvPr/>
        </p:nvSpPr>
        <p:spPr bwMode="auto">
          <a:xfrm>
            <a:off x="4559361" y="5491971"/>
            <a:ext cx="30732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anose="05000000000000000000" pitchFamily="2" charset="2"/>
              <a:buNone/>
            </a:pPr>
            <a:r>
              <a:rPr lang="en-US" altLang="zh-CN" b="1" dirty="0">
                <a:latin typeface="Verdana" panose="020B0604030504040204" pitchFamily="34" charset="0"/>
                <a:ea typeface="Verdana" panose="020B0604030504040204" pitchFamily="34" charset="0"/>
              </a:rPr>
              <a:t>Teacher Name / Email</a:t>
            </a:r>
          </a:p>
        </p:txBody>
      </p:sp>
      <p:pic>
        <p:nvPicPr>
          <p:cNvPr id="11" name="图片 10">
            <a:extLst>
              <a:ext uri="{FF2B5EF4-FFF2-40B4-BE49-F238E27FC236}">
                <a16:creationId xmlns:a16="http://schemas.microsoft.com/office/drawing/2014/main" id="{4C6E84E5-1708-27F1-0BCD-1C6D65C46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8200" y="581078"/>
            <a:ext cx="3186567" cy="2591873"/>
          </a:xfrm>
          <a:prstGeom prst="rect">
            <a:avLst/>
          </a:prstGeom>
        </p:spPr>
      </p:pic>
      <p:sp>
        <p:nvSpPr>
          <p:cNvPr id="4" name="矩形 3">
            <a:extLst>
              <a:ext uri="{FF2B5EF4-FFF2-40B4-BE49-F238E27FC236}">
                <a16:creationId xmlns:a16="http://schemas.microsoft.com/office/drawing/2014/main" id="{7EFBDB1D-789E-DEF8-AE68-F161BE1F4571}"/>
              </a:ext>
            </a:extLst>
          </p:cNvPr>
          <p:cNvSpPr/>
          <p:nvPr/>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 </a:t>
            </a:r>
            <a:r>
              <a:rPr lang="zh-CN" altLang="en-US" dirty="0"/>
              <a:t>测试函数</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927910" y="2138149"/>
            <a:ext cx="4314878" cy="14684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为了有东西可测试，这里</a:t>
            </a:r>
            <a:r>
              <a:rPr lang="zh-CN" altLang="en-US" sz="2800" dirty="0">
                <a:latin typeface="Consolas" panose="020B0609020204030204" pitchFamily="49" charset="0"/>
                <a:ea typeface="微软雅黑" panose="020B0503020204020204" pitchFamily="34" charset="-122"/>
              </a:rPr>
              <a:t>编写一个简单的函数</a:t>
            </a:r>
            <a:r>
              <a:rPr lang="zh-CN" altLang="en-US" dirty="0">
                <a:latin typeface="Consolas" panose="020B0609020204030204" pitchFamily="49" charset="0"/>
                <a:ea typeface="微软雅黑" panose="020B0503020204020204" pitchFamily="34" charset="-122"/>
              </a:rPr>
              <a:t>并存入 </a:t>
            </a:r>
            <a:r>
              <a:rPr lang="en-US" altLang="zh-CN" dirty="0">
                <a:highlight>
                  <a:srgbClr val="F0F0F0"/>
                </a:highlight>
                <a:latin typeface="Consolas" panose="020B0609020204030204" pitchFamily="49" charset="0"/>
                <a:ea typeface="微软雅黑" panose="020B0503020204020204" pitchFamily="34" charset="-122"/>
              </a:rPr>
              <a:t>name_function.py</a:t>
            </a:r>
            <a:r>
              <a:rPr lang="en-US" altLang="zh-CN" dirty="0">
                <a:latin typeface="Consolas" panose="020B0609020204030204" pitchFamily="49" charset="0"/>
                <a:ea typeface="微软雅黑" panose="020B0503020204020204" pitchFamily="34" charset="-122"/>
              </a:rPr>
              <a:t> </a:t>
            </a:r>
          </a:p>
        </p:txBody>
      </p:sp>
      <p:sp>
        <p:nvSpPr>
          <p:cNvPr id="4" name="文本框 3">
            <a:extLst>
              <a:ext uri="{FF2B5EF4-FFF2-40B4-BE49-F238E27FC236}">
                <a16:creationId xmlns:a16="http://schemas.microsoft.com/office/drawing/2014/main" id="{44DAE491-9A2C-4FC5-3CC3-CE3F2916D5A9}"/>
              </a:ext>
            </a:extLst>
          </p:cNvPr>
          <p:cNvSpPr txBox="1"/>
          <p:nvPr/>
        </p:nvSpPr>
        <p:spPr>
          <a:xfrm>
            <a:off x="838199" y="4050326"/>
            <a:ext cx="6311017" cy="1877437"/>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name_function.py</a:t>
            </a:r>
          </a:p>
          <a:p>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get_formatted_name</a:t>
            </a:r>
            <a:r>
              <a:rPr lang="en-US" altLang="zh-CN" sz="2400" b="1" dirty="0">
                <a:solidFill>
                  <a:srgbClr val="000000"/>
                </a:solidFill>
                <a:latin typeface="Consolas" panose="020B0609020204030204" pitchFamily="49" charset="0"/>
              </a:rPr>
              <a:t>(</a:t>
            </a:r>
            <a:r>
              <a:rPr lang="en-US" altLang="zh-CN" sz="2400" b="1" dirty="0">
                <a:solidFill>
                  <a:srgbClr val="0086B3"/>
                </a:solidFill>
                <a:latin typeface="Consolas" panose="020B0609020204030204" pitchFamily="49" charset="0"/>
              </a:rPr>
              <a:t>first</a:t>
            </a:r>
            <a:r>
              <a:rPr lang="en-US" altLang="zh-CN" sz="2400" b="1" dirty="0">
                <a:solidFill>
                  <a:srgbClr val="63A35C"/>
                </a:solidFill>
                <a:latin typeface="Consolas" panose="020B0609020204030204" pitchFamily="49" charset="0"/>
              </a:rPr>
              <a:t>, </a:t>
            </a:r>
            <a:r>
              <a:rPr lang="en-US" altLang="zh-CN" sz="2400" b="1" dirty="0">
                <a:solidFill>
                  <a:srgbClr val="0086B3"/>
                </a:solidFill>
                <a:latin typeface="Consolas" panose="020B0609020204030204" pitchFamily="49" charset="0"/>
              </a:rPr>
              <a:t>last</a:t>
            </a:r>
            <a:r>
              <a:rPr lang="en-US" altLang="zh-CN" sz="2400" b="1" dirty="0">
                <a:solidFill>
                  <a:srgbClr val="000000"/>
                </a:solidFill>
                <a:latin typeface="Consolas" panose="020B0609020204030204" pitchFamily="49" charset="0"/>
              </a:rPr>
              <a:t>)</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ea typeface="微软雅黑" panose="020B0503020204020204" pitchFamily="34" charset="-122"/>
              </a:rPr>
              <a:t>    </a:t>
            </a:r>
            <a:r>
              <a:rPr lang="en-US" altLang="zh-CN" sz="2400" b="1" dirty="0">
                <a:solidFill>
                  <a:srgbClr val="969896"/>
                </a:solidFill>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生成格式规范的姓名</a:t>
            </a:r>
            <a:r>
              <a:rPr lang="en-US" altLang="zh-CN" sz="2400" b="1" dirty="0">
                <a:solidFill>
                  <a:srgbClr val="969896"/>
                </a:solidFill>
                <a:latin typeface="Consolas" panose="020B0609020204030204" pitchFamily="49" charset="0"/>
                <a:ea typeface="微软雅黑" panose="020B0503020204020204" pitchFamily="34" charset="-122"/>
              </a:rPr>
              <a:t>"""</a:t>
            </a:r>
            <a:br>
              <a:rPr lang="en-US" altLang="zh-CN" sz="2400" b="1" dirty="0">
                <a:solidFill>
                  <a:srgbClr val="969896"/>
                </a:solidFill>
                <a:latin typeface="Consolas" panose="020B0609020204030204" pitchFamily="49" charset="0"/>
              </a:rPr>
            </a:br>
            <a:r>
              <a:rPr lang="en-US" altLang="zh-CN" sz="2400" b="1" dirty="0">
                <a:solidFill>
                  <a:srgbClr val="969896"/>
                </a:solidFill>
                <a:latin typeface="Consolas" panose="020B0609020204030204" pitchFamily="49" charset="0"/>
              </a:rPr>
              <a:t>    </a:t>
            </a:r>
            <a:r>
              <a:rPr lang="en-US" altLang="zh-CN" sz="2400" b="1" dirty="0" err="1">
                <a:solidFill>
                  <a:srgbClr val="333333"/>
                </a:solidFill>
                <a:latin typeface="Consolas" panose="020B0609020204030204" pitchFamily="49" charset="0"/>
              </a:rPr>
              <a:t>full_name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f"</a:t>
            </a:r>
            <a:r>
              <a:rPr lang="en-US" altLang="zh-CN" sz="2400" b="1" dirty="0">
                <a:solidFill>
                  <a:srgbClr val="183691"/>
                </a:solidFill>
                <a:latin typeface="Consolas" panose="020B0609020204030204" pitchFamily="49" charset="0"/>
              </a:rPr>
              <a:t>{</a:t>
            </a:r>
            <a:r>
              <a:rPr lang="en-US" altLang="zh-CN" sz="2400" b="1" dirty="0">
                <a:solidFill>
                  <a:srgbClr val="0086B3"/>
                </a:solidFill>
                <a:latin typeface="Consolas" panose="020B0609020204030204" pitchFamily="49" charset="0"/>
              </a:rPr>
              <a:t>first</a:t>
            </a:r>
            <a:r>
              <a:rPr lang="en-US" altLang="zh-CN" sz="2400" b="1" dirty="0">
                <a:solidFill>
                  <a:srgbClr val="183691"/>
                </a:solidFill>
                <a:latin typeface="Consolas" panose="020B0609020204030204" pitchFamily="49" charset="0"/>
              </a:rPr>
              <a:t>} {</a:t>
            </a:r>
            <a:r>
              <a:rPr lang="en-US" altLang="zh-CN" sz="2400" b="1" dirty="0">
                <a:solidFill>
                  <a:srgbClr val="0086B3"/>
                </a:solidFill>
                <a:latin typeface="Consolas" panose="020B0609020204030204" pitchFamily="49" charset="0"/>
              </a:rPr>
              <a:t>last</a:t>
            </a:r>
            <a:r>
              <a:rPr lang="en-US" altLang="zh-CN" sz="2400" b="1" dirty="0">
                <a:solidFill>
                  <a:srgbClr val="183691"/>
                </a:solidFill>
                <a:latin typeface="Consolas" panose="020B0609020204030204" pitchFamily="49" charset="0"/>
              </a:rPr>
              <a:t>}</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F2612A"/>
                </a:solidFill>
                <a:latin typeface="Consolas" panose="020B0609020204030204" pitchFamily="49" charset="0"/>
              </a:rPr>
              <a:t>    </a:t>
            </a:r>
            <a:r>
              <a:rPr lang="en-US" altLang="zh-CN" sz="2400" b="1" dirty="0">
                <a:solidFill>
                  <a:srgbClr val="9E58A3"/>
                </a:solidFill>
                <a:latin typeface="Consolas" panose="020B0609020204030204" pitchFamily="49" charset="0"/>
              </a:rPr>
              <a:t>return </a:t>
            </a:r>
            <a:r>
              <a:rPr lang="en-US" altLang="zh-CN" sz="2400" b="1" dirty="0" err="1">
                <a:solidFill>
                  <a:srgbClr val="333333"/>
                </a:solidFill>
                <a:latin typeface="Consolas" panose="020B0609020204030204" pitchFamily="49" charset="0"/>
              </a:rPr>
              <a:t>full_name</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title</a:t>
            </a:r>
            <a:r>
              <a:rPr lang="en-US" altLang="zh-CN" sz="2400" b="1" dirty="0">
                <a:solidFill>
                  <a:srgbClr val="000000"/>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5" name="内容占位符 6">
            <a:extLst>
              <a:ext uri="{FF2B5EF4-FFF2-40B4-BE49-F238E27FC236}">
                <a16:creationId xmlns:a16="http://schemas.microsoft.com/office/drawing/2014/main" id="{7F6F9364-AC16-C5B7-26CC-7B016ED2686C}"/>
              </a:ext>
            </a:extLst>
          </p:cNvPr>
          <p:cNvSpPr txBox="1">
            <a:spLocks/>
          </p:cNvSpPr>
          <p:nvPr/>
        </p:nvSpPr>
        <p:spPr>
          <a:xfrm>
            <a:off x="7400227" y="2138149"/>
            <a:ext cx="3653117" cy="37896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函数</a:t>
            </a:r>
            <a:r>
              <a:rPr lang="zh-CN" altLang="en-US" sz="2800" dirty="0">
                <a:latin typeface="Consolas" panose="020B0609020204030204" pitchFamily="49" charset="0"/>
                <a:ea typeface="微软雅黑" panose="020B0503020204020204" pitchFamily="34" charset="-122"/>
              </a:rPr>
              <a:t>接受名和姓，并返回格式规范的姓名</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通过运行这个函数，你可以检查结果是否符合预期，这是常见的</a:t>
            </a:r>
            <a:r>
              <a:rPr lang="zh-CN" altLang="en-US" sz="2800" u="sng" dirty="0">
                <a:solidFill>
                  <a:schemeClr val="accent5">
                    <a:lumMod val="75000"/>
                  </a:schemeClr>
                </a:solidFill>
                <a:latin typeface="Consolas" panose="020B0609020204030204" pitchFamily="49" charset="0"/>
                <a:ea typeface="微软雅黑" panose="020B0503020204020204" pitchFamily="34" charset="-122"/>
              </a:rPr>
              <a:t>人为测试</a:t>
            </a:r>
            <a:r>
              <a:rPr lang="zh-CN" altLang="en-US" sz="2800" dirty="0">
                <a:latin typeface="Consolas" panose="020B0609020204030204" pitchFamily="49" charset="0"/>
                <a:ea typeface="微软雅黑" panose="020B0503020204020204" pitchFamily="34" charset="-122"/>
              </a:rPr>
              <a:t>手段</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而通过编写</a:t>
            </a:r>
            <a:r>
              <a:rPr lang="zh-CN" altLang="en-US" sz="2800" u="sng" dirty="0">
                <a:solidFill>
                  <a:schemeClr val="accent6">
                    <a:lumMod val="75000"/>
                  </a:schemeClr>
                </a:solidFill>
                <a:latin typeface="Consolas" panose="020B0609020204030204" pitchFamily="49" charset="0"/>
                <a:ea typeface="微软雅黑" panose="020B0503020204020204" pitchFamily="34" charset="-122"/>
              </a:rPr>
              <a:t>自动化测试</a:t>
            </a:r>
            <a:r>
              <a:rPr lang="zh-CN" altLang="en-US" sz="2800" dirty="0">
                <a:latin typeface="Consolas" panose="020B0609020204030204" pitchFamily="49" charset="0"/>
                <a:ea typeface="微软雅黑" panose="020B0503020204020204" pitchFamily="34" charset="-122"/>
              </a:rPr>
              <a:t>，可以更好地确保这个函数按预期工作</a:t>
            </a:r>
          </a:p>
        </p:txBody>
      </p:sp>
    </p:spTree>
    <p:extLst>
      <p:ext uri="{BB962C8B-B14F-4D97-AF65-F5344CB8AC3E}">
        <p14:creationId xmlns:p14="http://schemas.microsoft.com/office/powerpoint/2010/main" val="916567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11.2.1 </a:t>
            </a:r>
            <a:r>
              <a:rPr lang="zh-CN" altLang="en-US" dirty="0"/>
              <a:t>单元测试和测试用例</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在日常的开发中，人为编写代码做简单测试的场景很常见，我们在此之前也一直都在做人为测试：即手动运行这个函数并检查其结果。</a:t>
            </a:r>
            <a:endParaRPr lang="en-US" altLang="zh-CN" dirty="0"/>
          </a:p>
          <a:p>
            <a:pPr marL="0" indent="0">
              <a:buNone/>
            </a:pPr>
            <a:r>
              <a:rPr lang="zh-CN" altLang="en-US" dirty="0"/>
              <a:t>人为测试看起来效率甚至还要高，毕竟自动化测试将需要编写专门的测试函数，并使用专门的测试模块，但其弊端显而易见：</a:t>
            </a:r>
            <a:endParaRPr lang="en-US" altLang="zh-CN" dirty="0"/>
          </a:p>
          <a:p>
            <a:r>
              <a:rPr lang="zh-CN" altLang="en-US" dirty="0"/>
              <a:t>若想对函数不断扩展，又不希望原有功能遭到破坏，重复的手动人为测试将会令人非常烦琐</a:t>
            </a:r>
            <a:endParaRPr lang="en-US" altLang="zh-CN" dirty="0"/>
          </a:p>
          <a:p>
            <a:r>
              <a:rPr lang="zh-CN" altLang="en-US" dirty="0"/>
              <a:t>随着项目逐渐庞大起来，维护成本将会呈指数级上升，并因此可能会漏掉不少人为测试项，从而可能造成一场灾难</a:t>
            </a:r>
            <a:endParaRPr lang="en-US" altLang="zh-CN" dirty="0"/>
          </a:p>
        </p:txBody>
      </p:sp>
    </p:spTree>
    <p:extLst>
      <p:ext uri="{BB962C8B-B14F-4D97-AF65-F5344CB8AC3E}">
        <p14:creationId xmlns:p14="http://schemas.microsoft.com/office/powerpoint/2010/main" val="64616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11.2.1 </a:t>
            </a:r>
            <a:r>
              <a:rPr lang="zh-CN" altLang="en-US" dirty="0"/>
              <a:t>单元测试和测试用例</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软件测试实际上也是一门学问，不过我们暂且无需太过深入。</a:t>
            </a:r>
            <a:endParaRPr lang="en-US" altLang="zh-CN" dirty="0"/>
          </a:p>
          <a:p>
            <a:pPr marL="0" indent="0">
              <a:buNone/>
            </a:pPr>
            <a:endParaRPr lang="en-US" altLang="zh-CN" dirty="0"/>
          </a:p>
          <a:p>
            <a:pPr marL="0" indent="0">
              <a:buNone/>
            </a:pPr>
            <a:r>
              <a:rPr lang="zh-CN" altLang="en-US" dirty="0"/>
              <a:t>测试的方法有很多种，这里我们将介绍</a:t>
            </a:r>
            <a:r>
              <a:rPr lang="zh-CN" altLang="en-US" b="1" dirty="0">
                <a:solidFill>
                  <a:schemeClr val="accent5">
                    <a:lumMod val="75000"/>
                  </a:schemeClr>
                </a:solidFill>
              </a:rPr>
              <a:t>单元测试（</a:t>
            </a:r>
            <a:r>
              <a:rPr lang="en-US" altLang="zh-CN" b="1" dirty="0">
                <a:solidFill>
                  <a:schemeClr val="accent5">
                    <a:lumMod val="75000"/>
                  </a:schemeClr>
                </a:solidFill>
              </a:rPr>
              <a:t>unit test</a:t>
            </a:r>
            <a:r>
              <a:rPr lang="zh-CN" altLang="en-US" b="1" dirty="0">
                <a:solidFill>
                  <a:schemeClr val="accent5">
                    <a:lumMod val="75000"/>
                  </a:schemeClr>
                </a:solidFill>
              </a:rPr>
              <a:t>）</a:t>
            </a:r>
            <a:endParaRPr lang="en-US" altLang="zh-CN" b="1" dirty="0">
              <a:solidFill>
                <a:schemeClr val="accent5">
                  <a:lumMod val="75000"/>
                </a:schemeClr>
              </a:solidFill>
            </a:endParaRPr>
          </a:p>
          <a:p>
            <a:pPr marL="0" indent="0">
              <a:buNone/>
            </a:pPr>
            <a:r>
              <a:rPr lang="zh-CN" altLang="en-US" dirty="0"/>
              <a:t>单元测试包含一组</a:t>
            </a:r>
            <a:r>
              <a:rPr lang="zh-CN" altLang="en-US" b="1" dirty="0">
                <a:solidFill>
                  <a:schemeClr val="accent5">
                    <a:lumMod val="75000"/>
                  </a:schemeClr>
                </a:solidFill>
              </a:rPr>
              <a:t>测试用例（</a:t>
            </a:r>
            <a:r>
              <a:rPr lang="en-US" altLang="zh-CN" b="1" dirty="0">
                <a:solidFill>
                  <a:schemeClr val="accent5">
                    <a:lumMod val="75000"/>
                  </a:schemeClr>
                </a:solidFill>
              </a:rPr>
              <a:t>test case</a:t>
            </a:r>
            <a:r>
              <a:rPr lang="zh-CN" altLang="en-US" b="1" dirty="0">
                <a:solidFill>
                  <a:schemeClr val="accent5">
                    <a:lumMod val="75000"/>
                  </a:schemeClr>
                </a:solidFill>
              </a:rPr>
              <a:t>）</a:t>
            </a:r>
            <a:r>
              <a:rPr lang="zh-CN" altLang="en-US" dirty="0"/>
              <a:t>，这些测试用例一道核实函数在各种情况下的行为都符合要求，良好的测试用例考虑到了函数可能收到的各种输入，包含针对所有这些情况的测试。</a:t>
            </a:r>
            <a:endParaRPr lang="en-US" altLang="zh-CN" dirty="0"/>
          </a:p>
          <a:p>
            <a:pPr marL="0" indent="0">
              <a:buNone/>
            </a:pPr>
            <a:r>
              <a:rPr lang="zh-CN" altLang="en-US" b="1" dirty="0">
                <a:solidFill>
                  <a:schemeClr val="accent5">
                    <a:lumMod val="75000"/>
                  </a:schemeClr>
                </a:solidFill>
              </a:rPr>
              <a:t>全覆盖（</a:t>
            </a:r>
            <a:r>
              <a:rPr lang="en-US" altLang="zh-CN" b="1" dirty="0">
                <a:solidFill>
                  <a:schemeClr val="accent5">
                    <a:lumMod val="75000"/>
                  </a:schemeClr>
                </a:solidFill>
              </a:rPr>
              <a:t>full coverage</a:t>
            </a:r>
            <a:r>
              <a:rPr lang="zh-CN" altLang="en-US" b="1" dirty="0">
                <a:solidFill>
                  <a:schemeClr val="accent5">
                    <a:lumMod val="75000"/>
                  </a:schemeClr>
                </a:solidFill>
              </a:rPr>
              <a:t>）</a:t>
            </a:r>
            <a:r>
              <a:rPr lang="zh-CN" altLang="en-US" dirty="0"/>
              <a:t>表示涵盖了各种可能的函数使用方式，对于大型项目，要进行全覆盖测试可能很难，通常我们只需要对重要的行为编写测试，再根据实际情况考虑编写全覆盖测试。 </a:t>
            </a:r>
            <a:endParaRPr lang="en-US" altLang="zh-CN" dirty="0"/>
          </a:p>
        </p:txBody>
      </p:sp>
    </p:spTree>
    <p:extLst>
      <p:ext uri="{BB962C8B-B14F-4D97-AF65-F5344CB8AC3E}">
        <p14:creationId xmlns:p14="http://schemas.microsoft.com/office/powerpoint/2010/main" val="2625018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1E108E-7465-491F-9B50-2FB078B46C18}"/>
              </a:ext>
            </a:extLst>
          </p:cNvPr>
          <p:cNvSpPr txBox="1"/>
          <p:nvPr/>
        </p:nvSpPr>
        <p:spPr>
          <a:xfrm>
            <a:off x="1165802" y="3526941"/>
            <a:ext cx="9860395" cy="2616101"/>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test_name_function.py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name_function</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get_formatted_name</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test_first_last_name</a:t>
            </a:r>
            <a:r>
              <a:rPr lang="en-US" altLang="zh-CN" sz="2400" b="1" dirty="0">
                <a:solidFill>
                  <a:srgbClr val="000000"/>
                </a:solidFill>
                <a:latin typeface="Consolas" panose="020B0609020204030204" pitchFamily="49" charset="0"/>
              </a:rPr>
              <a:t>()</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ea typeface="微软雅黑" panose="020B0503020204020204" pitchFamily="34" charset="-122"/>
              </a:rPr>
              <a:t>    </a:t>
            </a:r>
            <a:r>
              <a:rPr lang="en-US" altLang="zh-CN" sz="2400" b="1" dirty="0">
                <a:solidFill>
                  <a:srgbClr val="969896"/>
                </a:solidFill>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能够正确地处理像 </a:t>
            </a:r>
            <a:r>
              <a:rPr lang="en-US" altLang="zh-CN" sz="2400" b="1" dirty="0">
                <a:solidFill>
                  <a:srgbClr val="969896"/>
                </a:solidFill>
                <a:latin typeface="Consolas" panose="020B0609020204030204" pitchFamily="49" charset="0"/>
                <a:ea typeface="微软雅黑" panose="020B0503020204020204" pitchFamily="34" charset="-122"/>
              </a:rPr>
              <a:t>Janis Joplin </a:t>
            </a:r>
            <a:r>
              <a:rPr lang="zh-CN" altLang="en-US" sz="2400" b="1" dirty="0">
                <a:solidFill>
                  <a:srgbClr val="969896"/>
                </a:solidFill>
                <a:latin typeface="Consolas" panose="020B0609020204030204" pitchFamily="49" charset="0"/>
                <a:ea typeface="微软雅黑" panose="020B0503020204020204" pitchFamily="34" charset="-122"/>
              </a:rPr>
              <a:t>这样的姓名吗？</a:t>
            </a:r>
            <a:r>
              <a:rPr lang="en-US" altLang="zh-CN" sz="2400" b="1" dirty="0">
                <a:solidFill>
                  <a:srgbClr val="969896"/>
                </a:solidFill>
                <a:latin typeface="Consolas" panose="020B0609020204030204" pitchFamily="49" charset="0"/>
                <a:ea typeface="微软雅黑" panose="020B0503020204020204" pitchFamily="34" charset="-122"/>
              </a:rPr>
              <a:t>"""</a:t>
            </a:r>
            <a:br>
              <a:rPr lang="en-US" altLang="zh-CN" sz="2400" b="1" dirty="0">
                <a:solidFill>
                  <a:srgbClr val="969896"/>
                </a:solidFill>
                <a:latin typeface="Consolas" panose="020B0609020204030204" pitchFamily="49" charset="0"/>
              </a:rPr>
            </a:br>
            <a:r>
              <a:rPr lang="en-US" altLang="zh-CN" sz="2400" b="1" dirty="0">
                <a:solidFill>
                  <a:srgbClr val="969896"/>
                </a:solidFill>
                <a:latin typeface="Consolas" panose="020B0609020204030204" pitchFamily="49" charset="0"/>
              </a:rPr>
              <a: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258DFF"/>
                </a:solidFill>
                <a:latin typeface="Consolas" panose="020B0609020204030204" pitchFamily="49" charset="0"/>
              </a:rPr>
              <a:t>get_formatted_name</a:t>
            </a:r>
            <a:r>
              <a:rPr lang="en-US" altLang="zh-CN" sz="2400" b="1" dirty="0">
                <a:solidFill>
                  <a:srgbClr val="000000"/>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janis</a:t>
            </a:r>
            <a:r>
              <a:rPr lang="en-US" altLang="zh-CN" sz="2400" b="1" dirty="0">
                <a:solidFill>
                  <a:srgbClr val="F2612A"/>
                </a:solidFill>
                <a:latin typeface="Consolas" panose="020B0609020204030204" pitchFamily="49" charset="0"/>
              </a:rPr>
              <a:t>'</a:t>
            </a:r>
            <a:r>
              <a:rPr lang="en-US" altLang="zh-CN" sz="2400" b="1" dirty="0">
                <a:solidFill>
                  <a:srgbClr val="63A35C"/>
                </a:solidFill>
                <a:latin typeface="Consolas" panose="020B0609020204030204" pitchFamily="49" charset="0"/>
              </a:rPr>
              <a:t>, </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joplin</a:t>
            </a:r>
            <a:r>
              <a:rPr lang="en-US" altLang="zh-CN" sz="2400" b="1" dirty="0">
                <a:solidFill>
                  <a:srgbClr val="F2612A"/>
                </a:solidFill>
                <a:latin typeface="Consolas" panose="020B0609020204030204" pitchFamily="49" charset="0"/>
              </a:rPr>
              <a:t>'</a:t>
            </a:r>
            <a:r>
              <a:rPr lang="en-US" altLang="zh-CN" sz="2400" b="1" dirty="0">
                <a:solidFill>
                  <a:srgbClr val="000000"/>
                </a:solidFill>
                <a:latin typeface="Consolas" panose="020B0609020204030204" pitchFamily="49" charset="0"/>
              </a:rPr>
              <a:t>)</a:t>
            </a:r>
            <a:br>
              <a:rPr lang="en-US" altLang="zh-CN" sz="2400" b="1" dirty="0">
                <a:solidFill>
                  <a:srgbClr val="000000"/>
                </a:solidFill>
                <a:latin typeface="Consolas" panose="020B0609020204030204" pitchFamily="49" charset="0"/>
              </a:rPr>
            </a:br>
            <a:r>
              <a:rPr lang="en-US" altLang="zh-CN" sz="2400" b="1" dirty="0">
                <a:solidFill>
                  <a:srgbClr val="000000"/>
                </a:solidFill>
                <a:latin typeface="Consolas" panose="020B0609020204030204" pitchFamily="49" charset="0"/>
              </a:rPr>
              <a:t>    </a:t>
            </a:r>
            <a:r>
              <a:rPr lang="en-US" altLang="zh-CN" sz="2400" b="1" dirty="0">
                <a:solidFill>
                  <a:srgbClr val="9E58A3"/>
                </a:solidFill>
                <a:latin typeface="Consolas" panose="020B0609020204030204" pitchFamily="49" charset="0"/>
              </a:rPr>
              <a:t>assert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'Janis Joplin'</a:t>
            </a:r>
            <a:endParaRPr lang="en-US" altLang="zh-CN" sz="2400" b="1" dirty="0">
              <a:solidFill>
                <a:srgbClr val="333333"/>
              </a:solidFill>
              <a:latin typeface="Consolas" panose="020B0609020204030204" pitchFamily="49" charset="0"/>
            </a:endParaRPr>
          </a:p>
        </p:txBody>
      </p:sp>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11.2.2 </a:t>
            </a:r>
            <a:r>
              <a:rPr lang="zh-CN" altLang="en-US" dirty="0"/>
              <a:t>可通过的测试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使用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进行测试，</a:t>
            </a:r>
            <a:r>
              <a:rPr lang="zh-CN" altLang="en-US" dirty="0"/>
              <a:t>需要</a:t>
            </a:r>
            <a:r>
              <a:rPr lang="zh-CN" altLang="en-US" sz="2800" dirty="0">
                <a:latin typeface="Consolas" panose="020B0609020204030204" pitchFamily="49" charset="0"/>
                <a:ea typeface="微软雅黑" panose="020B0503020204020204" pitchFamily="34" charset="-122"/>
              </a:rPr>
              <a:t>我们编写一个测试函数，在其中调用要测试的函数，并做出有关返回值的</a:t>
            </a:r>
            <a:r>
              <a:rPr lang="zh-CN" altLang="en-US" sz="2800" u="sng" dirty="0">
                <a:latin typeface="Consolas" panose="020B0609020204030204" pitchFamily="49" charset="0"/>
                <a:ea typeface="微软雅黑" panose="020B0503020204020204" pitchFamily="34" charset="-122"/>
              </a:rPr>
              <a:t>断言</a:t>
            </a:r>
            <a:r>
              <a:rPr lang="zh-CN" altLang="en-US" u="sng" dirty="0"/>
              <a:t>（</a:t>
            </a:r>
            <a:r>
              <a:rPr lang="en-US" altLang="zh-CN" u="sng" dirty="0"/>
              <a:t>assert</a:t>
            </a:r>
            <a:r>
              <a:rPr lang="zh-CN" altLang="en-US" u="sng" dirty="0"/>
              <a:t>）</a:t>
            </a:r>
            <a:r>
              <a:rPr lang="zh-CN" altLang="en-US" sz="2800" dirty="0">
                <a:latin typeface="Consolas" panose="020B0609020204030204" pitchFamily="49" charset="0"/>
                <a:ea typeface="微软雅黑" panose="020B0503020204020204" pitchFamily="34" charset="-122"/>
              </a:rPr>
              <a:t>。</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如果断言正确，测试</a:t>
            </a:r>
            <a:r>
              <a:rPr lang="zh-CN" altLang="en-US" dirty="0"/>
              <a:t>将</a:t>
            </a:r>
            <a:r>
              <a:rPr lang="zh-CN" altLang="en-US" sz="2800" dirty="0">
                <a:latin typeface="Consolas" panose="020B0609020204030204" pitchFamily="49" charset="0"/>
                <a:ea typeface="微软雅黑" panose="020B0503020204020204" pitchFamily="34" charset="-122"/>
              </a:rPr>
              <a:t>通过；如果断言不正确，测试则不会通过</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656491" y="359137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文本框 5">
            <a:extLst>
              <a:ext uri="{FF2B5EF4-FFF2-40B4-BE49-F238E27FC236}">
                <a16:creationId xmlns:a16="http://schemas.microsoft.com/office/drawing/2014/main" id="{6D58F2F9-D277-9048-0F5E-CAAC44B101C1}"/>
              </a:ext>
            </a:extLst>
          </p:cNvPr>
          <p:cNvSpPr txBox="1"/>
          <p:nvPr/>
        </p:nvSpPr>
        <p:spPr>
          <a:xfrm>
            <a:off x="5603961" y="3329764"/>
            <a:ext cx="4573314" cy="523220"/>
          </a:xfrm>
          <a:prstGeom prst="rect">
            <a:avLst/>
          </a:prstGeom>
          <a:noFill/>
        </p:spPr>
        <p:txBody>
          <a:bodyPr wrap="square">
            <a:spAutoFit/>
          </a:bodyPr>
          <a:lstStyle/>
          <a:p>
            <a:r>
              <a:rPr lang="zh-CN" altLang="en-US" sz="2800" b="1" dirty="0">
                <a:solidFill>
                  <a:schemeClr val="accent1">
                    <a:lumMod val="75000"/>
                  </a:schemeClr>
                </a:solidFill>
                <a:latin typeface="+mj-ea"/>
                <a:ea typeface="+mj-ea"/>
              </a:rPr>
              <a:t>文件名必须以 </a:t>
            </a:r>
            <a:r>
              <a:rPr lang="en-US" altLang="zh-CN" sz="2800" b="1" dirty="0">
                <a:solidFill>
                  <a:schemeClr val="accent1">
                    <a:lumMod val="75000"/>
                  </a:schemeClr>
                </a:solidFill>
                <a:latin typeface="Consolas" panose="020B0609020204030204" pitchFamily="49" charset="0"/>
              </a:rPr>
              <a:t>test_ </a:t>
            </a:r>
            <a:r>
              <a:rPr lang="zh-CN" altLang="en-US" sz="2800" b="1" dirty="0">
                <a:solidFill>
                  <a:schemeClr val="accent1">
                    <a:lumMod val="75000"/>
                  </a:schemeClr>
                </a:solidFill>
                <a:latin typeface="+mj-ea"/>
                <a:ea typeface="+mj-ea"/>
              </a:rPr>
              <a:t>为首！</a:t>
            </a:r>
          </a:p>
        </p:txBody>
      </p:sp>
      <p:sp>
        <p:nvSpPr>
          <p:cNvPr id="4" name="箭头: 右 3">
            <a:extLst>
              <a:ext uri="{FF2B5EF4-FFF2-40B4-BE49-F238E27FC236}">
                <a16:creationId xmlns:a16="http://schemas.microsoft.com/office/drawing/2014/main" id="{9CB40677-0F0C-CF51-5BA8-8F6BFC3F7A70}"/>
              </a:ext>
            </a:extLst>
          </p:cNvPr>
          <p:cNvSpPr/>
          <p:nvPr/>
        </p:nvSpPr>
        <p:spPr>
          <a:xfrm>
            <a:off x="656491" y="580334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2943343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4"/>
                                        </p:tgtEl>
                                        <p:attrNameLst>
                                          <p:attrName>style.visibility</p:attrName>
                                        </p:attrNameLst>
                                      </p:cBhvr>
                                      <p:to>
                                        <p:strVal val="hidden"/>
                                      </p:to>
                                    </p:set>
                                  </p:childTnLst>
                                </p:cTn>
                              </p:par>
                            </p:childTnLst>
                          </p:cTn>
                        </p:par>
                        <p:par>
                          <p:cTn id="21" fill="hold">
                            <p:stCondLst>
                              <p:cond delay="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6" grpId="0"/>
      <p:bldP spid="4" grpId="0" animBg="1"/>
      <p:bldP spid="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1E108E-7465-491F-9B50-2FB078B46C18}"/>
              </a:ext>
            </a:extLst>
          </p:cNvPr>
          <p:cNvSpPr txBox="1"/>
          <p:nvPr/>
        </p:nvSpPr>
        <p:spPr>
          <a:xfrm>
            <a:off x="1165802" y="2048179"/>
            <a:ext cx="9860395" cy="2616101"/>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test_name_function.py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name_function</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get_formatted_name</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test_first_last_name</a:t>
            </a:r>
            <a:r>
              <a:rPr lang="en-US" altLang="zh-CN" sz="2400" b="1" dirty="0">
                <a:solidFill>
                  <a:srgbClr val="000000"/>
                </a:solidFill>
                <a:latin typeface="Consolas" panose="020B0609020204030204" pitchFamily="49" charset="0"/>
              </a:rPr>
              <a:t>()</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ea typeface="微软雅黑" panose="020B0503020204020204" pitchFamily="34" charset="-122"/>
              </a:rPr>
              <a:t>    </a:t>
            </a:r>
            <a:r>
              <a:rPr lang="en-US" altLang="zh-CN" sz="2400" b="1" dirty="0">
                <a:solidFill>
                  <a:srgbClr val="969896"/>
                </a:solidFill>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能够正确地处理像 </a:t>
            </a:r>
            <a:r>
              <a:rPr lang="en-US" altLang="zh-CN" sz="2400" b="1" dirty="0">
                <a:solidFill>
                  <a:srgbClr val="969896"/>
                </a:solidFill>
                <a:latin typeface="Consolas" panose="020B0609020204030204" pitchFamily="49" charset="0"/>
                <a:ea typeface="微软雅黑" panose="020B0503020204020204" pitchFamily="34" charset="-122"/>
              </a:rPr>
              <a:t>Janis Joplin </a:t>
            </a:r>
            <a:r>
              <a:rPr lang="zh-CN" altLang="en-US" sz="2400" b="1" dirty="0">
                <a:solidFill>
                  <a:srgbClr val="969896"/>
                </a:solidFill>
                <a:latin typeface="Consolas" panose="020B0609020204030204" pitchFamily="49" charset="0"/>
                <a:ea typeface="微软雅黑" panose="020B0503020204020204" pitchFamily="34" charset="-122"/>
              </a:rPr>
              <a:t>这样的姓名吗？</a:t>
            </a:r>
            <a:r>
              <a:rPr lang="en-US" altLang="zh-CN" sz="2400" b="1" dirty="0">
                <a:solidFill>
                  <a:srgbClr val="969896"/>
                </a:solidFill>
                <a:latin typeface="Consolas" panose="020B0609020204030204" pitchFamily="49" charset="0"/>
                <a:ea typeface="微软雅黑" panose="020B0503020204020204" pitchFamily="34" charset="-122"/>
              </a:rPr>
              <a:t>"""</a:t>
            </a:r>
            <a:br>
              <a:rPr lang="en-US" altLang="zh-CN" sz="2400" b="1" dirty="0">
                <a:solidFill>
                  <a:srgbClr val="969896"/>
                </a:solidFill>
                <a:latin typeface="Consolas" panose="020B0609020204030204" pitchFamily="49" charset="0"/>
              </a:rPr>
            </a:br>
            <a:r>
              <a:rPr lang="en-US" altLang="zh-CN" sz="2400" b="1" dirty="0">
                <a:solidFill>
                  <a:srgbClr val="969896"/>
                </a:solidFill>
                <a:latin typeface="Consolas" panose="020B0609020204030204" pitchFamily="49" charset="0"/>
              </a:rPr>
              <a: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258DFF"/>
                </a:solidFill>
                <a:latin typeface="Consolas" panose="020B0609020204030204" pitchFamily="49" charset="0"/>
              </a:rPr>
              <a:t>get_formatted_name</a:t>
            </a:r>
            <a:r>
              <a:rPr lang="en-US" altLang="zh-CN" sz="2400" b="1" dirty="0">
                <a:solidFill>
                  <a:srgbClr val="000000"/>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janis</a:t>
            </a:r>
            <a:r>
              <a:rPr lang="en-US" altLang="zh-CN" sz="2400" b="1" dirty="0">
                <a:solidFill>
                  <a:srgbClr val="F2612A"/>
                </a:solidFill>
                <a:latin typeface="Consolas" panose="020B0609020204030204" pitchFamily="49" charset="0"/>
              </a:rPr>
              <a:t>'</a:t>
            </a:r>
            <a:r>
              <a:rPr lang="en-US" altLang="zh-CN" sz="2400" b="1" dirty="0">
                <a:solidFill>
                  <a:srgbClr val="63A35C"/>
                </a:solidFill>
                <a:latin typeface="Consolas" panose="020B0609020204030204" pitchFamily="49" charset="0"/>
              </a:rPr>
              <a:t>, </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joplin</a:t>
            </a:r>
            <a:r>
              <a:rPr lang="en-US" altLang="zh-CN" sz="2400" b="1" dirty="0">
                <a:solidFill>
                  <a:srgbClr val="F2612A"/>
                </a:solidFill>
                <a:latin typeface="Consolas" panose="020B0609020204030204" pitchFamily="49" charset="0"/>
              </a:rPr>
              <a:t>'</a:t>
            </a:r>
            <a:r>
              <a:rPr lang="en-US" altLang="zh-CN" sz="2400" b="1" dirty="0">
                <a:solidFill>
                  <a:srgbClr val="000000"/>
                </a:solidFill>
                <a:latin typeface="Consolas" panose="020B0609020204030204" pitchFamily="49" charset="0"/>
              </a:rPr>
              <a:t>)</a:t>
            </a:r>
            <a:br>
              <a:rPr lang="en-US" altLang="zh-CN" sz="2400" b="1" dirty="0">
                <a:solidFill>
                  <a:srgbClr val="000000"/>
                </a:solidFill>
                <a:latin typeface="Consolas" panose="020B0609020204030204" pitchFamily="49" charset="0"/>
              </a:rPr>
            </a:br>
            <a:r>
              <a:rPr lang="en-US" altLang="zh-CN" sz="2400" b="1" dirty="0">
                <a:solidFill>
                  <a:srgbClr val="000000"/>
                </a:solidFill>
                <a:latin typeface="Consolas" panose="020B0609020204030204" pitchFamily="49" charset="0"/>
              </a:rPr>
              <a:t>    </a:t>
            </a:r>
            <a:r>
              <a:rPr lang="en-US" altLang="zh-CN" sz="2400" b="1" dirty="0">
                <a:solidFill>
                  <a:srgbClr val="9E58A3"/>
                </a:solidFill>
                <a:latin typeface="Consolas" panose="020B0609020204030204" pitchFamily="49" charset="0"/>
              </a:rPr>
              <a:t>assert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'Janis Joplin'</a:t>
            </a:r>
            <a:endParaRPr lang="en-US" altLang="zh-CN" sz="2400" b="1" dirty="0">
              <a:solidFill>
                <a:srgbClr val="333333"/>
              </a:solidFill>
              <a:latin typeface="Consolas" panose="020B0609020204030204" pitchFamily="49" charset="0"/>
            </a:endParaRPr>
          </a:p>
        </p:txBody>
      </p:sp>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11.2.2 </a:t>
            </a:r>
            <a:r>
              <a:rPr lang="zh-CN" altLang="en-US" dirty="0"/>
              <a:t>可通过的测试</a:t>
            </a:r>
            <a:endParaRPr lang="en-US" altLang="zh-CN" dirty="0"/>
          </a:p>
        </p:txBody>
      </p:sp>
      <p:sp>
        <p:nvSpPr>
          <p:cNvPr id="12" name="箭头: 右 11">
            <a:extLst>
              <a:ext uri="{FF2B5EF4-FFF2-40B4-BE49-F238E27FC236}">
                <a16:creationId xmlns:a16="http://schemas.microsoft.com/office/drawing/2014/main" id="{4DAE7AF6-303E-1C1D-0957-6F8F9B88672D}"/>
              </a:ext>
            </a:extLst>
          </p:cNvPr>
          <p:cNvSpPr/>
          <p:nvPr/>
        </p:nvSpPr>
        <p:spPr>
          <a:xfrm>
            <a:off x="726829" y="243982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8" name="内容占位符 6">
            <a:extLst>
              <a:ext uri="{FF2B5EF4-FFF2-40B4-BE49-F238E27FC236}">
                <a16:creationId xmlns:a16="http://schemas.microsoft.com/office/drawing/2014/main" id="{C75F3D4A-C3CE-82BF-5E3C-020C9A0DCE22}"/>
              </a:ext>
            </a:extLst>
          </p:cNvPr>
          <p:cNvSpPr txBox="1">
            <a:spLocks/>
          </p:cNvSpPr>
          <p:nvPr/>
        </p:nvSpPr>
        <p:spPr>
          <a:xfrm>
            <a:off x="2915828" y="5153911"/>
            <a:ext cx="6360342" cy="14684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在这个测试文件中，首先导入要测试的 </a:t>
            </a:r>
            <a:r>
              <a:rPr lang="en-US" altLang="zh-CN" dirty="0" err="1">
                <a:latin typeface="Consolas" panose="020B0609020204030204" pitchFamily="49" charset="0"/>
                <a:ea typeface="微软雅黑" panose="020B0503020204020204" pitchFamily="34" charset="-122"/>
              </a:rPr>
              <a:t>get_formatted_name</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函数。</a:t>
            </a:r>
          </a:p>
        </p:txBody>
      </p:sp>
    </p:spTree>
    <p:extLst>
      <p:ext uri="{BB962C8B-B14F-4D97-AF65-F5344CB8AC3E}">
        <p14:creationId xmlns:p14="http://schemas.microsoft.com/office/powerpoint/2010/main" val="184500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1E108E-7465-491F-9B50-2FB078B46C18}"/>
              </a:ext>
            </a:extLst>
          </p:cNvPr>
          <p:cNvSpPr txBox="1"/>
          <p:nvPr/>
        </p:nvSpPr>
        <p:spPr>
          <a:xfrm>
            <a:off x="1165802" y="2048179"/>
            <a:ext cx="9860395" cy="2616101"/>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test_name_function.py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name_function</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get_formatted_name</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test_first_last_name</a:t>
            </a:r>
            <a:r>
              <a:rPr lang="en-US" altLang="zh-CN" sz="2400" b="1" dirty="0">
                <a:solidFill>
                  <a:srgbClr val="000000"/>
                </a:solidFill>
                <a:latin typeface="Consolas" panose="020B0609020204030204" pitchFamily="49" charset="0"/>
              </a:rPr>
              <a:t>()</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ea typeface="微软雅黑" panose="020B0503020204020204" pitchFamily="34" charset="-122"/>
              </a:rPr>
              <a:t>    </a:t>
            </a:r>
            <a:r>
              <a:rPr lang="en-US" altLang="zh-CN" sz="2400" b="1" dirty="0">
                <a:solidFill>
                  <a:srgbClr val="969896"/>
                </a:solidFill>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能够正确地处理像 </a:t>
            </a:r>
            <a:r>
              <a:rPr lang="en-US" altLang="zh-CN" sz="2400" b="1" dirty="0">
                <a:solidFill>
                  <a:srgbClr val="969896"/>
                </a:solidFill>
                <a:latin typeface="Consolas" panose="020B0609020204030204" pitchFamily="49" charset="0"/>
                <a:ea typeface="微软雅黑" panose="020B0503020204020204" pitchFamily="34" charset="-122"/>
              </a:rPr>
              <a:t>Janis Joplin </a:t>
            </a:r>
            <a:r>
              <a:rPr lang="zh-CN" altLang="en-US" sz="2400" b="1" dirty="0">
                <a:solidFill>
                  <a:srgbClr val="969896"/>
                </a:solidFill>
                <a:latin typeface="Consolas" panose="020B0609020204030204" pitchFamily="49" charset="0"/>
                <a:ea typeface="微软雅黑" panose="020B0503020204020204" pitchFamily="34" charset="-122"/>
              </a:rPr>
              <a:t>这样的姓名吗？</a:t>
            </a:r>
            <a:r>
              <a:rPr lang="en-US" altLang="zh-CN" sz="2400" b="1" dirty="0">
                <a:solidFill>
                  <a:srgbClr val="969896"/>
                </a:solidFill>
                <a:latin typeface="Consolas" panose="020B0609020204030204" pitchFamily="49" charset="0"/>
                <a:ea typeface="微软雅黑" panose="020B0503020204020204" pitchFamily="34" charset="-122"/>
              </a:rPr>
              <a:t>"""</a:t>
            </a:r>
            <a:br>
              <a:rPr lang="en-US" altLang="zh-CN" sz="2400" b="1" dirty="0">
                <a:solidFill>
                  <a:srgbClr val="969896"/>
                </a:solidFill>
                <a:latin typeface="Consolas" panose="020B0609020204030204" pitchFamily="49" charset="0"/>
              </a:rPr>
            </a:br>
            <a:r>
              <a:rPr lang="en-US" altLang="zh-CN" sz="2400" b="1" dirty="0">
                <a:solidFill>
                  <a:srgbClr val="969896"/>
                </a:solidFill>
                <a:latin typeface="Consolas" panose="020B0609020204030204" pitchFamily="49" charset="0"/>
              </a:rPr>
              <a: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258DFF"/>
                </a:solidFill>
                <a:latin typeface="Consolas" panose="020B0609020204030204" pitchFamily="49" charset="0"/>
              </a:rPr>
              <a:t>get_formatted_name</a:t>
            </a:r>
            <a:r>
              <a:rPr lang="en-US" altLang="zh-CN" sz="2400" b="1" dirty="0">
                <a:solidFill>
                  <a:srgbClr val="000000"/>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janis</a:t>
            </a:r>
            <a:r>
              <a:rPr lang="en-US" altLang="zh-CN" sz="2400" b="1" dirty="0">
                <a:solidFill>
                  <a:srgbClr val="F2612A"/>
                </a:solidFill>
                <a:latin typeface="Consolas" panose="020B0609020204030204" pitchFamily="49" charset="0"/>
              </a:rPr>
              <a:t>'</a:t>
            </a:r>
            <a:r>
              <a:rPr lang="en-US" altLang="zh-CN" sz="2400" b="1" dirty="0">
                <a:solidFill>
                  <a:srgbClr val="63A35C"/>
                </a:solidFill>
                <a:latin typeface="Consolas" panose="020B0609020204030204" pitchFamily="49" charset="0"/>
              </a:rPr>
              <a:t>, </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joplin</a:t>
            </a:r>
            <a:r>
              <a:rPr lang="en-US" altLang="zh-CN" sz="2400" b="1" dirty="0">
                <a:solidFill>
                  <a:srgbClr val="F2612A"/>
                </a:solidFill>
                <a:latin typeface="Consolas" panose="020B0609020204030204" pitchFamily="49" charset="0"/>
              </a:rPr>
              <a:t>'</a:t>
            </a:r>
            <a:r>
              <a:rPr lang="en-US" altLang="zh-CN" sz="2400" b="1" dirty="0">
                <a:solidFill>
                  <a:srgbClr val="000000"/>
                </a:solidFill>
                <a:latin typeface="Consolas" panose="020B0609020204030204" pitchFamily="49" charset="0"/>
              </a:rPr>
              <a:t>)</a:t>
            </a:r>
            <a:br>
              <a:rPr lang="en-US" altLang="zh-CN" sz="2400" b="1" dirty="0">
                <a:solidFill>
                  <a:srgbClr val="000000"/>
                </a:solidFill>
                <a:latin typeface="Consolas" panose="020B0609020204030204" pitchFamily="49" charset="0"/>
              </a:rPr>
            </a:br>
            <a:r>
              <a:rPr lang="en-US" altLang="zh-CN" sz="2400" b="1" dirty="0">
                <a:solidFill>
                  <a:srgbClr val="000000"/>
                </a:solidFill>
                <a:latin typeface="Consolas" panose="020B0609020204030204" pitchFamily="49" charset="0"/>
              </a:rPr>
              <a:t>    </a:t>
            </a:r>
            <a:r>
              <a:rPr lang="en-US" altLang="zh-CN" sz="2400" b="1" dirty="0">
                <a:solidFill>
                  <a:srgbClr val="9E58A3"/>
                </a:solidFill>
                <a:latin typeface="Consolas" panose="020B0609020204030204" pitchFamily="49" charset="0"/>
              </a:rPr>
              <a:t>assert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'Janis Joplin'</a:t>
            </a:r>
            <a:endParaRPr lang="en-US" altLang="zh-CN" sz="2400" b="1" dirty="0">
              <a:solidFill>
                <a:srgbClr val="333333"/>
              </a:solidFill>
              <a:latin typeface="Consolas" panose="020B0609020204030204" pitchFamily="49" charset="0"/>
            </a:endParaRPr>
          </a:p>
        </p:txBody>
      </p:sp>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11.2.2 </a:t>
            </a:r>
            <a:r>
              <a:rPr lang="zh-CN" altLang="en-US" dirty="0"/>
              <a:t>可通过的测试</a:t>
            </a:r>
            <a:endParaRPr lang="en-US" altLang="zh-CN" dirty="0"/>
          </a:p>
        </p:txBody>
      </p:sp>
      <p:sp>
        <p:nvSpPr>
          <p:cNvPr id="12" name="箭头: 右 11">
            <a:extLst>
              <a:ext uri="{FF2B5EF4-FFF2-40B4-BE49-F238E27FC236}">
                <a16:creationId xmlns:a16="http://schemas.microsoft.com/office/drawing/2014/main" id="{4DAE7AF6-303E-1C1D-0957-6F8F9B88672D}"/>
              </a:ext>
            </a:extLst>
          </p:cNvPr>
          <p:cNvSpPr/>
          <p:nvPr/>
        </p:nvSpPr>
        <p:spPr>
          <a:xfrm>
            <a:off x="735621" y="318717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8" name="内容占位符 6">
            <a:extLst>
              <a:ext uri="{FF2B5EF4-FFF2-40B4-BE49-F238E27FC236}">
                <a16:creationId xmlns:a16="http://schemas.microsoft.com/office/drawing/2014/main" id="{C75F3D4A-C3CE-82BF-5E3C-020C9A0DCE22}"/>
              </a:ext>
            </a:extLst>
          </p:cNvPr>
          <p:cNvSpPr txBox="1">
            <a:spLocks/>
          </p:cNvSpPr>
          <p:nvPr/>
        </p:nvSpPr>
        <p:spPr>
          <a:xfrm>
            <a:off x="2073518" y="4995646"/>
            <a:ext cx="8044961" cy="14684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微软雅黑" panose="020B0503020204020204" pitchFamily="34" charset="-122"/>
                <a:ea typeface="微软雅黑" panose="020B0503020204020204" pitchFamily="34" charset="-122"/>
              </a:rPr>
              <a:t>然后，定义一个测试函数，测试函数的名称应该比典型的函数名更长，且更具描述性，当然不要忘了添加说明注释。</a:t>
            </a:r>
            <a:endParaRPr lang="en-US" altLang="zh-CN"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1D5AFADE-0F04-CFF3-C7AE-9CEB2CCD040A}"/>
              </a:ext>
            </a:extLst>
          </p:cNvPr>
          <p:cNvSpPr txBox="1"/>
          <p:nvPr/>
        </p:nvSpPr>
        <p:spPr>
          <a:xfrm>
            <a:off x="6095999" y="2833009"/>
            <a:ext cx="4573314" cy="523220"/>
          </a:xfrm>
          <a:prstGeom prst="rect">
            <a:avLst/>
          </a:prstGeom>
          <a:noFill/>
        </p:spPr>
        <p:txBody>
          <a:bodyPr wrap="square">
            <a:spAutoFit/>
          </a:bodyPr>
          <a:lstStyle/>
          <a:p>
            <a:r>
              <a:rPr lang="zh-CN" altLang="en-US" sz="2800" b="1" dirty="0">
                <a:solidFill>
                  <a:schemeClr val="accent1">
                    <a:lumMod val="75000"/>
                  </a:schemeClr>
                </a:solidFill>
                <a:latin typeface="+mj-ea"/>
                <a:ea typeface="+mj-ea"/>
              </a:rPr>
              <a:t>函数名必须以 </a:t>
            </a:r>
            <a:r>
              <a:rPr lang="en-US" altLang="zh-CN" sz="2800" b="1" dirty="0">
                <a:solidFill>
                  <a:schemeClr val="accent1">
                    <a:lumMod val="75000"/>
                  </a:schemeClr>
                </a:solidFill>
                <a:latin typeface="Consolas" panose="020B0609020204030204" pitchFamily="49" charset="0"/>
              </a:rPr>
              <a:t>test_</a:t>
            </a:r>
            <a:r>
              <a:rPr lang="en-US" altLang="zh-CN" sz="2800" b="1" dirty="0">
                <a:solidFill>
                  <a:schemeClr val="accent1">
                    <a:lumMod val="75000"/>
                  </a:schemeClr>
                </a:solidFill>
              </a:rPr>
              <a:t> </a:t>
            </a:r>
            <a:r>
              <a:rPr lang="zh-CN" altLang="en-US" sz="2800" b="1" dirty="0">
                <a:solidFill>
                  <a:schemeClr val="accent1">
                    <a:lumMod val="75000"/>
                  </a:schemeClr>
                </a:solidFill>
                <a:latin typeface="+mj-ea"/>
                <a:ea typeface="+mj-ea"/>
              </a:rPr>
              <a:t>为首！</a:t>
            </a:r>
          </a:p>
        </p:txBody>
      </p:sp>
    </p:spTree>
    <p:extLst>
      <p:ext uri="{BB962C8B-B14F-4D97-AF65-F5344CB8AC3E}">
        <p14:creationId xmlns:p14="http://schemas.microsoft.com/office/powerpoint/2010/main" val="4040227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1E108E-7465-491F-9B50-2FB078B46C18}"/>
              </a:ext>
            </a:extLst>
          </p:cNvPr>
          <p:cNvSpPr txBox="1"/>
          <p:nvPr/>
        </p:nvSpPr>
        <p:spPr>
          <a:xfrm>
            <a:off x="1165802" y="2048179"/>
            <a:ext cx="9860395" cy="2616101"/>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test_name_function.py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name_function</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get_formatted_name</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test_first_last_name</a:t>
            </a:r>
            <a:r>
              <a:rPr lang="en-US" altLang="zh-CN" sz="2400" b="1" dirty="0">
                <a:solidFill>
                  <a:srgbClr val="000000"/>
                </a:solidFill>
                <a:latin typeface="Consolas" panose="020B0609020204030204" pitchFamily="49" charset="0"/>
              </a:rPr>
              <a:t>()</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ea typeface="微软雅黑" panose="020B0503020204020204" pitchFamily="34" charset="-122"/>
              </a:rPr>
              <a:t>    </a:t>
            </a:r>
            <a:r>
              <a:rPr lang="en-US" altLang="zh-CN" sz="2400" b="1" dirty="0">
                <a:solidFill>
                  <a:srgbClr val="969896"/>
                </a:solidFill>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能够正确地处理像 </a:t>
            </a:r>
            <a:r>
              <a:rPr lang="en-US" altLang="zh-CN" sz="2400" b="1" dirty="0">
                <a:solidFill>
                  <a:srgbClr val="969896"/>
                </a:solidFill>
                <a:latin typeface="Consolas" panose="020B0609020204030204" pitchFamily="49" charset="0"/>
                <a:ea typeface="微软雅黑" panose="020B0503020204020204" pitchFamily="34" charset="-122"/>
              </a:rPr>
              <a:t>Janis Joplin </a:t>
            </a:r>
            <a:r>
              <a:rPr lang="zh-CN" altLang="en-US" sz="2400" b="1" dirty="0">
                <a:solidFill>
                  <a:srgbClr val="969896"/>
                </a:solidFill>
                <a:latin typeface="Consolas" panose="020B0609020204030204" pitchFamily="49" charset="0"/>
                <a:ea typeface="微软雅黑" panose="020B0503020204020204" pitchFamily="34" charset="-122"/>
              </a:rPr>
              <a:t>这样的姓名吗？</a:t>
            </a:r>
            <a:r>
              <a:rPr lang="en-US" altLang="zh-CN" sz="2400" b="1" dirty="0">
                <a:solidFill>
                  <a:srgbClr val="969896"/>
                </a:solidFill>
                <a:latin typeface="Consolas" panose="020B0609020204030204" pitchFamily="49" charset="0"/>
                <a:ea typeface="微软雅黑" panose="020B0503020204020204" pitchFamily="34" charset="-122"/>
              </a:rPr>
              <a:t>"""</a:t>
            </a:r>
            <a:br>
              <a:rPr lang="en-US" altLang="zh-CN" sz="2400" b="1" dirty="0">
                <a:solidFill>
                  <a:srgbClr val="969896"/>
                </a:solidFill>
                <a:latin typeface="Consolas" panose="020B0609020204030204" pitchFamily="49" charset="0"/>
              </a:rPr>
            </a:br>
            <a:r>
              <a:rPr lang="en-US" altLang="zh-CN" sz="2400" b="1" dirty="0">
                <a:solidFill>
                  <a:srgbClr val="969896"/>
                </a:solidFill>
                <a:latin typeface="Consolas" panose="020B0609020204030204" pitchFamily="49" charset="0"/>
              </a:rPr>
              <a: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258DFF"/>
                </a:solidFill>
                <a:latin typeface="Consolas" panose="020B0609020204030204" pitchFamily="49" charset="0"/>
              </a:rPr>
              <a:t>get_formatted_name</a:t>
            </a:r>
            <a:r>
              <a:rPr lang="en-US" altLang="zh-CN" sz="2400" b="1" dirty="0">
                <a:solidFill>
                  <a:srgbClr val="000000"/>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janis</a:t>
            </a:r>
            <a:r>
              <a:rPr lang="en-US" altLang="zh-CN" sz="2400" b="1" dirty="0">
                <a:solidFill>
                  <a:srgbClr val="F2612A"/>
                </a:solidFill>
                <a:latin typeface="Consolas" panose="020B0609020204030204" pitchFamily="49" charset="0"/>
              </a:rPr>
              <a:t>'</a:t>
            </a:r>
            <a:r>
              <a:rPr lang="en-US" altLang="zh-CN" sz="2400" b="1" dirty="0">
                <a:solidFill>
                  <a:srgbClr val="63A35C"/>
                </a:solidFill>
                <a:latin typeface="Consolas" panose="020B0609020204030204" pitchFamily="49" charset="0"/>
              </a:rPr>
              <a:t>, </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joplin</a:t>
            </a:r>
            <a:r>
              <a:rPr lang="en-US" altLang="zh-CN" sz="2400" b="1" dirty="0">
                <a:solidFill>
                  <a:srgbClr val="F2612A"/>
                </a:solidFill>
                <a:latin typeface="Consolas" panose="020B0609020204030204" pitchFamily="49" charset="0"/>
              </a:rPr>
              <a:t>'</a:t>
            </a:r>
            <a:r>
              <a:rPr lang="en-US" altLang="zh-CN" sz="2400" b="1" dirty="0">
                <a:solidFill>
                  <a:srgbClr val="000000"/>
                </a:solidFill>
                <a:latin typeface="Consolas" panose="020B0609020204030204" pitchFamily="49" charset="0"/>
              </a:rPr>
              <a:t>)</a:t>
            </a:r>
            <a:br>
              <a:rPr lang="en-US" altLang="zh-CN" sz="2400" b="1" dirty="0">
                <a:solidFill>
                  <a:srgbClr val="000000"/>
                </a:solidFill>
                <a:latin typeface="Consolas" panose="020B0609020204030204" pitchFamily="49" charset="0"/>
              </a:rPr>
            </a:br>
            <a:r>
              <a:rPr lang="en-US" altLang="zh-CN" sz="2400" b="1" dirty="0">
                <a:solidFill>
                  <a:srgbClr val="000000"/>
                </a:solidFill>
                <a:latin typeface="Consolas" panose="020B0609020204030204" pitchFamily="49" charset="0"/>
              </a:rPr>
              <a:t>    </a:t>
            </a:r>
            <a:r>
              <a:rPr lang="en-US" altLang="zh-CN" sz="2400" b="1" dirty="0">
                <a:solidFill>
                  <a:srgbClr val="9E58A3"/>
                </a:solidFill>
                <a:latin typeface="Consolas" panose="020B0609020204030204" pitchFamily="49" charset="0"/>
              </a:rPr>
              <a:t>assert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'Janis Joplin'</a:t>
            </a:r>
            <a:endParaRPr lang="en-US" altLang="zh-CN" sz="2400" b="1" dirty="0">
              <a:solidFill>
                <a:srgbClr val="333333"/>
              </a:solidFill>
              <a:latin typeface="Consolas" panose="020B0609020204030204" pitchFamily="49" charset="0"/>
            </a:endParaRPr>
          </a:p>
        </p:txBody>
      </p:sp>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11.2.2 </a:t>
            </a:r>
            <a:r>
              <a:rPr lang="zh-CN" altLang="en-US" dirty="0"/>
              <a:t>可通过的测试</a:t>
            </a:r>
            <a:endParaRPr lang="en-US" altLang="zh-CN" dirty="0"/>
          </a:p>
        </p:txBody>
      </p:sp>
      <p:sp>
        <p:nvSpPr>
          <p:cNvPr id="12" name="箭头: 右 11">
            <a:extLst>
              <a:ext uri="{FF2B5EF4-FFF2-40B4-BE49-F238E27FC236}">
                <a16:creationId xmlns:a16="http://schemas.microsoft.com/office/drawing/2014/main" id="{4DAE7AF6-303E-1C1D-0957-6F8F9B88672D}"/>
              </a:ext>
            </a:extLst>
          </p:cNvPr>
          <p:cNvSpPr/>
          <p:nvPr/>
        </p:nvSpPr>
        <p:spPr>
          <a:xfrm>
            <a:off x="1324706" y="389935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3" name="文本框 2">
            <a:extLst>
              <a:ext uri="{FF2B5EF4-FFF2-40B4-BE49-F238E27FC236}">
                <a16:creationId xmlns:a16="http://schemas.microsoft.com/office/drawing/2014/main" id="{1D5AFADE-0F04-CFF3-C7AE-9CEB2CCD040A}"/>
              </a:ext>
            </a:extLst>
          </p:cNvPr>
          <p:cNvSpPr txBox="1"/>
          <p:nvPr/>
        </p:nvSpPr>
        <p:spPr>
          <a:xfrm>
            <a:off x="6095999" y="2833009"/>
            <a:ext cx="4573314" cy="523220"/>
          </a:xfrm>
          <a:prstGeom prst="rect">
            <a:avLst/>
          </a:prstGeom>
          <a:noFill/>
        </p:spPr>
        <p:txBody>
          <a:bodyPr wrap="square">
            <a:spAutoFit/>
          </a:bodyPr>
          <a:lstStyle/>
          <a:p>
            <a:r>
              <a:rPr lang="zh-CN" altLang="en-US" sz="2800" b="1" dirty="0">
                <a:solidFill>
                  <a:schemeClr val="accent1">
                    <a:lumMod val="75000"/>
                  </a:schemeClr>
                </a:solidFill>
                <a:latin typeface="+mj-ea"/>
                <a:ea typeface="+mj-ea"/>
              </a:rPr>
              <a:t>函数名必须以 </a:t>
            </a:r>
            <a:r>
              <a:rPr lang="en-US" altLang="zh-CN" sz="2800" b="1" dirty="0">
                <a:solidFill>
                  <a:schemeClr val="accent1">
                    <a:lumMod val="75000"/>
                  </a:schemeClr>
                </a:solidFill>
                <a:latin typeface="Consolas" panose="020B0609020204030204" pitchFamily="49" charset="0"/>
              </a:rPr>
              <a:t>test_</a:t>
            </a:r>
            <a:r>
              <a:rPr lang="en-US" altLang="zh-CN" sz="2800" b="1" dirty="0">
                <a:solidFill>
                  <a:schemeClr val="accent1">
                    <a:lumMod val="75000"/>
                  </a:schemeClr>
                </a:solidFill>
              </a:rPr>
              <a:t> </a:t>
            </a:r>
            <a:r>
              <a:rPr lang="zh-CN" altLang="en-US" sz="2800" b="1" dirty="0">
                <a:solidFill>
                  <a:schemeClr val="accent1">
                    <a:lumMod val="75000"/>
                  </a:schemeClr>
                </a:solidFill>
                <a:latin typeface="+mj-ea"/>
                <a:ea typeface="+mj-ea"/>
              </a:rPr>
              <a:t>为首！</a:t>
            </a:r>
          </a:p>
        </p:txBody>
      </p:sp>
      <p:sp>
        <p:nvSpPr>
          <p:cNvPr id="4" name="内容占位符 6">
            <a:extLst>
              <a:ext uri="{FF2B5EF4-FFF2-40B4-BE49-F238E27FC236}">
                <a16:creationId xmlns:a16="http://schemas.microsoft.com/office/drawing/2014/main" id="{A22BFC97-D15E-1F86-9B36-F2826C279F04}"/>
              </a:ext>
            </a:extLst>
          </p:cNvPr>
          <p:cNvSpPr txBox="1">
            <a:spLocks/>
          </p:cNvSpPr>
          <p:nvPr/>
        </p:nvSpPr>
        <p:spPr>
          <a:xfrm>
            <a:off x="2073518" y="4995646"/>
            <a:ext cx="8044961" cy="14684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dirty="0">
                <a:latin typeface="Consolas" panose="020B0609020204030204" pitchFamily="49" charset="0"/>
                <a:ea typeface="微软雅黑" panose="020B0503020204020204" pitchFamily="34" charset="-122"/>
              </a:rPr>
              <a:t>接下来，和人为测试一样，我们调用被测试的函数，通过传入任意合理的参数（此处即名字字符串），可以获取到函数的返回值。</a:t>
            </a:r>
            <a:endParaRPr lang="en-US" altLang="zh-CN"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654295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1E108E-7465-491F-9B50-2FB078B46C18}"/>
              </a:ext>
            </a:extLst>
          </p:cNvPr>
          <p:cNvSpPr txBox="1"/>
          <p:nvPr/>
        </p:nvSpPr>
        <p:spPr>
          <a:xfrm>
            <a:off x="1165802" y="2048179"/>
            <a:ext cx="9860395" cy="2616101"/>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test_name_function.py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name_function</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get_formatted_name</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test_first_last_name</a:t>
            </a:r>
            <a:r>
              <a:rPr lang="en-US" altLang="zh-CN" sz="2400" b="1" dirty="0">
                <a:solidFill>
                  <a:srgbClr val="000000"/>
                </a:solidFill>
                <a:latin typeface="Consolas" panose="020B0609020204030204" pitchFamily="49" charset="0"/>
              </a:rPr>
              <a:t>()</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ea typeface="微软雅黑" panose="020B0503020204020204" pitchFamily="34" charset="-122"/>
              </a:rPr>
              <a:t>    </a:t>
            </a:r>
            <a:r>
              <a:rPr lang="en-US" altLang="zh-CN" sz="2400" b="1" dirty="0">
                <a:solidFill>
                  <a:srgbClr val="969896"/>
                </a:solidFill>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能够正确地处理像 </a:t>
            </a:r>
            <a:r>
              <a:rPr lang="en-US" altLang="zh-CN" sz="2400" b="1" dirty="0">
                <a:solidFill>
                  <a:srgbClr val="969896"/>
                </a:solidFill>
                <a:latin typeface="Consolas" panose="020B0609020204030204" pitchFamily="49" charset="0"/>
                <a:ea typeface="微软雅黑" panose="020B0503020204020204" pitchFamily="34" charset="-122"/>
              </a:rPr>
              <a:t>Janis Joplin </a:t>
            </a:r>
            <a:r>
              <a:rPr lang="zh-CN" altLang="en-US" sz="2400" b="1" dirty="0">
                <a:solidFill>
                  <a:srgbClr val="969896"/>
                </a:solidFill>
                <a:latin typeface="Consolas" panose="020B0609020204030204" pitchFamily="49" charset="0"/>
                <a:ea typeface="微软雅黑" panose="020B0503020204020204" pitchFamily="34" charset="-122"/>
              </a:rPr>
              <a:t>这样的姓名吗？</a:t>
            </a:r>
            <a:r>
              <a:rPr lang="en-US" altLang="zh-CN" sz="2400" b="1" dirty="0">
                <a:solidFill>
                  <a:srgbClr val="969896"/>
                </a:solidFill>
                <a:latin typeface="Consolas" panose="020B0609020204030204" pitchFamily="49" charset="0"/>
                <a:ea typeface="微软雅黑" panose="020B0503020204020204" pitchFamily="34" charset="-122"/>
              </a:rPr>
              <a:t>"""</a:t>
            </a:r>
            <a:br>
              <a:rPr lang="en-US" altLang="zh-CN" sz="2400" b="1" dirty="0">
                <a:solidFill>
                  <a:srgbClr val="969896"/>
                </a:solidFill>
                <a:latin typeface="Consolas" panose="020B0609020204030204" pitchFamily="49" charset="0"/>
              </a:rPr>
            </a:br>
            <a:r>
              <a:rPr lang="en-US" altLang="zh-CN" sz="2400" b="1" dirty="0">
                <a:solidFill>
                  <a:srgbClr val="969896"/>
                </a:solidFill>
                <a:latin typeface="Consolas" panose="020B0609020204030204" pitchFamily="49" charset="0"/>
              </a:rPr>
              <a: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258DFF"/>
                </a:solidFill>
                <a:latin typeface="Consolas" panose="020B0609020204030204" pitchFamily="49" charset="0"/>
              </a:rPr>
              <a:t>get_formatted_name</a:t>
            </a:r>
            <a:r>
              <a:rPr lang="en-US" altLang="zh-CN" sz="2400" b="1" dirty="0">
                <a:solidFill>
                  <a:srgbClr val="000000"/>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janis</a:t>
            </a:r>
            <a:r>
              <a:rPr lang="en-US" altLang="zh-CN" sz="2400" b="1" dirty="0">
                <a:solidFill>
                  <a:srgbClr val="F2612A"/>
                </a:solidFill>
                <a:latin typeface="Consolas" panose="020B0609020204030204" pitchFamily="49" charset="0"/>
              </a:rPr>
              <a:t>'</a:t>
            </a:r>
            <a:r>
              <a:rPr lang="en-US" altLang="zh-CN" sz="2400" b="1" dirty="0">
                <a:solidFill>
                  <a:srgbClr val="63A35C"/>
                </a:solidFill>
                <a:latin typeface="Consolas" panose="020B0609020204030204" pitchFamily="49" charset="0"/>
              </a:rPr>
              <a:t>, </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joplin</a:t>
            </a:r>
            <a:r>
              <a:rPr lang="en-US" altLang="zh-CN" sz="2400" b="1" dirty="0">
                <a:solidFill>
                  <a:srgbClr val="F2612A"/>
                </a:solidFill>
                <a:latin typeface="Consolas" panose="020B0609020204030204" pitchFamily="49" charset="0"/>
              </a:rPr>
              <a:t>'</a:t>
            </a:r>
            <a:r>
              <a:rPr lang="en-US" altLang="zh-CN" sz="2400" b="1" dirty="0">
                <a:solidFill>
                  <a:srgbClr val="000000"/>
                </a:solidFill>
                <a:latin typeface="Consolas" panose="020B0609020204030204" pitchFamily="49" charset="0"/>
              </a:rPr>
              <a:t>)</a:t>
            </a:r>
            <a:br>
              <a:rPr lang="en-US" altLang="zh-CN" sz="2400" b="1" dirty="0">
                <a:solidFill>
                  <a:srgbClr val="000000"/>
                </a:solidFill>
                <a:latin typeface="Consolas" panose="020B0609020204030204" pitchFamily="49" charset="0"/>
              </a:rPr>
            </a:br>
            <a:r>
              <a:rPr lang="en-US" altLang="zh-CN" sz="2400" b="1" dirty="0">
                <a:solidFill>
                  <a:srgbClr val="000000"/>
                </a:solidFill>
                <a:latin typeface="Consolas" panose="020B0609020204030204" pitchFamily="49" charset="0"/>
              </a:rPr>
              <a:t>    </a:t>
            </a:r>
            <a:r>
              <a:rPr lang="en-US" altLang="zh-CN" sz="2400" b="1" dirty="0">
                <a:solidFill>
                  <a:srgbClr val="9E58A3"/>
                </a:solidFill>
                <a:latin typeface="Consolas" panose="020B0609020204030204" pitchFamily="49" charset="0"/>
              </a:rPr>
              <a:t>assert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'Janis Joplin'</a:t>
            </a:r>
            <a:endParaRPr lang="en-US" altLang="zh-CN" sz="2400" b="1" dirty="0">
              <a:solidFill>
                <a:srgbClr val="333333"/>
              </a:solidFill>
              <a:latin typeface="Consolas" panose="020B0609020204030204" pitchFamily="49" charset="0"/>
            </a:endParaRPr>
          </a:p>
        </p:txBody>
      </p:sp>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11.2.2 </a:t>
            </a:r>
            <a:r>
              <a:rPr lang="zh-CN" altLang="en-US" dirty="0"/>
              <a:t>可通过的测试</a:t>
            </a:r>
            <a:endParaRPr lang="en-US" altLang="zh-CN" dirty="0"/>
          </a:p>
        </p:txBody>
      </p:sp>
      <p:sp>
        <p:nvSpPr>
          <p:cNvPr id="12" name="箭头: 右 11">
            <a:extLst>
              <a:ext uri="{FF2B5EF4-FFF2-40B4-BE49-F238E27FC236}">
                <a16:creationId xmlns:a16="http://schemas.microsoft.com/office/drawing/2014/main" id="{4DAE7AF6-303E-1C1D-0957-6F8F9B88672D}"/>
              </a:ext>
            </a:extLst>
          </p:cNvPr>
          <p:cNvSpPr/>
          <p:nvPr/>
        </p:nvSpPr>
        <p:spPr>
          <a:xfrm>
            <a:off x="1351083" y="425983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3" name="文本框 2">
            <a:extLst>
              <a:ext uri="{FF2B5EF4-FFF2-40B4-BE49-F238E27FC236}">
                <a16:creationId xmlns:a16="http://schemas.microsoft.com/office/drawing/2014/main" id="{1D5AFADE-0F04-CFF3-C7AE-9CEB2CCD040A}"/>
              </a:ext>
            </a:extLst>
          </p:cNvPr>
          <p:cNvSpPr txBox="1"/>
          <p:nvPr/>
        </p:nvSpPr>
        <p:spPr>
          <a:xfrm>
            <a:off x="6095999" y="2833009"/>
            <a:ext cx="4573314" cy="523220"/>
          </a:xfrm>
          <a:prstGeom prst="rect">
            <a:avLst/>
          </a:prstGeom>
          <a:noFill/>
        </p:spPr>
        <p:txBody>
          <a:bodyPr wrap="square">
            <a:spAutoFit/>
          </a:bodyPr>
          <a:lstStyle/>
          <a:p>
            <a:r>
              <a:rPr lang="zh-CN" altLang="en-US" sz="2800" b="1" dirty="0">
                <a:solidFill>
                  <a:schemeClr val="accent1">
                    <a:lumMod val="75000"/>
                  </a:schemeClr>
                </a:solidFill>
                <a:latin typeface="+mj-ea"/>
                <a:ea typeface="+mj-ea"/>
              </a:rPr>
              <a:t>函数名必须以 </a:t>
            </a:r>
            <a:r>
              <a:rPr lang="en-US" altLang="zh-CN" sz="2800" b="1" dirty="0">
                <a:solidFill>
                  <a:schemeClr val="accent1">
                    <a:lumMod val="75000"/>
                  </a:schemeClr>
                </a:solidFill>
                <a:latin typeface="Consolas" panose="020B0609020204030204" pitchFamily="49" charset="0"/>
              </a:rPr>
              <a:t>test_</a:t>
            </a:r>
            <a:r>
              <a:rPr lang="en-US" altLang="zh-CN" sz="2800" b="1" dirty="0">
                <a:solidFill>
                  <a:schemeClr val="accent1">
                    <a:lumMod val="75000"/>
                  </a:schemeClr>
                </a:solidFill>
              </a:rPr>
              <a:t> </a:t>
            </a:r>
            <a:r>
              <a:rPr lang="zh-CN" altLang="en-US" sz="2800" b="1" dirty="0">
                <a:solidFill>
                  <a:schemeClr val="accent1">
                    <a:lumMod val="75000"/>
                  </a:schemeClr>
                </a:solidFill>
                <a:latin typeface="+mj-ea"/>
                <a:ea typeface="+mj-ea"/>
              </a:rPr>
              <a:t>为首！</a:t>
            </a:r>
          </a:p>
        </p:txBody>
      </p:sp>
      <p:sp>
        <p:nvSpPr>
          <p:cNvPr id="4" name="内容占位符 6">
            <a:extLst>
              <a:ext uri="{FF2B5EF4-FFF2-40B4-BE49-F238E27FC236}">
                <a16:creationId xmlns:a16="http://schemas.microsoft.com/office/drawing/2014/main" id="{A22BFC97-D15E-1F86-9B36-F2826C279F04}"/>
              </a:ext>
            </a:extLst>
          </p:cNvPr>
          <p:cNvSpPr txBox="1">
            <a:spLocks/>
          </p:cNvSpPr>
          <p:nvPr/>
        </p:nvSpPr>
        <p:spPr>
          <a:xfrm>
            <a:off x="2073518" y="4995646"/>
            <a:ext cx="8044961" cy="14684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dirty="0">
                <a:latin typeface="Consolas" panose="020B0609020204030204" pitchFamily="49" charset="0"/>
                <a:ea typeface="微软雅黑" panose="020B0503020204020204" pitchFamily="34" charset="-122"/>
              </a:rPr>
              <a:t>最后，做出一个开头提出的断言，对结果值和预期值进行比较，</a:t>
            </a:r>
            <a:r>
              <a:rPr lang="en-US" altLang="zh-CN" dirty="0">
                <a:latin typeface="Consolas" panose="020B0609020204030204" pitchFamily="49" charset="0"/>
                <a:ea typeface="微软雅黑" panose="020B0503020204020204" pitchFamily="34" charset="-122"/>
              </a:rPr>
              <a:t>Python </a:t>
            </a:r>
            <a:r>
              <a:rPr lang="zh-CN" altLang="en-US" dirty="0">
                <a:latin typeface="Consolas" panose="020B0609020204030204" pitchFamily="49" charset="0"/>
                <a:ea typeface="微软雅黑" panose="020B0503020204020204" pitchFamily="34" charset="-122"/>
              </a:rPr>
              <a:t>将为我们检查结果。</a:t>
            </a:r>
            <a:endParaRPr lang="en-US" altLang="zh-CN"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628235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11.2.2 </a:t>
            </a:r>
            <a:r>
              <a:rPr lang="zh-CN" altLang="en-US" dirty="0"/>
              <a:t>可通过的测试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断言（</a:t>
            </a:r>
            <a:r>
              <a:rPr lang="en-US" altLang="zh-CN" b="1" dirty="0"/>
              <a:t>assertion</a:t>
            </a:r>
            <a:r>
              <a:rPr lang="zh-CN" altLang="en-US" b="1" dirty="0"/>
              <a:t>）</a:t>
            </a:r>
            <a:r>
              <a:rPr lang="zh-CN" altLang="en-US" dirty="0"/>
              <a:t>就是声称满足特定的条件：</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lvl="0" indent="0">
              <a:lnSpc>
                <a:spcPct val="100000"/>
              </a:lnSpc>
              <a:spcBef>
                <a:spcPts val="0"/>
              </a:spcBef>
              <a:buNone/>
              <a:defRPr/>
            </a:pPr>
            <a:r>
              <a:rPr lang="zh-CN" altLang="en-US" dirty="0"/>
              <a:t>这里声称 </a:t>
            </a:r>
            <a:r>
              <a:rPr lang="en-US" altLang="zh-CN" dirty="0">
                <a:highlight>
                  <a:srgbClr val="F0F0F0"/>
                </a:highlight>
              </a:rPr>
              <a:t>formatted_name</a:t>
            </a:r>
            <a:r>
              <a:rPr lang="en-US" altLang="zh-CN" dirty="0"/>
              <a:t> </a:t>
            </a:r>
            <a:r>
              <a:rPr lang="zh-CN" altLang="en-US" dirty="0"/>
              <a:t>的值为 </a:t>
            </a:r>
            <a:r>
              <a:rPr lang="en-US" altLang="zh-CN" dirty="0">
                <a:highlight>
                  <a:srgbClr val="F0F0F0"/>
                </a:highlight>
              </a:rPr>
              <a:t>'Janis Joplin'</a:t>
            </a:r>
            <a:r>
              <a:rPr lang="zh-CN" altLang="en-US" dirty="0"/>
              <a:t>。</a:t>
            </a:r>
            <a:endParaRPr lang="en-US" altLang="zh-CN" sz="2800" dirty="0">
              <a:latin typeface="Consolas" panose="020B0609020204030204" pitchFamily="49" charset="0"/>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dirty="0">
              <a:latin typeface="Consolas" panose="020B0609020204030204" pitchFamily="49" charset="0"/>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dirty="0">
              <a:latin typeface="Consolas" panose="020B0609020204030204" pitchFamily="49" charset="0"/>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latin typeface="Consolas" panose="020B0609020204030204" pitchFamily="49" charset="0"/>
                <a:ea typeface="微软雅黑" panose="020B0503020204020204" pitchFamily="34" charset="-122"/>
              </a:rPr>
              <a:t>如果断言不成立（条件测试的结果为 </a:t>
            </a:r>
            <a:r>
              <a:rPr lang="en-US" altLang="zh-CN" sz="2400" b="1" dirty="0">
                <a:solidFill>
                  <a:srgbClr val="9E58A3"/>
                </a:solidFill>
                <a:ea typeface="+mn-ea"/>
              </a:rPr>
              <a:t>False</a:t>
            </a:r>
            <a:r>
              <a:rPr lang="zh-CN" altLang="en-US" sz="2800" dirty="0">
                <a:latin typeface="Consolas" panose="020B0609020204030204" pitchFamily="49" charset="0"/>
                <a:ea typeface="微软雅黑" panose="020B0503020204020204" pitchFamily="34" charset="-122"/>
              </a:rPr>
              <a:t>），</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将会给出一个错误</a:t>
            </a:r>
            <a:r>
              <a:rPr lang="zh-CN" altLang="en-US" dirty="0"/>
              <a:t>，我们能在测试报告中看到这个错误。</a:t>
            </a:r>
            <a:endParaRPr lang="en-US" altLang="zh-CN" sz="2800" dirty="0">
              <a:latin typeface="Consolas" panose="020B0609020204030204" pitchFamily="49" charset="0"/>
              <a:ea typeface="微软雅黑" panose="020B0503020204020204" pitchFamily="34" charset="-122"/>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1879600" y="2707569"/>
            <a:ext cx="8432800" cy="461665"/>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assert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'Janis Joplin'</a:t>
            </a:r>
            <a:endParaRPr lang="en-US" altLang="zh-CN" sz="2400" b="1" dirty="0">
              <a:solidFill>
                <a:srgbClr val="333333"/>
              </a:solidFill>
              <a:latin typeface="Consolas" panose="020B0609020204030204" pitchFamily="49" charset="0"/>
            </a:endParaRPr>
          </a:p>
        </p:txBody>
      </p:sp>
      <p:sp>
        <p:nvSpPr>
          <p:cNvPr id="5" name="内容占位符 6">
            <a:extLst>
              <a:ext uri="{FF2B5EF4-FFF2-40B4-BE49-F238E27FC236}">
                <a16:creationId xmlns:a16="http://schemas.microsoft.com/office/drawing/2014/main" id="{F79A2374-CED1-D7DE-EB1E-B21C1C25D50F}"/>
              </a:ext>
            </a:extLst>
          </p:cNvPr>
          <p:cNvSpPr txBox="1">
            <a:spLocks/>
          </p:cNvSpPr>
          <p:nvPr/>
        </p:nvSpPr>
        <p:spPr>
          <a:xfrm>
            <a:off x="3181348" y="4245539"/>
            <a:ext cx="1267559" cy="4616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b="1" dirty="0">
                <a:solidFill>
                  <a:schemeClr val="accent5">
                    <a:lumMod val="75000"/>
                  </a:schemeClr>
                </a:solidFill>
                <a:latin typeface="Consolas" panose="020B0609020204030204" pitchFamily="49" charset="0"/>
                <a:ea typeface="微软雅黑" panose="020B0503020204020204" pitchFamily="34" charset="-122"/>
              </a:rPr>
              <a:t>结果值</a:t>
            </a:r>
            <a:endParaRPr lang="en-US" altLang="zh-CN" b="1" dirty="0">
              <a:solidFill>
                <a:schemeClr val="accent5">
                  <a:lumMod val="75000"/>
                </a:schemeClr>
              </a:solidFill>
              <a:latin typeface="Consolas" panose="020B0609020204030204" pitchFamily="49" charset="0"/>
              <a:ea typeface="微软雅黑" panose="020B0503020204020204" pitchFamily="34" charset="-122"/>
            </a:endParaRPr>
          </a:p>
        </p:txBody>
      </p:sp>
      <p:sp>
        <p:nvSpPr>
          <p:cNvPr id="6" name="内容占位符 6">
            <a:extLst>
              <a:ext uri="{FF2B5EF4-FFF2-40B4-BE49-F238E27FC236}">
                <a16:creationId xmlns:a16="http://schemas.microsoft.com/office/drawing/2014/main" id="{CEC41F61-5147-AB79-9733-D8E607C96454}"/>
              </a:ext>
            </a:extLst>
          </p:cNvPr>
          <p:cNvSpPr txBox="1">
            <a:spLocks/>
          </p:cNvSpPr>
          <p:nvPr/>
        </p:nvSpPr>
        <p:spPr>
          <a:xfrm>
            <a:off x="7496226" y="4245539"/>
            <a:ext cx="1267559" cy="4616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b="1" dirty="0">
                <a:solidFill>
                  <a:schemeClr val="accent6">
                    <a:lumMod val="75000"/>
                  </a:schemeClr>
                </a:solidFill>
                <a:latin typeface="Consolas" panose="020B0609020204030204" pitchFamily="49" charset="0"/>
                <a:ea typeface="微软雅黑" panose="020B0503020204020204" pitchFamily="34" charset="-122"/>
              </a:rPr>
              <a:t>预期值</a:t>
            </a:r>
            <a:endParaRPr lang="en-US" altLang="zh-CN" b="1" dirty="0">
              <a:solidFill>
                <a:schemeClr val="accent6">
                  <a:lumMod val="7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437284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700"/>
                                        <p:tgtEl>
                                          <p:spTgt spid="5"/>
                                        </p:tgtEl>
                                      </p:cBhvr>
                                    </p:animEffect>
                                    <p:anim calcmode="lin" valueType="num">
                                      <p:cBhvr>
                                        <p:cTn id="12" dur="700" fill="hold"/>
                                        <p:tgtEl>
                                          <p:spTgt spid="5"/>
                                        </p:tgtEl>
                                        <p:attrNameLst>
                                          <p:attrName>ppt_x</p:attrName>
                                        </p:attrNameLst>
                                      </p:cBhvr>
                                      <p:tavLst>
                                        <p:tav tm="0">
                                          <p:val>
                                            <p:strVal val="#ppt_x"/>
                                          </p:val>
                                        </p:tav>
                                        <p:tav tm="100000">
                                          <p:val>
                                            <p:strVal val="#ppt_x"/>
                                          </p:val>
                                        </p:tav>
                                      </p:tavLst>
                                    </p:anim>
                                    <p:anim calcmode="lin" valueType="num">
                                      <p:cBhvr>
                                        <p:cTn id="13" dur="700" fill="hold"/>
                                        <p:tgtEl>
                                          <p:spTgt spid="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700"/>
                                        <p:tgtEl>
                                          <p:spTgt spid="6"/>
                                        </p:tgtEl>
                                      </p:cBhvr>
                                    </p:animEffect>
                                    <p:anim calcmode="lin" valueType="num">
                                      <p:cBhvr>
                                        <p:cTn id="17" dur="700" fill="hold"/>
                                        <p:tgtEl>
                                          <p:spTgt spid="6"/>
                                        </p:tgtEl>
                                        <p:attrNameLst>
                                          <p:attrName>ppt_x</p:attrName>
                                        </p:attrNameLst>
                                      </p:cBhvr>
                                      <p:tavLst>
                                        <p:tav tm="0">
                                          <p:val>
                                            <p:strVal val="#ppt_x"/>
                                          </p:val>
                                        </p:tav>
                                        <p:tav tm="100000">
                                          <p:val>
                                            <p:strVal val="#ppt_x"/>
                                          </p:val>
                                        </p:tav>
                                      </p:tavLst>
                                    </p:anim>
                                    <p:anim calcmode="lin" valueType="num">
                                      <p:cBhvr>
                                        <p:cTn id="18" dur="7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11.2.3 </a:t>
            </a:r>
            <a:r>
              <a:rPr lang="zh-CN" altLang="en-US" dirty="0"/>
              <a:t>运行测试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若是直接运行文件 </a:t>
            </a:r>
            <a:r>
              <a:rPr lang="en-US" altLang="zh-CN" sz="2800" dirty="0">
                <a:highlight>
                  <a:srgbClr val="F0F0F0"/>
                </a:highlight>
                <a:latin typeface="Consolas" panose="020B0609020204030204" pitchFamily="49" charset="0"/>
                <a:ea typeface="微软雅黑" panose="020B0503020204020204" pitchFamily="34" charset="-122"/>
              </a:rPr>
              <a:t>test_name_function.py</a:t>
            </a:r>
            <a:r>
              <a:rPr lang="zh-CN" altLang="en-US" sz="2800" dirty="0">
                <a:latin typeface="Consolas" panose="020B0609020204030204" pitchFamily="49" charset="0"/>
                <a:ea typeface="微软雅黑" panose="020B0503020204020204" pitchFamily="34" charset="-122"/>
              </a:rPr>
              <a:t>，将不会有任何输出，因为我们没有在文件中调用这个测试函数。</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为了进行测试，我们应该让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替我们运行这个测试文件。</a:t>
            </a:r>
            <a:endParaRPr lang="en-US" altLang="zh-CN" sz="2800" dirty="0">
              <a:latin typeface="Consolas" panose="020B0609020204030204" pitchFamily="49" charset="0"/>
              <a:ea typeface="微软雅黑" panose="020B0503020204020204" pitchFamily="34" charset="-122"/>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288106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zh-CN" altLang="en-US" dirty="0"/>
              <a:t>与</a:t>
            </a:r>
            <a:r>
              <a:rPr lang="en-US" altLang="zh-CN" dirty="0"/>
              <a:t>《Python </a:t>
            </a:r>
            <a:r>
              <a:rPr lang="zh-CN" altLang="en-US" dirty="0"/>
              <a:t>编程：从入门到实践（第三版）</a:t>
            </a:r>
            <a:r>
              <a:rPr lang="en-US" altLang="zh-CN" dirty="0"/>
              <a:t>》</a:t>
            </a:r>
            <a:r>
              <a:rPr lang="zh-CN" altLang="en-US" dirty="0"/>
              <a:t>一书配套使用</a:t>
            </a:r>
            <a:endParaRPr lang="en-US" altLang="zh-CN" dirty="0"/>
          </a:p>
          <a:p>
            <a:r>
              <a:rPr lang="zh-CN" altLang="en-US" dirty="0"/>
              <a:t>讲义中的文本及绘图采用</a:t>
            </a:r>
            <a:r>
              <a:rPr lang="zh-CN" altLang="en-US" u="sng" dirty="0">
                <a:hlinkClick r:id="rId3"/>
              </a:rPr>
              <a:t>署名</a:t>
            </a:r>
            <a:r>
              <a:rPr lang="en-US" altLang="zh-CN" u="sng" dirty="0">
                <a:hlinkClick r:id="rId3"/>
              </a:rPr>
              <a:t>-</a:t>
            </a:r>
            <a:r>
              <a:rPr lang="zh-CN" altLang="en-US" u="sng" dirty="0">
                <a:hlinkClick r:id="rId3"/>
              </a:rPr>
              <a:t>非商业性使用</a:t>
            </a:r>
            <a:r>
              <a:rPr lang="en-US" altLang="zh-CN" u="sng" dirty="0">
                <a:hlinkClick r:id="rId3"/>
              </a:rPr>
              <a:t>-</a:t>
            </a:r>
            <a:r>
              <a:rPr lang="zh-CN" altLang="en-US" u="sng" dirty="0">
                <a:hlinkClick r:id="rId3"/>
              </a:rPr>
              <a:t>相同方式共享协议（</a:t>
            </a:r>
            <a:r>
              <a:rPr lang="en-US" altLang="zh-CN" u="sng" dirty="0">
                <a:hlinkClick r:id="rId3"/>
              </a:rPr>
              <a:t>CC BY-NC-SA 4.0</a:t>
            </a:r>
            <a:r>
              <a:rPr lang="zh-CN" altLang="en-US" u="sng" dirty="0">
                <a:hlinkClick r:id="rId3"/>
              </a:rPr>
              <a:t>）</a:t>
            </a:r>
            <a:r>
              <a:rPr lang="zh-CN" altLang="en-US" u="sng" dirty="0"/>
              <a:t>进行许可</a:t>
            </a:r>
            <a:endParaRPr lang="en-US" altLang="zh-CN" dirty="0"/>
          </a:p>
          <a:p>
            <a:r>
              <a:rPr lang="zh-CN" altLang="en-US" dirty="0"/>
              <a:t>引用的网络图片附有超链接，可用于访问来源</a:t>
            </a:r>
            <a:endParaRPr lang="en-US" altLang="zh-CN" dirty="0"/>
          </a:p>
          <a:p>
            <a:r>
              <a:rPr lang="zh-CN" altLang="en-US" dirty="0"/>
              <a:t>讨论、意见、答疑、勘误、更新：</a:t>
            </a:r>
            <a:endParaRPr lang="en-US" altLang="zh-CN" dirty="0"/>
          </a:p>
          <a:p>
            <a:pPr marL="0" indent="0">
              <a:buNone/>
            </a:pPr>
            <a:r>
              <a:rPr lang="en-US" altLang="zh-CN" dirty="0">
                <a:hlinkClick r:id="rId4"/>
              </a:rPr>
              <a:t>https://github.com/scruel/pcc_3e_slides</a:t>
            </a:r>
            <a:endParaRPr lang="en-US" altLang="zh-CN" dirty="0"/>
          </a:p>
          <a:p>
            <a:pPr marL="0" indent="0">
              <a:buNone/>
            </a:pPr>
            <a:endParaRPr lang="en-US" altLang="zh-CN" dirty="0"/>
          </a:p>
          <a:p>
            <a:pPr marL="0" indent="0" algn="r">
              <a:buNone/>
            </a:pPr>
            <a:r>
              <a:rPr lang="zh-CN" altLang="en-US" dirty="0"/>
              <a:t>作者：</a:t>
            </a:r>
            <a:r>
              <a:rPr lang="en-US" altLang="zh-CN" dirty="0"/>
              <a:t>@Scruel Tao</a:t>
            </a:r>
          </a:p>
        </p:txBody>
      </p:sp>
      <p:sp>
        <p:nvSpPr>
          <p:cNvPr id="5" name="标题 4">
            <a:extLst>
              <a:ext uri="{FF2B5EF4-FFF2-40B4-BE49-F238E27FC236}">
                <a16:creationId xmlns:a16="http://schemas.microsoft.com/office/drawing/2014/main" id="{14B5F31E-85DD-B8D9-9ED7-E32A03C57260}"/>
              </a:ext>
            </a:extLst>
          </p:cNvPr>
          <p:cNvSpPr>
            <a:spLocks noGrp="1"/>
          </p:cNvSpPr>
          <p:nvPr>
            <p:ph type="title"/>
          </p:nvPr>
        </p:nvSpPr>
        <p:spPr/>
        <p:txBody>
          <a:bodyPr/>
          <a:lstStyle/>
          <a:p>
            <a:r>
              <a:rPr lang="zh-CN" altLang="en-US" dirty="0"/>
              <a:t>关于本讲义</a:t>
            </a:r>
          </a:p>
        </p:txBody>
      </p:sp>
    </p:spTree>
    <p:extLst>
      <p:ext uri="{BB962C8B-B14F-4D97-AF65-F5344CB8AC3E}">
        <p14:creationId xmlns:p14="http://schemas.microsoft.com/office/powerpoint/2010/main" val="362544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11.2.3 </a:t>
            </a:r>
            <a:r>
              <a:rPr lang="zh-CN" altLang="en-US" dirty="0"/>
              <a:t>运行测试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首先</a:t>
            </a:r>
            <a:r>
              <a:rPr lang="zh-CN" altLang="en-US" sz="2800" dirty="0">
                <a:latin typeface="Consolas" panose="020B0609020204030204" pitchFamily="49" charset="0"/>
                <a:ea typeface="微软雅黑" panose="020B0503020204020204" pitchFamily="34" charset="-122"/>
              </a:rPr>
              <a:t>打开</a:t>
            </a:r>
            <a:r>
              <a:rPr lang="zh-CN" altLang="en-US" dirty="0"/>
              <a:t>一个</a:t>
            </a:r>
            <a:r>
              <a:rPr lang="zh-CN" altLang="en-US" sz="2800" dirty="0">
                <a:latin typeface="Consolas" panose="020B0609020204030204" pitchFamily="49" charset="0"/>
                <a:ea typeface="微软雅黑" panose="020B0503020204020204" pitchFamily="34" charset="-122"/>
              </a:rPr>
              <a:t>终端窗口，并切换到测试文件所在的文件夹。</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dirty="0"/>
              <a:t>如果用的是</a:t>
            </a:r>
            <a:r>
              <a:rPr lang="zh-CN" altLang="en-US" sz="2800" dirty="0">
                <a:latin typeface="Consolas" panose="020B0609020204030204" pitchFamily="49" charset="0"/>
                <a:ea typeface="微软雅黑" panose="020B0503020204020204" pitchFamily="34" charset="-122"/>
              </a:rPr>
              <a:t> </a:t>
            </a:r>
            <a:r>
              <a:rPr lang="en-US" altLang="zh-CN" sz="2800" dirty="0">
                <a:latin typeface="Consolas" panose="020B0609020204030204" pitchFamily="49" charset="0"/>
                <a:ea typeface="微软雅黑" panose="020B0503020204020204" pitchFamily="34" charset="-122"/>
              </a:rPr>
              <a:t>VS Code</a:t>
            </a:r>
            <a:r>
              <a:rPr lang="zh-CN" altLang="en-US" sz="2800" dirty="0">
                <a:latin typeface="Consolas" panose="020B0609020204030204" pitchFamily="49" charset="0"/>
                <a:ea typeface="微软雅黑" panose="020B0503020204020204" pitchFamily="34" charset="-122"/>
              </a:rPr>
              <a:t>，则可以使用该编辑器内嵌的终端窗口</a:t>
            </a:r>
            <a:r>
              <a:rPr lang="zh-CN" altLang="en-US" dirty="0"/>
              <a:t>：</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7" name="图片 6">
            <a:extLst>
              <a:ext uri="{FF2B5EF4-FFF2-40B4-BE49-F238E27FC236}">
                <a16:creationId xmlns:a16="http://schemas.microsoft.com/office/drawing/2014/main" id="{1A218132-61F8-63CC-3828-744F40EE9C24}"/>
              </a:ext>
            </a:extLst>
          </p:cNvPr>
          <p:cNvPicPr>
            <a:picLocks noChangeAspect="1"/>
          </p:cNvPicPr>
          <p:nvPr/>
        </p:nvPicPr>
        <p:blipFill>
          <a:blip r:embed="rId3"/>
          <a:stretch>
            <a:fillRect/>
          </a:stretch>
        </p:blipFill>
        <p:spPr>
          <a:xfrm>
            <a:off x="3116995" y="2863541"/>
            <a:ext cx="6067425" cy="3847147"/>
          </a:xfrm>
          <a:prstGeom prst="rect">
            <a:avLst/>
          </a:prstGeom>
        </p:spPr>
      </p:pic>
    </p:spTree>
    <p:extLst>
      <p:ext uri="{BB962C8B-B14F-4D97-AF65-F5344CB8AC3E}">
        <p14:creationId xmlns:p14="http://schemas.microsoft.com/office/powerpoint/2010/main" val="222899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11.2.3 </a:t>
            </a:r>
            <a:r>
              <a:rPr lang="zh-CN" altLang="en-US" dirty="0"/>
              <a:t>运行测试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在终端窗口中执行命令 </a:t>
            </a:r>
            <a:r>
              <a:rPr lang="en-US" altLang="zh-CN" sz="2800" dirty="0">
                <a:highlight>
                  <a:srgbClr val="F0F0F0"/>
                </a:highlight>
                <a:latin typeface="Consolas" panose="020B0609020204030204" pitchFamily="49" charset="0"/>
                <a:ea typeface="微软雅黑" panose="020B0503020204020204" pitchFamily="34" charset="-122"/>
              </a:rPr>
              <a:t>python -m </a:t>
            </a:r>
            <a:r>
              <a:rPr lang="en-US" altLang="zh-CN" sz="2800" dirty="0" err="1">
                <a:highlight>
                  <a:srgbClr val="F0F0F0"/>
                </a:highlight>
                <a:latin typeface="Consolas" panose="020B0609020204030204" pitchFamily="49" charset="0"/>
                <a:ea typeface="微软雅黑" panose="020B0503020204020204" pitchFamily="34" charset="-122"/>
              </a:rPr>
              <a:t>pytest</a:t>
            </a:r>
            <a:r>
              <a:rPr lang="zh-CN" altLang="en-US" sz="2800" dirty="0">
                <a:latin typeface="Consolas" panose="020B0609020204030204" pitchFamily="49" charset="0"/>
                <a:ea typeface="微软雅黑" panose="020B0503020204020204" pitchFamily="34" charset="-122"/>
              </a:rPr>
              <a:t>，你将看到如下输出：</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1040789" y="371084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 name="图片 4">
            <a:extLst>
              <a:ext uri="{FF2B5EF4-FFF2-40B4-BE49-F238E27FC236}">
                <a16:creationId xmlns:a16="http://schemas.microsoft.com/office/drawing/2014/main" id="{4DBB5191-DEBA-6A68-464D-C5132042C1E1}"/>
              </a:ext>
            </a:extLst>
          </p:cNvPr>
          <p:cNvPicPr>
            <a:picLocks noChangeAspect="1"/>
          </p:cNvPicPr>
          <p:nvPr/>
        </p:nvPicPr>
        <p:blipFill>
          <a:blip r:embed="rId3"/>
          <a:stretch>
            <a:fillRect/>
          </a:stretch>
        </p:blipFill>
        <p:spPr>
          <a:xfrm>
            <a:off x="1585912" y="2654030"/>
            <a:ext cx="9020175" cy="3762375"/>
          </a:xfrm>
          <a:prstGeom prst="rect">
            <a:avLst/>
          </a:prstGeom>
        </p:spPr>
      </p:pic>
    </p:spTree>
    <p:extLst>
      <p:ext uri="{BB962C8B-B14F-4D97-AF65-F5344CB8AC3E}">
        <p14:creationId xmlns:p14="http://schemas.microsoft.com/office/powerpoint/2010/main" val="968565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11.2.3 </a:t>
            </a:r>
            <a:r>
              <a:rPr lang="zh-CN" altLang="en-US" dirty="0"/>
              <a:t>运行测试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在终端窗口中执行命令 </a:t>
            </a:r>
            <a:r>
              <a:rPr lang="en-US" altLang="zh-CN" sz="2800" dirty="0">
                <a:highlight>
                  <a:srgbClr val="F0F0F0"/>
                </a:highlight>
                <a:latin typeface="Consolas" panose="020B0609020204030204" pitchFamily="49" charset="0"/>
                <a:ea typeface="微软雅黑" panose="020B0503020204020204" pitchFamily="34" charset="-122"/>
              </a:rPr>
              <a:t>python -m </a:t>
            </a:r>
            <a:r>
              <a:rPr lang="en-US" altLang="zh-CN" sz="2800" dirty="0" err="1">
                <a:highlight>
                  <a:srgbClr val="F0F0F0"/>
                </a:highlight>
                <a:latin typeface="Consolas" panose="020B0609020204030204" pitchFamily="49" charset="0"/>
                <a:ea typeface="微软雅黑" panose="020B0503020204020204" pitchFamily="34" charset="-122"/>
              </a:rPr>
              <a:t>pytest</a:t>
            </a:r>
            <a:r>
              <a:rPr lang="zh-CN" altLang="en-US" sz="2800" dirty="0">
                <a:latin typeface="Consolas" panose="020B0609020204030204" pitchFamily="49" charset="0"/>
                <a:ea typeface="微软雅黑" panose="020B0503020204020204" pitchFamily="34" charset="-122"/>
              </a:rPr>
              <a:t>，你将看到如下输出：</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1040789" y="432044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 name="图片 4">
            <a:extLst>
              <a:ext uri="{FF2B5EF4-FFF2-40B4-BE49-F238E27FC236}">
                <a16:creationId xmlns:a16="http://schemas.microsoft.com/office/drawing/2014/main" id="{4DBB5191-DEBA-6A68-464D-C5132042C1E1}"/>
              </a:ext>
            </a:extLst>
          </p:cNvPr>
          <p:cNvPicPr>
            <a:picLocks noChangeAspect="1"/>
          </p:cNvPicPr>
          <p:nvPr/>
        </p:nvPicPr>
        <p:blipFill>
          <a:blip r:embed="rId3"/>
          <a:stretch>
            <a:fillRect/>
          </a:stretch>
        </p:blipFill>
        <p:spPr>
          <a:xfrm>
            <a:off x="1585912" y="2654030"/>
            <a:ext cx="9020175" cy="3762375"/>
          </a:xfrm>
          <a:prstGeom prst="rect">
            <a:avLst/>
          </a:prstGeom>
        </p:spPr>
      </p:pic>
      <p:sp>
        <p:nvSpPr>
          <p:cNvPr id="4" name="箭头: 上 3">
            <a:extLst>
              <a:ext uri="{FF2B5EF4-FFF2-40B4-BE49-F238E27FC236}">
                <a16:creationId xmlns:a16="http://schemas.microsoft.com/office/drawing/2014/main" id="{93641F7B-34CA-DFB5-BC22-0858A142C821}"/>
              </a:ext>
            </a:extLst>
          </p:cNvPr>
          <p:cNvSpPr/>
          <p:nvPr/>
        </p:nvSpPr>
        <p:spPr>
          <a:xfrm>
            <a:off x="4952593" y="5606758"/>
            <a:ext cx="382194" cy="26310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186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11.2.3 </a:t>
            </a:r>
            <a:r>
              <a:rPr lang="zh-CN" altLang="en-US" dirty="0"/>
              <a:t>运行测试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在终端窗口中执行命令 </a:t>
            </a:r>
            <a:r>
              <a:rPr lang="en-US" altLang="zh-CN" sz="2800" dirty="0">
                <a:highlight>
                  <a:srgbClr val="F0F0F0"/>
                </a:highlight>
                <a:latin typeface="Consolas" panose="020B0609020204030204" pitchFamily="49" charset="0"/>
                <a:ea typeface="微软雅黑" panose="020B0503020204020204" pitchFamily="34" charset="-122"/>
              </a:rPr>
              <a:t>python -m </a:t>
            </a:r>
            <a:r>
              <a:rPr lang="en-US" altLang="zh-CN" sz="2800" dirty="0" err="1">
                <a:highlight>
                  <a:srgbClr val="F0F0F0"/>
                </a:highlight>
                <a:latin typeface="Consolas" panose="020B0609020204030204" pitchFamily="49" charset="0"/>
                <a:ea typeface="微软雅黑" panose="020B0503020204020204" pitchFamily="34" charset="-122"/>
              </a:rPr>
              <a:t>pytest</a:t>
            </a:r>
            <a:r>
              <a:rPr lang="zh-CN" altLang="en-US" sz="2800" dirty="0">
                <a:latin typeface="Consolas" panose="020B0609020204030204" pitchFamily="49" charset="0"/>
                <a:ea typeface="微软雅黑" panose="020B0503020204020204" pitchFamily="34" charset="-122"/>
              </a:rPr>
              <a:t>，你将看到如下输出：</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1061549" y="586368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 name="图片 4">
            <a:extLst>
              <a:ext uri="{FF2B5EF4-FFF2-40B4-BE49-F238E27FC236}">
                <a16:creationId xmlns:a16="http://schemas.microsoft.com/office/drawing/2014/main" id="{4DBB5191-DEBA-6A68-464D-C5132042C1E1}"/>
              </a:ext>
            </a:extLst>
          </p:cNvPr>
          <p:cNvPicPr>
            <a:picLocks noChangeAspect="1"/>
          </p:cNvPicPr>
          <p:nvPr/>
        </p:nvPicPr>
        <p:blipFill>
          <a:blip r:embed="rId3"/>
          <a:stretch>
            <a:fillRect/>
          </a:stretch>
        </p:blipFill>
        <p:spPr>
          <a:xfrm>
            <a:off x="1585912" y="2654030"/>
            <a:ext cx="9020175" cy="3762375"/>
          </a:xfrm>
          <a:prstGeom prst="rect">
            <a:avLst/>
          </a:prstGeom>
        </p:spPr>
      </p:pic>
    </p:spTree>
    <p:extLst>
      <p:ext uri="{BB962C8B-B14F-4D97-AF65-F5344CB8AC3E}">
        <p14:creationId xmlns:p14="http://schemas.microsoft.com/office/powerpoint/2010/main" val="50637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11.2.4 </a:t>
            </a:r>
            <a:r>
              <a:rPr lang="zh-CN" altLang="en-US" dirty="0"/>
              <a:t>未通过的测试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测试未通过时的结果是什么样的呢？</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我们来修改 </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zh-CN" altLang="en-US" sz="2800" dirty="0">
                <a:latin typeface="Consolas" panose="020B0609020204030204" pitchFamily="49" charset="0"/>
                <a:ea typeface="微软雅黑" panose="020B0503020204020204" pitchFamily="34" charset="-122"/>
              </a:rPr>
              <a:t>，使其能够处理中间名，但故意让这个函数无法正确地处理像 </a:t>
            </a:r>
            <a:r>
              <a:rPr lang="en-US" altLang="zh-CN" sz="2800" dirty="0">
                <a:highlight>
                  <a:srgbClr val="F0F0F0"/>
                </a:highlight>
                <a:latin typeface="Consolas" panose="020B0609020204030204" pitchFamily="49" charset="0"/>
                <a:ea typeface="微软雅黑" panose="020B0503020204020204" pitchFamily="34" charset="-122"/>
              </a:rPr>
              <a:t>Janis Joplin</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这样只有名和姓的姓名。</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下面是函数的新版本，它要求通过一个实参指定中间名</a:t>
            </a:r>
            <a:r>
              <a:rPr lang="en-US" altLang="zh-CN" sz="2800" dirty="0">
                <a:latin typeface="Consolas" panose="020B0609020204030204" pitchFamily="49" charset="0"/>
                <a:ea typeface="微软雅黑" panose="020B0503020204020204" pitchFamily="34" charset="-122"/>
              </a:rPr>
              <a:t>:</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2137272" y="4247852"/>
            <a:ext cx="7917456" cy="2308324"/>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rPr>
              <a:t>name_function.py</a:t>
            </a:r>
          </a:p>
          <a:p>
            <a:endParaRPr lang="en-US" altLang="zh-CN" sz="2400" b="1" dirty="0">
              <a:solidFill>
                <a:srgbClr val="333333"/>
              </a:solidFill>
              <a:highlight>
                <a:srgbClr val="FFFAD4"/>
              </a:highlight>
              <a:latin typeface="Consolas" panose="020B0609020204030204" pitchFamily="49" charset="0"/>
            </a:endParaRPr>
          </a:p>
          <a:p>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"""生成格式规范的姓名"""</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return </a:t>
            </a:r>
            <a:r>
              <a:rPr lang="zh-CN" altLang="zh-CN" sz="2400" b="1" dirty="0">
                <a:solidFill>
                  <a:srgbClr val="0086B3"/>
                </a:solidFill>
                <a:latin typeface="Consolas" panose="020B0609020204030204" pitchFamily="49" charset="0"/>
              </a:rPr>
              <a:t>full_name</a:t>
            </a:r>
            <a:r>
              <a:rPr lang="zh-CN" altLang="zh-CN" sz="2400" b="1" dirty="0">
                <a:solidFill>
                  <a:srgbClr val="000000"/>
                </a:solidFill>
                <a:latin typeface="Consolas" panose="020B0609020204030204" pitchFamily="49" charset="0"/>
              </a:rPr>
              <a:t>.</a:t>
            </a:r>
            <a:r>
              <a:rPr lang="zh-CN" altLang="zh-CN" sz="2400" b="1" dirty="0">
                <a:solidFill>
                  <a:srgbClr val="258DFF"/>
                </a:solidFill>
                <a:latin typeface="Consolas" panose="020B0609020204030204" pitchFamily="49" charset="0"/>
              </a:rPr>
              <a:t>title</a:t>
            </a:r>
            <a:r>
              <a:rPr lang="zh-CN" altLang="zh-CN" sz="2400" b="1" dirty="0">
                <a:solidFill>
                  <a:srgbClr val="000000"/>
                </a:solidFill>
                <a:latin typeface="Consolas" panose="020B0609020204030204" pitchFamily="49" charset="0"/>
              </a:rPr>
              <a:t>()</a:t>
            </a:r>
            <a:endParaRPr lang="en-US" altLang="zh-CN" sz="2400" b="1" dirty="0">
              <a:solidFill>
                <a:srgbClr val="333333"/>
              </a:solidFill>
              <a:highlight>
                <a:srgbClr val="FFFAD4"/>
              </a:highlight>
              <a:latin typeface="Consolas" panose="020B0609020204030204" pitchFamily="49" charset="0"/>
            </a:endParaRPr>
          </a:p>
        </p:txBody>
      </p:sp>
    </p:spTree>
    <p:extLst>
      <p:ext uri="{BB962C8B-B14F-4D97-AF65-F5344CB8AC3E}">
        <p14:creationId xmlns:p14="http://schemas.microsoft.com/office/powerpoint/2010/main" val="3760032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11.2.4 </a:t>
            </a:r>
            <a:r>
              <a:rPr lang="zh-CN" altLang="en-US" dirty="0"/>
              <a:t>未通过的测试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这次运行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时，输出如下：</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1630926" y="377646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 name="图片 6">
            <a:extLst>
              <a:ext uri="{FF2B5EF4-FFF2-40B4-BE49-F238E27FC236}">
                <a16:creationId xmlns:a16="http://schemas.microsoft.com/office/drawing/2014/main" id="{9DC7A04A-C0B7-0F83-F031-E798E37CD304}"/>
              </a:ext>
            </a:extLst>
          </p:cNvPr>
          <p:cNvPicPr>
            <a:picLocks noChangeAspect="1"/>
          </p:cNvPicPr>
          <p:nvPr/>
        </p:nvPicPr>
        <p:blipFill>
          <a:blip r:embed="rId3"/>
          <a:stretch>
            <a:fillRect/>
          </a:stretch>
        </p:blipFill>
        <p:spPr>
          <a:xfrm>
            <a:off x="2229776" y="2484940"/>
            <a:ext cx="8149590" cy="4234815"/>
          </a:xfrm>
          <a:prstGeom prst="rect">
            <a:avLst/>
          </a:prstGeom>
        </p:spPr>
      </p:pic>
    </p:spTree>
    <p:extLst>
      <p:ext uri="{BB962C8B-B14F-4D97-AF65-F5344CB8AC3E}">
        <p14:creationId xmlns:p14="http://schemas.microsoft.com/office/powerpoint/2010/main" val="3134205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11.2.4 </a:t>
            </a:r>
            <a:r>
              <a:rPr lang="zh-CN" altLang="en-US" dirty="0"/>
              <a:t>未通过的测试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这次运行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时，输出如下：</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4" name="图片 3">
            <a:extLst>
              <a:ext uri="{FF2B5EF4-FFF2-40B4-BE49-F238E27FC236}">
                <a16:creationId xmlns:a16="http://schemas.microsoft.com/office/drawing/2014/main" id="{56853FC2-2D75-F42D-8835-F7E07C05F74B}"/>
              </a:ext>
            </a:extLst>
          </p:cNvPr>
          <p:cNvPicPr>
            <a:picLocks noChangeAspect="1"/>
          </p:cNvPicPr>
          <p:nvPr/>
        </p:nvPicPr>
        <p:blipFill>
          <a:blip r:embed="rId3"/>
          <a:stretch>
            <a:fillRect/>
          </a:stretch>
        </p:blipFill>
        <p:spPr>
          <a:xfrm>
            <a:off x="2229776" y="2484940"/>
            <a:ext cx="8149590" cy="4234815"/>
          </a:xfrm>
          <a:prstGeom prst="rect">
            <a:avLst/>
          </a:prstGeom>
        </p:spPr>
      </p:pic>
      <p:sp>
        <p:nvSpPr>
          <p:cNvPr id="5" name="箭头: 右 4">
            <a:extLst>
              <a:ext uri="{FF2B5EF4-FFF2-40B4-BE49-F238E27FC236}">
                <a16:creationId xmlns:a16="http://schemas.microsoft.com/office/drawing/2014/main" id="{C1A356C7-B6B6-CC7A-AECF-6222F7E61ED3}"/>
              </a:ext>
            </a:extLst>
          </p:cNvPr>
          <p:cNvSpPr/>
          <p:nvPr/>
        </p:nvSpPr>
        <p:spPr>
          <a:xfrm>
            <a:off x="1478245" y="4881876"/>
            <a:ext cx="363415" cy="290145"/>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左大括号 5">
            <a:extLst>
              <a:ext uri="{FF2B5EF4-FFF2-40B4-BE49-F238E27FC236}">
                <a16:creationId xmlns:a16="http://schemas.microsoft.com/office/drawing/2014/main" id="{A22C60CE-65D7-4DA6-5EEB-22DB642F4CD0}"/>
              </a:ext>
            </a:extLst>
          </p:cNvPr>
          <p:cNvSpPr/>
          <p:nvPr/>
        </p:nvSpPr>
        <p:spPr>
          <a:xfrm>
            <a:off x="1923143" y="4378817"/>
            <a:ext cx="221189" cy="1339812"/>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867417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11.2.4 </a:t>
            </a:r>
            <a:r>
              <a:rPr lang="zh-CN" altLang="en-US" dirty="0"/>
              <a:t>未通过的测试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这次运行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时，输出如下：</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4" name="图片 3">
            <a:extLst>
              <a:ext uri="{FF2B5EF4-FFF2-40B4-BE49-F238E27FC236}">
                <a16:creationId xmlns:a16="http://schemas.microsoft.com/office/drawing/2014/main" id="{56853FC2-2D75-F42D-8835-F7E07C05F74B}"/>
              </a:ext>
            </a:extLst>
          </p:cNvPr>
          <p:cNvPicPr>
            <a:picLocks noChangeAspect="1"/>
          </p:cNvPicPr>
          <p:nvPr/>
        </p:nvPicPr>
        <p:blipFill>
          <a:blip r:embed="rId3"/>
          <a:stretch>
            <a:fillRect/>
          </a:stretch>
        </p:blipFill>
        <p:spPr>
          <a:xfrm>
            <a:off x="2229776" y="2484940"/>
            <a:ext cx="8149590" cy="4234815"/>
          </a:xfrm>
          <a:prstGeom prst="rect">
            <a:avLst/>
          </a:prstGeom>
        </p:spPr>
      </p:pic>
      <p:sp>
        <p:nvSpPr>
          <p:cNvPr id="5" name="箭头: 右 4">
            <a:extLst>
              <a:ext uri="{FF2B5EF4-FFF2-40B4-BE49-F238E27FC236}">
                <a16:creationId xmlns:a16="http://schemas.microsoft.com/office/drawing/2014/main" id="{C1A356C7-B6B6-CC7A-AECF-6222F7E61ED3}"/>
              </a:ext>
            </a:extLst>
          </p:cNvPr>
          <p:cNvSpPr/>
          <p:nvPr/>
        </p:nvSpPr>
        <p:spPr>
          <a:xfrm>
            <a:off x="1449219" y="6092612"/>
            <a:ext cx="363415" cy="290145"/>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左大括号 5">
            <a:extLst>
              <a:ext uri="{FF2B5EF4-FFF2-40B4-BE49-F238E27FC236}">
                <a16:creationId xmlns:a16="http://schemas.microsoft.com/office/drawing/2014/main" id="{A22C60CE-65D7-4DA6-5EEB-22DB642F4CD0}"/>
              </a:ext>
            </a:extLst>
          </p:cNvPr>
          <p:cNvSpPr/>
          <p:nvPr/>
        </p:nvSpPr>
        <p:spPr>
          <a:xfrm>
            <a:off x="1906073" y="5954729"/>
            <a:ext cx="263813" cy="574850"/>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397666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如果检查的条件没错，那么</a:t>
            </a:r>
            <a:r>
              <a:rPr lang="zh-CN" altLang="en-US" sz="2800" b="1" dirty="0">
                <a:solidFill>
                  <a:schemeClr val="accent6">
                    <a:lumMod val="75000"/>
                  </a:schemeClr>
                </a:solidFill>
              </a:rPr>
              <a:t>测试通过</a:t>
            </a:r>
            <a:r>
              <a:rPr lang="zh-CN" altLang="en-US" sz="2800" b="1" dirty="0"/>
              <a:t>就意味着函数的行为是对的</a:t>
            </a:r>
            <a:r>
              <a:rPr lang="zh-CN" altLang="en-US" sz="2800" dirty="0"/>
              <a:t>，而</a:t>
            </a:r>
            <a:r>
              <a:rPr lang="zh-CN" altLang="en-US" sz="2800" b="1" dirty="0">
                <a:solidFill>
                  <a:schemeClr val="accent2">
                    <a:lumMod val="75000"/>
                  </a:schemeClr>
                </a:solidFill>
              </a:rPr>
              <a:t>测试未通过</a:t>
            </a:r>
            <a:r>
              <a:rPr lang="zh-CN" altLang="en-US" sz="2800" b="1" dirty="0"/>
              <a:t>意味着你编写的新代码有错</a:t>
            </a:r>
            <a:r>
              <a:rPr lang="zh-CN" altLang="en-US" sz="2800" dirty="0"/>
              <a:t>。</a:t>
            </a:r>
            <a:endParaRPr lang="en-US" altLang="zh-CN" sz="2800" dirty="0"/>
          </a:p>
          <a:p>
            <a:pPr marL="0" indent="0">
              <a:buNone/>
            </a:pPr>
            <a:endParaRPr lang="en-US" altLang="zh-CN" sz="2800" dirty="0"/>
          </a:p>
          <a:p>
            <a:pPr marL="0" indent="0">
              <a:buNone/>
            </a:pPr>
            <a:r>
              <a:rPr lang="zh-CN" altLang="en-US" sz="2800" dirty="0"/>
              <a:t>因此，在</a:t>
            </a:r>
            <a:r>
              <a:rPr lang="zh-CN" altLang="en-US" sz="2800" b="1" dirty="0">
                <a:solidFill>
                  <a:schemeClr val="accent2">
                    <a:lumMod val="75000"/>
                  </a:schemeClr>
                </a:solidFill>
              </a:rPr>
              <a:t>测试未通过时，不要修改</a:t>
            </a:r>
            <a:r>
              <a:rPr lang="zh-CN" altLang="en-US" sz="2800" b="1" u="sng" dirty="0">
                <a:solidFill>
                  <a:schemeClr val="accent2">
                    <a:lumMod val="75000"/>
                  </a:schemeClr>
                </a:solidFill>
              </a:rPr>
              <a:t>测试本身</a:t>
            </a:r>
            <a:r>
              <a:rPr lang="zh-CN" altLang="en-US" sz="2800" dirty="0"/>
              <a:t>。因为如果你这样做，即便能让测试通过，像测试那样调用函数的代码也将突然崩溃。</a:t>
            </a:r>
            <a:endParaRPr lang="en-US" altLang="zh-CN" sz="2800" dirty="0"/>
          </a:p>
          <a:p>
            <a:pPr marL="0" indent="0">
              <a:buNone/>
            </a:pPr>
            <a:r>
              <a:rPr lang="zh-CN" altLang="en-US" sz="2800" dirty="0"/>
              <a:t>相反，</a:t>
            </a:r>
            <a:r>
              <a:rPr lang="zh-CN" altLang="en-US" sz="2800" b="1" dirty="0">
                <a:solidFill>
                  <a:schemeClr val="accent6">
                    <a:lumMod val="75000"/>
                  </a:schemeClr>
                </a:solidFill>
              </a:rPr>
              <a:t>应修复导致测试不能通过的</a:t>
            </a:r>
            <a:r>
              <a:rPr lang="zh-CN" altLang="en-US" b="1" u="sng" dirty="0">
                <a:solidFill>
                  <a:schemeClr val="accent6">
                    <a:lumMod val="75000"/>
                  </a:schemeClr>
                </a:solidFill>
              </a:rPr>
              <a:t>被测</a:t>
            </a:r>
            <a:r>
              <a:rPr lang="zh-CN" altLang="en-US" sz="2800" b="1" u="sng" dirty="0">
                <a:solidFill>
                  <a:schemeClr val="accent6">
                    <a:lumMod val="75000"/>
                  </a:schemeClr>
                </a:solidFill>
              </a:rPr>
              <a:t>函数</a:t>
            </a:r>
            <a:r>
              <a:rPr lang="zh-CN" altLang="en-US" sz="2800" b="1" dirty="0">
                <a:solidFill>
                  <a:schemeClr val="accent6">
                    <a:lumMod val="75000"/>
                  </a:schemeClr>
                </a:solidFill>
              </a:rPr>
              <a:t>的代码</a:t>
            </a:r>
            <a:r>
              <a:rPr lang="zh-CN" altLang="en-US" sz="2800" dirty="0"/>
              <a:t>：检查刚刚对函数所做的修改，找出这些修改是如何导致函数行为</a:t>
            </a:r>
            <a:r>
              <a:rPr lang="zh-CN" altLang="en-US" sz="2800" b="1" dirty="0"/>
              <a:t>不符合预期</a:t>
            </a:r>
            <a:r>
              <a:rPr lang="zh-CN" altLang="en-US" sz="2800" dirty="0"/>
              <a:t>的。</a:t>
            </a:r>
            <a:endParaRPr lang="en-US" altLang="zh-CN" sz="2800" dirty="0"/>
          </a:p>
        </p:txBody>
      </p:sp>
    </p:spTree>
    <p:extLst>
      <p:ext uri="{BB962C8B-B14F-4D97-AF65-F5344CB8AC3E}">
        <p14:creationId xmlns:p14="http://schemas.microsoft.com/office/powerpoint/2010/main" val="1127295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lnSpcReduction="10000"/>
          </a:bodyPr>
          <a:lstStyle/>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r>
              <a:rPr lang="zh-CN" altLang="en-US" sz="2800" dirty="0">
                <a:latin typeface="Consolas" panose="020B0609020204030204" pitchFamily="49" charset="0"/>
                <a:ea typeface="微软雅黑" panose="020B0503020204020204" pitchFamily="34" charset="-122"/>
              </a:rPr>
              <a:t>在这个示例中，</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以前只需要名和姓这两个实参，但现在要求提供名、中间名和姓，而且新增的中间名参数是必不可少的。</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这</a:t>
            </a:r>
            <a:r>
              <a:rPr lang="zh-CN" altLang="en-US" dirty="0"/>
              <a:t>一修改，</a:t>
            </a:r>
            <a:r>
              <a:rPr lang="zh-CN" altLang="en-US" sz="2800" dirty="0">
                <a:latin typeface="Consolas" panose="020B0609020204030204" pitchFamily="49" charset="0"/>
                <a:ea typeface="微软雅黑" panose="020B0503020204020204" pitchFamily="34" charset="-122"/>
              </a:rPr>
              <a:t>导致了函数的行为</a:t>
            </a:r>
            <a:r>
              <a:rPr lang="zh-CN" altLang="en-US" sz="2800" b="1" dirty="0"/>
              <a:t>与原来不同</a:t>
            </a:r>
            <a:endParaRPr lang="en-US" altLang="zh-CN" b="1"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55E816F8-86AA-719C-D1CD-5663F839B379}"/>
              </a:ext>
            </a:extLst>
          </p:cNvPr>
          <p:cNvSpPr txBox="1"/>
          <p:nvPr/>
        </p:nvSpPr>
        <p:spPr>
          <a:xfrm>
            <a:off x="2201003" y="1809020"/>
            <a:ext cx="7917456" cy="2308324"/>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rPr>
              <a:t>name_function.py</a:t>
            </a:r>
          </a:p>
          <a:p>
            <a:endParaRPr lang="en-US" altLang="zh-CN" sz="2400" b="1" dirty="0">
              <a:solidFill>
                <a:srgbClr val="333333"/>
              </a:solidFill>
              <a:highlight>
                <a:srgbClr val="FFFAD4"/>
              </a:highlight>
              <a:latin typeface="Consolas" panose="020B0609020204030204" pitchFamily="49" charset="0"/>
            </a:endParaRPr>
          </a:p>
          <a:p>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"""生成格式规范的姓名"""</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return </a:t>
            </a:r>
            <a:r>
              <a:rPr lang="zh-CN" altLang="zh-CN" sz="2400" b="1" dirty="0">
                <a:solidFill>
                  <a:srgbClr val="0086B3"/>
                </a:solidFill>
                <a:latin typeface="Consolas" panose="020B0609020204030204" pitchFamily="49" charset="0"/>
              </a:rPr>
              <a:t>full_name</a:t>
            </a:r>
            <a:r>
              <a:rPr lang="zh-CN" altLang="zh-CN" sz="2400" b="1" dirty="0">
                <a:solidFill>
                  <a:srgbClr val="000000"/>
                </a:solidFill>
                <a:latin typeface="Consolas" panose="020B0609020204030204" pitchFamily="49" charset="0"/>
              </a:rPr>
              <a:t>.</a:t>
            </a:r>
            <a:r>
              <a:rPr lang="zh-CN" altLang="zh-CN" sz="2400" b="1" dirty="0">
                <a:solidFill>
                  <a:srgbClr val="258DFF"/>
                </a:solidFill>
                <a:latin typeface="Consolas" panose="020B0609020204030204" pitchFamily="49" charset="0"/>
              </a:rPr>
              <a:t>title</a:t>
            </a:r>
            <a:r>
              <a:rPr lang="zh-CN" altLang="zh-CN" sz="2400" b="1" dirty="0">
                <a:solidFill>
                  <a:srgbClr val="000000"/>
                </a:solidFill>
                <a:latin typeface="Consolas" panose="020B0609020204030204" pitchFamily="49" charset="0"/>
              </a:rPr>
              <a:t>()</a:t>
            </a:r>
            <a:endParaRPr lang="en-US" altLang="zh-CN" sz="2400" b="1" dirty="0">
              <a:solidFill>
                <a:srgbClr val="333333"/>
              </a:solidFill>
              <a:highlight>
                <a:srgbClr val="FFFAD4"/>
              </a:highlight>
              <a:latin typeface="Consolas" panose="020B0609020204030204" pitchFamily="49" charset="0"/>
            </a:endParaRPr>
          </a:p>
        </p:txBody>
      </p:sp>
      <p:sp>
        <p:nvSpPr>
          <p:cNvPr id="6" name="箭头: 下 5">
            <a:extLst>
              <a:ext uri="{FF2B5EF4-FFF2-40B4-BE49-F238E27FC236}">
                <a16:creationId xmlns:a16="http://schemas.microsoft.com/office/drawing/2014/main" id="{4ABCC688-83F5-87CE-639C-6E7D80E779AD}"/>
              </a:ext>
            </a:extLst>
          </p:cNvPr>
          <p:cNvSpPr/>
          <p:nvPr/>
        </p:nvSpPr>
        <p:spPr>
          <a:xfrm>
            <a:off x="7668363" y="2259017"/>
            <a:ext cx="331076" cy="3468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4518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2DFF6-0952-1023-64E3-97184D36BE3F}"/>
              </a:ext>
            </a:extLst>
          </p:cNvPr>
          <p:cNvSpPr>
            <a:spLocks noGrp="1"/>
          </p:cNvSpPr>
          <p:nvPr>
            <p:ph type="title"/>
          </p:nvPr>
        </p:nvSpPr>
        <p:spPr/>
        <p:txBody>
          <a:bodyPr/>
          <a:lstStyle/>
          <a:p>
            <a:r>
              <a:rPr lang="zh-CN" altLang="en-US" dirty="0">
                <a:effectLst>
                  <a:outerShdw blurRad="38100" dist="38100" dir="2700000" algn="tl">
                    <a:srgbClr val="000000">
                      <a:alpha val="43137"/>
                    </a:srgbClr>
                  </a:outerShdw>
                </a:effectLst>
              </a:rPr>
              <a:t>第 </a:t>
            </a:r>
            <a:r>
              <a:rPr lang="en-US" altLang="zh-CN" dirty="0">
                <a:effectLst>
                  <a:outerShdw blurRad="38100" dist="38100" dir="2700000" algn="tl">
                    <a:srgbClr val="000000">
                      <a:alpha val="43137"/>
                    </a:srgbClr>
                  </a:outerShdw>
                </a:effectLst>
              </a:rPr>
              <a:t>11 </a:t>
            </a:r>
            <a:r>
              <a:rPr lang="zh-CN" altLang="en-US" dirty="0">
                <a:effectLst>
                  <a:outerShdw blurRad="38100" dist="38100" dir="2700000" algn="tl">
                    <a:srgbClr val="000000">
                      <a:alpha val="43137"/>
                    </a:srgbClr>
                  </a:outerShdw>
                </a:effectLst>
              </a:rPr>
              <a:t>章 测试代码</a:t>
            </a:r>
          </a:p>
        </p:txBody>
      </p:sp>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en-US" altLang="zh-CN" dirty="0"/>
              <a:t>11.1 </a:t>
            </a:r>
            <a:r>
              <a:rPr lang="zh-CN" altLang="en-US" dirty="0"/>
              <a:t>使用 </a:t>
            </a:r>
            <a:r>
              <a:rPr lang="en-US" altLang="zh-CN" dirty="0"/>
              <a:t>pip </a:t>
            </a:r>
            <a:r>
              <a:rPr lang="zh-CN" altLang="en-US" dirty="0"/>
              <a:t>安装 </a:t>
            </a:r>
            <a:r>
              <a:rPr lang="en-US" altLang="zh-CN" dirty="0" err="1"/>
              <a:t>pytest</a:t>
            </a:r>
            <a:endParaRPr lang="en-US" altLang="zh-CN" dirty="0"/>
          </a:p>
          <a:p>
            <a:r>
              <a:rPr lang="en-US" altLang="zh-CN" dirty="0"/>
              <a:t>11.2 </a:t>
            </a:r>
            <a:r>
              <a:rPr lang="zh-CN" altLang="en-US" dirty="0"/>
              <a:t>测试函数</a:t>
            </a:r>
            <a:endParaRPr lang="en-US" altLang="zh-CN" dirty="0"/>
          </a:p>
          <a:p>
            <a:r>
              <a:rPr lang="en-US" altLang="zh-CN" dirty="0"/>
              <a:t>11.3 </a:t>
            </a:r>
            <a:r>
              <a:rPr lang="zh-CN" altLang="en-US" dirty="0"/>
              <a:t>测试类 </a:t>
            </a:r>
            <a:endParaRPr lang="en-US" altLang="zh-CN" dirty="0"/>
          </a:p>
          <a:p>
            <a:r>
              <a:rPr lang="en-US" altLang="zh-CN" dirty="0"/>
              <a:t>11.4 </a:t>
            </a:r>
            <a:r>
              <a:rPr lang="zh-CN" altLang="en-US" dirty="0"/>
              <a:t>小结</a:t>
            </a:r>
            <a:endParaRPr lang="en-US" altLang="zh-CN" dirty="0"/>
          </a:p>
        </p:txBody>
      </p:sp>
    </p:spTree>
    <p:extLst>
      <p:ext uri="{BB962C8B-B14F-4D97-AF65-F5344CB8AC3E}">
        <p14:creationId xmlns:p14="http://schemas.microsoft.com/office/powerpoint/2010/main" val="111299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buNone/>
            </a:pPr>
            <a:r>
              <a:rPr lang="zh-CN" altLang="en-US" dirty="0"/>
              <a:t>就这里而言，最佳的选择是让中间名变为可选的。这样，不仅在使用类似于 </a:t>
            </a:r>
            <a:r>
              <a:rPr lang="en-US" altLang="zh-CN" dirty="0"/>
              <a:t>Janis Joplin </a:t>
            </a:r>
            <a:r>
              <a:rPr lang="zh-CN" altLang="en-US" dirty="0"/>
              <a:t>的姓名进行测试时可以通过，而且这个函数还能接受中间名。</a:t>
            </a:r>
            <a:endParaRPr lang="en-US" altLang="zh-CN"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55E816F8-86AA-719C-D1CD-5663F839B379}"/>
              </a:ext>
            </a:extLst>
          </p:cNvPr>
          <p:cNvSpPr txBox="1"/>
          <p:nvPr/>
        </p:nvSpPr>
        <p:spPr>
          <a:xfrm>
            <a:off x="2201003" y="1809020"/>
            <a:ext cx="7917456" cy="2308324"/>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rPr>
              <a:t>name_function.py</a:t>
            </a:r>
          </a:p>
          <a:p>
            <a:endParaRPr lang="en-US" altLang="zh-CN" sz="2400" b="1" dirty="0">
              <a:solidFill>
                <a:srgbClr val="333333"/>
              </a:solidFill>
              <a:highlight>
                <a:srgbClr val="FFFAD4"/>
              </a:highlight>
              <a:latin typeface="Consolas" panose="020B0609020204030204" pitchFamily="49" charset="0"/>
            </a:endParaRPr>
          </a:p>
          <a:p>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"""生成格式规范的姓名"""</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return </a:t>
            </a:r>
            <a:r>
              <a:rPr lang="zh-CN" altLang="zh-CN" sz="2400" b="1" dirty="0">
                <a:solidFill>
                  <a:srgbClr val="0086B3"/>
                </a:solidFill>
                <a:latin typeface="Consolas" panose="020B0609020204030204" pitchFamily="49" charset="0"/>
              </a:rPr>
              <a:t>full_name</a:t>
            </a:r>
            <a:r>
              <a:rPr lang="zh-CN" altLang="zh-CN" sz="2400" b="1" dirty="0">
                <a:solidFill>
                  <a:srgbClr val="000000"/>
                </a:solidFill>
                <a:latin typeface="Consolas" panose="020B0609020204030204" pitchFamily="49" charset="0"/>
              </a:rPr>
              <a:t>.</a:t>
            </a:r>
            <a:r>
              <a:rPr lang="zh-CN" altLang="zh-CN" sz="2400" b="1" dirty="0">
                <a:solidFill>
                  <a:srgbClr val="258DFF"/>
                </a:solidFill>
                <a:latin typeface="Consolas" panose="020B0609020204030204" pitchFamily="49" charset="0"/>
              </a:rPr>
              <a:t>title</a:t>
            </a:r>
            <a:r>
              <a:rPr lang="zh-CN" altLang="zh-CN" sz="2400" b="1" dirty="0">
                <a:solidFill>
                  <a:srgbClr val="000000"/>
                </a:solidFill>
                <a:latin typeface="Consolas" panose="020B0609020204030204" pitchFamily="49" charset="0"/>
              </a:rPr>
              <a:t>()</a:t>
            </a:r>
            <a:endParaRPr lang="en-US" altLang="zh-CN" sz="2400" b="1" dirty="0">
              <a:solidFill>
                <a:srgbClr val="333333"/>
              </a:solidFill>
              <a:highlight>
                <a:srgbClr val="FFFAD4"/>
              </a:highlight>
              <a:latin typeface="Consolas" panose="020B0609020204030204" pitchFamily="49" charset="0"/>
            </a:endParaRPr>
          </a:p>
        </p:txBody>
      </p:sp>
      <p:sp>
        <p:nvSpPr>
          <p:cNvPr id="6" name="箭头: 下 5">
            <a:extLst>
              <a:ext uri="{FF2B5EF4-FFF2-40B4-BE49-F238E27FC236}">
                <a16:creationId xmlns:a16="http://schemas.microsoft.com/office/drawing/2014/main" id="{4ABCC688-83F5-87CE-639C-6E7D80E779AD}"/>
              </a:ext>
            </a:extLst>
          </p:cNvPr>
          <p:cNvSpPr/>
          <p:nvPr/>
        </p:nvSpPr>
        <p:spPr>
          <a:xfrm>
            <a:off x="7668363" y="2259017"/>
            <a:ext cx="331076" cy="3468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71819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要将中间名设置为可选的，可在函数定义中将形参 </a:t>
            </a:r>
            <a:r>
              <a:rPr lang="en-US" altLang="zh-CN" sz="2800" dirty="0">
                <a:latin typeface="Consolas" panose="020B0609020204030204" pitchFamily="49" charset="0"/>
                <a:ea typeface="微软雅黑" panose="020B0503020204020204" pitchFamily="34" charset="-122"/>
              </a:rPr>
              <a:t>middle </a:t>
            </a:r>
            <a:r>
              <a:rPr lang="zh-CN" altLang="en-US" sz="2800" dirty="0">
                <a:latin typeface="Consolas" panose="020B0609020204030204" pitchFamily="49" charset="0"/>
                <a:ea typeface="微软雅黑" panose="020B0503020204020204" pitchFamily="34" charset="-122"/>
              </a:rPr>
              <a:t>移到形参列表末尾，并将其默认值指定为一个空字符串。</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4139772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要将中间名设置为可选的，可在函数定义中将形参 </a:t>
            </a:r>
            <a:r>
              <a:rPr lang="en-US" altLang="zh-CN" sz="2800" dirty="0">
                <a:latin typeface="Consolas" panose="020B0609020204030204" pitchFamily="49" charset="0"/>
                <a:ea typeface="微软雅黑" panose="020B0503020204020204" pitchFamily="34" charset="-122"/>
              </a:rPr>
              <a:t>middle </a:t>
            </a:r>
            <a:r>
              <a:rPr lang="zh-CN" altLang="en-US" sz="2800" dirty="0">
                <a:latin typeface="Consolas" panose="020B0609020204030204" pitchFamily="49" charset="0"/>
                <a:ea typeface="微软雅黑" panose="020B0503020204020204" pitchFamily="34" charset="-122"/>
              </a:rPr>
              <a:t>移到形参列表末尾，并将其默认值指定为一个空字符串。还需要添加一个 </a:t>
            </a:r>
            <a:r>
              <a:rPr lang="en-US" altLang="zh-CN" sz="2800" dirty="0">
                <a:latin typeface="Consolas" panose="020B0609020204030204" pitchFamily="49" charset="0"/>
                <a:ea typeface="微软雅黑" panose="020B0503020204020204" pitchFamily="34" charset="-122"/>
              </a:rPr>
              <a:t>if </a:t>
            </a:r>
            <a:r>
              <a:rPr lang="zh-CN" altLang="en-US" sz="2800" dirty="0">
                <a:latin typeface="Consolas" panose="020B0609020204030204" pitchFamily="49" charset="0"/>
                <a:ea typeface="微软雅黑" panose="020B0503020204020204" pitchFamily="34" charset="-122"/>
              </a:rPr>
              <a:t>测试，以便根据是否提供了中间名相应地创建姓名：</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083205F1-C5E0-C928-4CE2-68AB107370F1}"/>
              </a:ext>
            </a:extLst>
          </p:cNvPr>
          <p:cNvSpPr txBox="1"/>
          <p:nvPr/>
        </p:nvSpPr>
        <p:spPr>
          <a:xfrm>
            <a:off x="2137272" y="3625241"/>
            <a:ext cx="7917456" cy="1938992"/>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rPr>
              <a:t>name_function.py</a:t>
            </a:r>
          </a:p>
          <a:p>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"""生成格式规范的姓名"""</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return </a:t>
            </a:r>
            <a:r>
              <a:rPr lang="zh-CN" altLang="zh-CN" sz="2400" b="1" dirty="0">
                <a:solidFill>
                  <a:srgbClr val="0086B3"/>
                </a:solidFill>
                <a:latin typeface="Consolas" panose="020B0609020204030204" pitchFamily="49" charset="0"/>
              </a:rPr>
              <a:t>full_name</a:t>
            </a:r>
            <a:r>
              <a:rPr lang="zh-CN" altLang="zh-CN" sz="2400" b="1" dirty="0">
                <a:solidFill>
                  <a:srgbClr val="000000"/>
                </a:solidFill>
                <a:latin typeface="Consolas" panose="020B0609020204030204" pitchFamily="49" charset="0"/>
              </a:rPr>
              <a:t>.</a:t>
            </a:r>
            <a:r>
              <a:rPr lang="zh-CN" altLang="zh-CN" sz="2400" b="1" dirty="0">
                <a:solidFill>
                  <a:srgbClr val="258DFF"/>
                </a:solidFill>
                <a:latin typeface="Consolas" panose="020B0609020204030204" pitchFamily="49" charset="0"/>
              </a:rPr>
              <a:t>title</a:t>
            </a:r>
            <a:r>
              <a:rPr lang="zh-CN" altLang="zh-CN" sz="2400" b="1" dirty="0">
                <a:solidFill>
                  <a:srgbClr val="000000"/>
                </a:solidFill>
                <a:latin typeface="Consolas" panose="020B0609020204030204" pitchFamily="49" charset="0"/>
              </a:rPr>
              <a:t>()</a:t>
            </a:r>
            <a:endParaRPr lang="en-US" altLang="zh-CN" sz="2400" b="1" dirty="0">
              <a:solidFill>
                <a:srgbClr val="333333"/>
              </a:solidFill>
              <a:highlight>
                <a:srgbClr val="FFFAD4"/>
              </a:highlight>
              <a:latin typeface="Consolas" panose="020B0609020204030204" pitchFamily="49" charset="0"/>
            </a:endParaRPr>
          </a:p>
        </p:txBody>
      </p:sp>
      <p:sp>
        <p:nvSpPr>
          <p:cNvPr id="7" name="箭头: 下 6">
            <a:extLst>
              <a:ext uri="{FF2B5EF4-FFF2-40B4-BE49-F238E27FC236}">
                <a16:creationId xmlns:a16="http://schemas.microsoft.com/office/drawing/2014/main" id="{1E32AF7B-7DC8-F98C-5818-A02B68411161}"/>
              </a:ext>
            </a:extLst>
          </p:cNvPr>
          <p:cNvSpPr/>
          <p:nvPr/>
        </p:nvSpPr>
        <p:spPr>
          <a:xfrm>
            <a:off x="7647423" y="3625241"/>
            <a:ext cx="331076" cy="3468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0010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要将中间名设置为可选的，可在函数定义中将形参 </a:t>
            </a:r>
            <a:r>
              <a:rPr lang="en-US" altLang="zh-CN" sz="2800" dirty="0">
                <a:latin typeface="Consolas" panose="020B0609020204030204" pitchFamily="49" charset="0"/>
                <a:ea typeface="微软雅黑" panose="020B0503020204020204" pitchFamily="34" charset="-122"/>
              </a:rPr>
              <a:t>middle </a:t>
            </a:r>
            <a:r>
              <a:rPr lang="zh-CN" altLang="en-US" sz="2800" dirty="0">
                <a:latin typeface="Consolas" panose="020B0609020204030204" pitchFamily="49" charset="0"/>
                <a:ea typeface="微软雅黑" panose="020B0503020204020204" pitchFamily="34" charset="-122"/>
              </a:rPr>
              <a:t>移到形参列表末尾，并将其默认值指定为一个空字符串。还需要添加一个 </a:t>
            </a:r>
            <a:r>
              <a:rPr lang="en-US" altLang="zh-CN" sz="2800" dirty="0">
                <a:latin typeface="Consolas" panose="020B0609020204030204" pitchFamily="49" charset="0"/>
                <a:ea typeface="微软雅黑" panose="020B0503020204020204" pitchFamily="34" charset="-122"/>
              </a:rPr>
              <a:t>if </a:t>
            </a:r>
            <a:r>
              <a:rPr lang="zh-CN" altLang="en-US" sz="2800" dirty="0">
                <a:latin typeface="Consolas" panose="020B0609020204030204" pitchFamily="49" charset="0"/>
                <a:ea typeface="微软雅黑" panose="020B0503020204020204" pitchFamily="34" charset="-122"/>
              </a:rPr>
              <a:t>测试，以便根据是否提供了中间名相应地创建姓名：</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1932911" y="3429000"/>
            <a:ext cx="8448565" cy="3046988"/>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rPr>
              <a:t>name_function.py</a:t>
            </a:r>
          </a:p>
          <a:p>
            <a:pPr lvl="0" eaLnBrk="0" fontAlgn="base" hangingPunct="0">
              <a:spcBef>
                <a:spcPct val="0"/>
              </a:spcBef>
              <a:spcAft>
                <a:spcPct val="0"/>
              </a:spcAft>
            </a:pPr>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A71D5D"/>
                </a:solidFill>
                <a:latin typeface="Consolas" panose="020B0609020204030204" pitchFamily="49" charset="0"/>
              </a:rPr>
              <a:t>=</a:t>
            </a:r>
            <a:r>
              <a:rPr lang="zh-CN" altLang="zh-CN" sz="2400" b="1" dirty="0">
                <a:solidFill>
                  <a:srgbClr val="F2612A"/>
                </a:solidFill>
                <a:latin typeface="Consolas" panose="020B0609020204030204" pitchFamily="49" charset="0"/>
              </a:rPr>
              <a:t>''</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"""生成格式规范的姓名"""</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9E58A3"/>
                </a:solidFill>
                <a:latin typeface="Consolas" panose="020B0609020204030204" pitchFamily="49" charset="0"/>
              </a:rPr>
              <a:t>if </a:t>
            </a:r>
            <a:r>
              <a:rPr lang="zh-CN" altLang="zh-CN" sz="2400" b="1" dirty="0">
                <a:solidFill>
                  <a:srgbClr val="0086B3"/>
                </a:solidFill>
                <a:latin typeface="Consolas" panose="020B0609020204030204" pitchFamily="49" charset="0"/>
              </a:rPr>
              <a:t>middle</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else</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return </a:t>
            </a:r>
            <a:r>
              <a:rPr lang="zh-CN" altLang="zh-CN" sz="2400" b="1" dirty="0">
                <a:solidFill>
                  <a:srgbClr val="0086B3"/>
                </a:solidFill>
                <a:latin typeface="Consolas" panose="020B0609020204030204" pitchFamily="49" charset="0"/>
              </a:rPr>
              <a:t>full_name</a:t>
            </a:r>
            <a:r>
              <a:rPr lang="zh-CN" altLang="zh-CN" sz="2400" b="1" dirty="0">
                <a:solidFill>
                  <a:srgbClr val="000000"/>
                </a:solidFill>
                <a:latin typeface="Consolas" panose="020B0609020204030204" pitchFamily="49" charset="0"/>
              </a:rPr>
              <a:t>.</a:t>
            </a:r>
            <a:r>
              <a:rPr lang="zh-CN" altLang="zh-CN" sz="2400" b="1" dirty="0">
                <a:solidFill>
                  <a:srgbClr val="258DFF"/>
                </a:solidFill>
                <a:latin typeface="Consolas" panose="020B0609020204030204" pitchFamily="49" charset="0"/>
              </a:rPr>
              <a:t>title</a:t>
            </a:r>
            <a:r>
              <a:rPr lang="zh-CN" altLang="zh-CN" sz="2400" b="1" dirty="0">
                <a:solidFill>
                  <a:srgbClr val="000000"/>
                </a:solidFill>
                <a:latin typeface="Consolas" panose="020B0609020204030204" pitchFamily="49" charset="0"/>
              </a:rPr>
              <a:t>()</a:t>
            </a:r>
            <a:endParaRPr lang="zh-CN" altLang="zh-CN" sz="3200" b="1" dirty="0">
              <a:latin typeface="Consolas" panose="020B0609020204030204" pitchFamily="49" charset="0"/>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2182481" y="462867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箭头: 下 4">
            <a:extLst>
              <a:ext uri="{FF2B5EF4-FFF2-40B4-BE49-F238E27FC236}">
                <a16:creationId xmlns:a16="http://schemas.microsoft.com/office/drawing/2014/main" id="{2B3469F7-8DBE-DA43-5D41-98B891207877}"/>
              </a:ext>
            </a:extLst>
          </p:cNvPr>
          <p:cNvSpPr/>
          <p:nvPr/>
        </p:nvSpPr>
        <p:spPr>
          <a:xfrm>
            <a:off x="8909334" y="3429000"/>
            <a:ext cx="331076" cy="3468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596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890939"/>
            <a:ext cx="10515600" cy="4618717"/>
          </a:xfrm>
        </p:spPr>
        <p:txBody>
          <a:bodyPr>
            <a:normAutofit fontScale="92500" lnSpcReduction="10000"/>
          </a:bodyPr>
          <a:lstStyle/>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r>
              <a:rPr lang="zh-CN" altLang="en-US" sz="3000" dirty="0"/>
              <a:t>如果向这个函数传递了中间名，姓名将包含名、中间名和姓，否则将只包含名和姓。</a:t>
            </a:r>
            <a:endParaRPr lang="en-US" altLang="zh-CN" sz="3000" dirty="0"/>
          </a:p>
          <a:p>
            <a:pPr marL="0" indent="0" algn="l">
              <a:buNone/>
            </a:pPr>
            <a:r>
              <a:rPr lang="zh-CN" altLang="en-US" sz="3000" dirty="0"/>
              <a:t>现在，对于这两种不同的姓名，这个函数应该都能够正确地处理了。</a:t>
            </a:r>
            <a:endParaRPr lang="en-US" altLang="zh-CN" sz="30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1871717" y="1713683"/>
            <a:ext cx="8448565" cy="3046988"/>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rPr>
              <a:t>name_function.py</a:t>
            </a:r>
          </a:p>
          <a:p>
            <a:pPr lvl="0" eaLnBrk="0" fontAlgn="base" hangingPunct="0">
              <a:spcBef>
                <a:spcPct val="0"/>
              </a:spcBef>
              <a:spcAft>
                <a:spcPct val="0"/>
              </a:spcAft>
            </a:pPr>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A71D5D"/>
                </a:solidFill>
                <a:latin typeface="Consolas" panose="020B0609020204030204" pitchFamily="49" charset="0"/>
              </a:rPr>
              <a:t>=</a:t>
            </a:r>
            <a:r>
              <a:rPr lang="zh-CN" altLang="zh-CN" sz="2400" b="1" dirty="0">
                <a:solidFill>
                  <a:srgbClr val="F2612A"/>
                </a:solidFill>
                <a:latin typeface="Consolas" panose="020B0609020204030204" pitchFamily="49" charset="0"/>
              </a:rPr>
              <a:t>''</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"""生成格式规范的姓名"""</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9E58A3"/>
                </a:solidFill>
                <a:latin typeface="Consolas" panose="020B0609020204030204" pitchFamily="49" charset="0"/>
              </a:rPr>
              <a:t>if </a:t>
            </a:r>
            <a:r>
              <a:rPr lang="zh-CN" altLang="zh-CN" sz="2400" b="1" dirty="0">
                <a:solidFill>
                  <a:srgbClr val="0086B3"/>
                </a:solidFill>
                <a:latin typeface="Consolas" panose="020B0609020204030204" pitchFamily="49" charset="0"/>
              </a:rPr>
              <a:t>middle</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else</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return </a:t>
            </a:r>
            <a:r>
              <a:rPr lang="zh-CN" altLang="zh-CN" sz="2400" b="1" dirty="0">
                <a:solidFill>
                  <a:srgbClr val="0086B3"/>
                </a:solidFill>
                <a:latin typeface="Consolas" panose="020B0609020204030204" pitchFamily="49" charset="0"/>
              </a:rPr>
              <a:t>full_name</a:t>
            </a:r>
            <a:r>
              <a:rPr lang="zh-CN" altLang="zh-CN" sz="2400" b="1" dirty="0">
                <a:solidFill>
                  <a:srgbClr val="000000"/>
                </a:solidFill>
                <a:latin typeface="Consolas" panose="020B0609020204030204" pitchFamily="49" charset="0"/>
              </a:rPr>
              <a:t>.</a:t>
            </a:r>
            <a:r>
              <a:rPr lang="zh-CN" altLang="zh-CN" sz="2400" b="1" dirty="0">
                <a:solidFill>
                  <a:srgbClr val="258DFF"/>
                </a:solidFill>
                <a:latin typeface="Consolas" panose="020B0609020204030204" pitchFamily="49" charset="0"/>
              </a:rPr>
              <a:t>title</a:t>
            </a:r>
            <a:r>
              <a:rPr lang="zh-CN" altLang="zh-CN" sz="2400" b="1" dirty="0">
                <a:solidFill>
                  <a:srgbClr val="000000"/>
                </a:solidFill>
                <a:latin typeface="Consolas" panose="020B0609020204030204" pitchFamily="49" charset="0"/>
              </a:rPr>
              <a:t>()</a:t>
            </a:r>
            <a:endParaRPr lang="zh-CN" altLang="zh-CN" sz="3200" b="1" dirty="0">
              <a:latin typeface="Consolas" panose="020B0609020204030204" pitchFamily="49" charset="0"/>
            </a:endParaRPr>
          </a:p>
        </p:txBody>
      </p:sp>
    </p:spTree>
    <p:extLst>
      <p:ext uri="{BB962C8B-B14F-4D97-AF65-F5344CB8AC3E}">
        <p14:creationId xmlns:p14="http://schemas.microsoft.com/office/powerpoint/2010/main" val="2563633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228D031-A862-34F6-B6FF-80F01D687B33}"/>
              </a:ext>
            </a:extLst>
          </p:cNvPr>
          <p:cNvPicPr>
            <a:picLocks noChangeAspect="1"/>
          </p:cNvPicPr>
          <p:nvPr/>
        </p:nvPicPr>
        <p:blipFill>
          <a:blip r:embed="rId3"/>
          <a:stretch>
            <a:fillRect/>
          </a:stretch>
        </p:blipFill>
        <p:spPr>
          <a:xfrm>
            <a:off x="1137047" y="2932124"/>
            <a:ext cx="9917906" cy="2841784"/>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为了确定这个函数依然能够正确地处理像 </a:t>
            </a:r>
            <a:r>
              <a:rPr lang="en-US" altLang="zh-CN" sz="2800" dirty="0">
                <a:latin typeface="Consolas" panose="020B0609020204030204" pitchFamily="49" charset="0"/>
                <a:ea typeface="微软雅黑" panose="020B0503020204020204" pitchFamily="34" charset="-122"/>
              </a:rPr>
              <a:t>Janis Joplin </a:t>
            </a:r>
            <a:r>
              <a:rPr lang="zh-CN" altLang="en-US" sz="2800" dirty="0">
                <a:latin typeface="Consolas" panose="020B0609020204030204" pitchFamily="49" charset="0"/>
                <a:ea typeface="微软雅黑" panose="020B0503020204020204" pitchFamily="34" charset="-122"/>
              </a:rPr>
              <a:t>这样的姓名，再次运行测试：</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F56864E6-67DA-A4B0-D534-8C5E1B0522DE}"/>
              </a:ext>
            </a:extLst>
          </p:cNvPr>
          <p:cNvSpPr txBox="1"/>
          <p:nvPr/>
        </p:nvSpPr>
        <p:spPr>
          <a:xfrm>
            <a:off x="4321628" y="6006136"/>
            <a:ext cx="3548743" cy="523220"/>
          </a:xfrm>
          <a:prstGeom prst="rect">
            <a:avLst/>
          </a:prstGeom>
          <a:noFill/>
        </p:spPr>
        <p:txBody>
          <a:bodyPr wrap="square">
            <a:spAutoFit/>
          </a:bodyPr>
          <a:lstStyle/>
          <a:p>
            <a:pPr marL="0" indent="0">
              <a:buNone/>
            </a:pPr>
            <a:r>
              <a:rPr lang="zh-CN" altLang="en-US" sz="2800" b="1" dirty="0">
                <a:solidFill>
                  <a:schemeClr val="accent6">
                    <a:lumMod val="75000"/>
                  </a:schemeClr>
                </a:solidFill>
                <a:latin typeface="微软雅黑" panose="020B0503020204020204" pitchFamily="34" charset="-122"/>
                <a:ea typeface="微软雅黑" panose="020B0503020204020204" pitchFamily="34" charset="-122"/>
              </a:rPr>
              <a:t>测试通过了，太好了！</a:t>
            </a:r>
            <a:endParaRPr lang="en-US" altLang="zh-CN" sz="2800" b="1"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223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228D031-A862-34F6-B6FF-80F01D687B33}"/>
              </a:ext>
            </a:extLst>
          </p:cNvPr>
          <p:cNvPicPr>
            <a:picLocks noChangeAspect="1"/>
          </p:cNvPicPr>
          <p:nvPr/>
        </p:nvPicPr>
        <p:blipFill>
          <a:blip r:embed="rId3"/>
          <a:stretch>
            <a:fillRect/>
          </a:stretch>
        </p:blipFill>
        <p:spPr>
          <a:xfrm>
            <a:off x="1137047" y="1847398"/>
            <a:ext cx="9917906" cy="2841784"/>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890940"/>
            <a:ext cx="10515600" cy="4879974"/>
          </a:xfrm>
        </p:spPr>
        <p:txBody>
          <a:bodyPr>
            <a:normAutofit fontScale="92500" lnSpcReduction="10000"/>
          </a:bodyPr>
          <a:lstStyle/>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r>
              <a:rPr lang="zh-CN" altLang="en-US" dirty="0"/>
              <a:t>要注意到，我们没有修改测试函数的代码，修改的是被测函数中导致结果不符合预期的新代码；我们也不需要重新编写测试代码。</a:t>
            </a:r>
            <a:endParaRPr lang="en-US" altLang="zh-CN" dirty="0"/>
          </a:p>
          <a:p>
            <a:pPr marL="0" indent="0" algn="l">
              <a:buNone/>
            </a:pPr>
            <a:r>
              <a:rPr lang="zh-CN" altLang="en-US" dirty="0"/>
              <a:t>因为未通过的测试帮我们识别出了新代码是如何破坏函数原有行为的，所以函数的修复工作变得更容易了。</a:t>
            </a:r>
            <a:endParaRPr lang="en-US" altLang="zh-CN" dirty="0"/>
          </a:p>
        </p:txBody>
      </p:sp>
    </p:spTree>
    <p:extLst>
      <p:ext uri="{BB962C8B-B14F-4D97-AF65-F5344CB8AC3E}">
        <p14:creationId xmlns:p14="http://schemas.microsoft.com/office/powerpoint/2010/main" val="2184532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11.2.6 </a:t>
            </a:r>
            <a:r>
              <a:rPr lang="zh-CN" altLang="en-US" dirty="0"/>
              <a:t>添加新测试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sz="2800" dirty="0">
                <a:latin typeface="Consolas" panose="020B0609020204030204" pitchFamily="49" charset="0"/>
                <a:ea typeface="微软雅黑" panose="020B0503020204020204" pitchFamily="34" charset="-122"/>
              </a:rPr>
              <a:t>确定 </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又能正确地处理简单的姓名后，我们再编写一个测试，用于测试包含中间名的姓名。</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为此，在文件 </a:t>
            </a:r>
            <a:r>
              <a:rPr lang="en-US" altLang="zh-CN" sz="2800" dirty="0">
                <a:highlight>
                  <a:srgbClr val="F0F0F0"/>
                </a:highlight>
                <a:latin typeface="Consolas" panose="020B0609020204030204" pitchFamily="49" charset="0"/>
                <a:ea typeface="微软雅黑" panose="020B0503020204020204" pitchFamily="34" charset="-122"/>
              </a:rPr>
              <a:t>test_name_function.py</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中添加一个测试函数：</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838199" y="3429000"/>
            <a:ext cx="10731231" cy="3046988"/>
          </a:xfrm>
          <a:prstGeom prst="rect">
            <a:avLst/>
          </a:prstGeom>
          <a:noFill/>
          <a:ln>
            <a:solidFill>
              <a:schemeClr val="bg2"/>
            </a:solidFill>
          </a:ln>
        </p:spPr>
        <p:txBody>
          <a:bodyPr wrap="square">
            <a:spAutoFit/>
          </a:bodyPr>
          <a:lstStyle/>
          <a:p>
            <a:pPr lvl="0"/>
            <a:r>
              <a:rPr lang="en-US" altLang="zh-CN" sz="2400" b="1" dirty="0">
                <a:solidFill>
                  <a:srgbClr val="333333"/>
                </a:solidFill>
                <a:highlight>
                  <a:srgbClr val="FFFAD4"/>
                </a:highlight>
                <a:latin typeface="Consolas" panose="020B0609020204030204" pitchFamily="49" charset="0"/>
              </a:rPr>
              <a:t>test_name_function.py</a:t>
            </a:r>
          </a:p>
          <a:p>
            <a:r>
              <a:rPr lang="en-US" altLang="zh-CN" sz="2400" b="1" dirty="0">
                <a:solidFill>
                  <a:schemeClr val="bg1">
                    <a:lumMod val="75000"/>
                  </a:schemeClr>
                </a:solidFill>
                <a:latin typeface="Consolas" panose="020B0609020204030204" pitchFamily="49" charset="0"/>
              </a:rPr>
              <a:t>--snip--</a:t>
            </a:r>
          </a:p>
          <a:p>
            <a:br>
              <a:rPr lang="en-US" altLang="zh-CN" sz="2400" b="1" dirty="0">
                <a:solidFill>
                  <a:srgbClr val="333333"/>
                </a:solidFill>
                <a:latin typeface="Consolas" panose="020B0609020204030204" pitchFamily="49" charset="0"/>
              </a:rPr>
            </a:br>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test_first_last_middle_name</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"""能够正确地处理像 Wolfgang Amadeus Mozart 这样的姓名吗？"""</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258DFF"/>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F2612A"/>
                </a:solidFill>
                <a:latin typeface="Consolas" panose="020B0609020204030204" pitchFamily="49" charset="0"/>
              </a:rPr>
              <a:t>'wolfgang'</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'mozart'</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'amadeus'</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9E58A3"/>
                </a:solidFill>
                <a:latin typeface="Consolas" panose="020B0609020204030204" pitchFamily="49" charset="0"/>
              </a:rPr>
              <a:t>assert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'Wolfgang Amadeus Mozart'</a:t>
            </a:r>
            <a:endParaRPr lang="zh-CN" altLang="zh-CN" sz="3200" b="1" dirty="0">
              <a:latin typeface="Consolas" panose="020B0609020204030204" pitchFamily="49" charset="0"/>
            </a:endParaRPr>
          </a:p>
        </p:txBody>
      </p:sp>
    </p:spTree>
    <p:extLst>
      <p:ext uri="{BB962C8B-B14F-4D97-AF65-F5344CB8AC3E}">
        <p14:creationId xmlns:p14="http://schemas.microsoft.com/office/powerpoint/2010/main" val="20139358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11.2.6 </a:t>
            </a:r>
            <a:r>
              <a:rPr lang="zh-CN" altLang="en-US" dirty="0"/>
              <a:t>添加新测试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r>
              <a:rPr lang="zh-CN" altLang="en-US" sz="2800" dirty="0">
                <a:latin typeface="Consolas" panose="020B0609020204030204" pitchFamily="49" charset="0"/>
                <a:ea typeface="微软雅黑" panose="020B0503020204020204" pitchFamily="34" charset="-122"/>
              </a:rPr>
              <a:t>为测试</a:t>
            </a:r>
            <a:r>
              <a:rPr lang="zh-CN" altLang="en-US" dirty="0"/>
              <a:t>修改后的</a:t>
            </a:r>
            <a:r>
              <a:rPr lang="zh-CN" altLang="en-US" sz="2800" dirty="0">
                <a:latin typeface="Consolas" panose="020B0609020204030204" pitchFamily="49" charset="0"/>
                <a:ea typeface="微软雅黑" panose="020B0503020204020204" pitchFamily="34" charset="-122"/>
              </a:rPr>
              <a:t> </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函数，与之前一样的是，我们先使用名、姓和中间名调用它</a:t>
            </a:r>
            <a:endParaRPr lang="en-US" altLang="zh-CN" sz="2800" dirty="0">
              <a:latin typeface="Consolas" panose="020B0609020204030204" pitchFamily="49" charset="0"/>
              <a:ea typeface="微软雅黑" panose="020B0503020204020204" pitchFamily="34" charset="-122"/>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838200" y="1774371"/>
            <a:ext cx="10731231" cy="3046988"/>
          </a:xfrm>
          <a:prstGeom prst="rect">
            <a:avLst/>
          </a:prstGeom>
          <a:noFill/>
          <a:ln>
            <a:solidFill>
              <a:schemeClr val="bg2"/>
            </a:solidFill>
          </a:ln>
        </p:spPr>
        <p:txBody>
          <a:bodyPr wrap="square">
            <a:spAutoFit/>
          </a:bodyPr>
          <a:lstStyle/>
          <a:p>
            <a:pPr lvl="0"/>
            <a:r>
              <a:rPr lang="en-US" altLang="zh-CN" sz="2400" b="1" dirty="0">
                <a:solidFill>
                  <a:srgbClr val="333333"/>
                </a:solidFill>
                <a:highlight>
                  <a:srgbClr val="FFFAD4"/>
                </a:highlight>
                <a:latin typeface="Consolas" panose="020B0609020204030204" pitchFamily="49" charset="0"/>
              </a:rPr>
              <a:t>test_name_function.py</a:t>
            </a:r>
          </a:p>
          <a:p>
            <a:r>
              <a:rPr lang="en-US" altLang="zh-CN" sz="2400" b="1" dirty="0">
                <a:solidFill>
                  <a:schemeClr val="bg1">
                    <a:lumMod val="75000"/>
                  </a:schemeClr>
                </a:solidFill>
                <a:latin typeface="Consolas" panose="020B0609020204030204" pitchFamily="49" charset="0"/>
              </a:rPr>
              <a:t>--snip--</a:t>
            </a:r>
          </a:p>
          <a:p>
            <a:br>
              <a:rPr lang="en-US" altLang="zh-CN" sz="2400" b="1" dirty="0">
                <a:solidFill>
                  <a:srgbClr val="333333"/>
                </a:solidFill>
                <a:latin typeface="Consolas" panose="020B0609020204030204" pitchFamily="49" charset="0"/>
              </a:rPr>
            </a:br>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test_first_last_middle_name</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"""能够正确地处理像 Wolfgang Amadeus Mozart 这样的姓名吗？"""</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258DFF"/>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F2612A"/>
                </a:solidFill>
                <a:latin typeface="Consolas" panose="020B0609020204030204" pitchFamily="49" charset="0"/>
              </a:rPr>
              <a:t>'wolfgang'</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'mozart'</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'amadeus'</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9E58A3"/>
                </a:solidFill>
                <a:latin typeface="Consolas" panose="020B0609020204030204" pitchFamily="49" charset="0"/>
              </a:rPr>
              <a:t>assert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'Wolfgang Amadeus Mozart'</a:t>
            </a:r>
            <a:endParaRPr lang="zh-CN" altLang="zh-CN" sz="3200" b="1" dirty="0">
              <a:latin typeface="Consolas" panose="020B0609020204030204" pitchFamily="49" charset="0"/>
            </a:endParaRPr>
          </a:p>
        </p:txBody>
      </p:sp>
      <p:sp>
        <p:nvSpPr>
          <p:cNvPr id="5" name="箭头: 右 4">
            <a:extLst>
              <a:ext uri="{FF2B5EF4-FFF2-40B4-BE49-F238E27FC236}">
                <a16:creationId xmlns:a16="http://schemas.microsoft.com/office/drawing/2014/main" id="{25642C29-6827-BAB5-7E3A-7147D3CEF5C2}"/>
              </a:ext>
            </a:extLst>
          </p:cNvPr>
          <p:cNvSpPr/>
          <p:nvPr/>
        </p:nvSpPr>
        <p:spPr>
          <a:xfrm>
            <a:off x="970331" y="3658349"/>
            <a:ext cx="470337" cy="3310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7072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11.2.6 </a:t>
            </a:r>
            <a:r>
              <a:rPr lang="zh-CN" altLang="en-US" dirty="0"/>
              <a:t>添加新测试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890939"/>
            <a:ext cx="10515600" cy="4655003"/>
          </a:xfrm>
        </p:spPr>
        <p:txBody>
          <a:bodyPr>
            <a:normAutofit/>
          </a:bodyPr>
          <a:lstStyle/>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r>
              <a:rPr lang="zh-CN" altLang="en-US" sz="2800" dirty="0">
                <a:latin typeface="Consolas" panose="020B0609020204030204" pitchFamily="49" charset="0"/>
                <a:ea typeface="微软雅黑" panose="020B0503020204020204" pitchFamily="34" charset="-122"/>
              </a:rPr>
              <a:t>为测试</a:t>
            </a:r>
            <a:r>
              <a:rPr lang="zh-CN" altLang="en-US" dirty="0"/>
              <a:t>修改后的</a:t>
            </a:r>
            <a:r>
              <a:rPr lang="zh-CN" altLang="en-US" sz="2800" dirty="0">
                <a:latin typeface="Consolas" panose="020B0609020204030204" pitchFamily="49" charset="0"/>
                <a:ea typeface="微软雅黑" panose="020B0503020204020204" pitchFamily="34" charset="-122"/>
              </a:rPr>
              <a:t> </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函数，与之前一样的是，我们先使用名、姓和中间</a:t>
            </a:r>
            <a:r>
              <a:rPr lang="zh-CN" altLang="en-US" dirty="0"/>
              <a:t>名调用它，再断言预期输出结果。</a:t>
            </a:r>
            <a:endParaRPr lang="en-US" altLang="zh-CN" sz="2800" dirty="0">
              <a:latin typeface="Consolas" panose="020B0609020204030204" pitchFamily="49" charset="0"/>
              <a:ea typeface="微软雅黑" panose="020B0503020204020204" pitchFamily="34" charset="-122"/>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838200" y="1774371"/>
            <a:ext cx="10731231" cy="3046988"/>
          </a:xfrm>
          <a:prstGeom prst="rect">
            <a:avLst/>
          </a:prstGeom>
          <a:noFill/>
          <a:ln>
            <a:solidFill>
              <a:schemeClr val="bg2"/>
            </a:solidFill>
          </a:ln>
        </p:spPr>
        <p:txBody>
          <a:bodyPr wrap="square">
            <a:spAutoFit/>
          </a:bodyPr>
          <a:lstStyle/>
          <a:p>
            <a:pPr lvl="0"/>
            <a:r>
              <a:rPr lang="en-US" altLang="zh-CN" sz="2400" b="1" dirty="0">
                <a:solidFill>
                  <a:srgbClr val="333333"/>
                </a:solidFill>
                <a:highlight>
                  <a:srgbClr val="FFFAD4"/>
                </a:highlight>
                <a:latin typeface="Consolas" panose="020B0609020204030204" pitchFamily="49" charset="0"/>
              </a:rPr>
              <a:t>test_name_function.py</a:t>
            </a:r>
          </a:p>
          <a:p>
            <a:r>
              <a:rPr lang="en-US" altLang="zh-CN" sz="2400" b="1" dirty="0">
                <a:solidFill>
                  <a:schemeClr val="bg1">
                    <a:lumMod val="75000"/>
                  </a:schemeClr>
                </a:solidFill>
                <a:latin typeface="Consolas" panose="020B0609020204030204" pitchFamily="49" charset="0"/>
              </a:rPr>
              <a:t>--snip--</a:t>
            </a:r>
          </a:p>
          <a:p>
            <a:br>
              <a:rPr lang="en-US" altLang="zh-CN" sz="2400" b="1" dirty="0">
                <a:solidFill>
                  <a:srgbClr val="333333"/>
                </a:solidFill>
                <a:latin typeface="Consolas" panose="020B0609020204030204" pitchFamily="49" charset="0"/>
              </a:rPr>
            </a:br>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test_first_last_middle_name</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"""能够正确地处理像 Wolfgang Amadeus Mozart 这样的姓名吗？"""</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258DFF"/>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F2612A"/>
                </a:solidFill>
                <a:latin typeface="Consolas" panose="020B0609020204030204" pitchFamily="49" charset="0"/>
              </a:rPr>
              <a:t>'wolfgang'</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'mozart'</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'amadeus'</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9E58A3"/>
                </a:solidFill>
                <a:latin typeface="Consolas" panose="020B0609020204030204" pitchFamily="49" charset="0"/>
              </a:rPr>
              <a:t>assert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'Wolfgang Amadeus Mozart'</a:t>
            </a:r>
            <a:endParaRPr lang="zh-CN" altLang="zh-CN" sz="3200" b="1" dirty="0">
              <a:latin typeface="Consolas" panose="020B0609020204030204" pitchFamily="49" charset="0"/>
            </a:endParaRPr>
          </a:p>
        </p:txBody>
      </p:sp>
      <p:sp>
        <p:nvSpPr>
          <p:cNvPr id="5" name="箭头: 右 4">
            <a:extLst>
              <a:ext uri="{FF2B5EF4-FFF2-40B4-BE49-F238E27FC236}">
                <a16:creationId xmlns:a16="http://schemas.microsoft.com/office/drawing/2014/main" id="{25642C29-6827-BAB5-7E3A-7147D3CEF5C2}"/>
              </a:ext>
            </a:extLst>
          </p:cNvPr>
          <p:cNvSpPr/>
          <p:nvPr/>
        </p:nvSpPr>
        <p:spPr>
          <a:xfrm>
            <a:off x="970331" y="3658349"/>
            <a:ext cx="470337" cy="3310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9280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zh-CN" altLang="en-US" dirty="0">
                <a:effectLst>
                  <a:outerShdw blurRad="38100" dist="38100" dir="2700000" algn="tl">
                    <a:srgbClr val="000000">
                      <a:alpha val="43137"/>
                    </a:srgbClr>
                  </a:outerShdw>
                </a:effectLst>
              </a:rPr>
              <a:t>第 </a:t>
            </a:r>
            <a:r>
              <a:rPr lang="en-US" altLang="zh-CN" dirty="0">
                <a:effectLst>
                  <a:outerShdw blurRad="38100" dist="38100" dir="2700000" algn="tl">
                    <a:srgbClr val="000000">
                      <a:alpha val="43137"/>
                    </a:srgbClr>
                  </a:outerShdw>
                </a:effectLst>
              </a:rPr>
              <a:t>11 </a:t>
            </a:r>
            <a:r>
              <a:rPr lang="zh-CN" altLang="en-US" dirty="0">
                <a:effectLst>
                  <a:outerShdw blurRad="38100" dist="38100" dir="2700000" algn="tl">
                    <a:srgbClr val="000000">
                      <a:alpha val="43137"/>
                    </a:srgbClr>
                  </a:outerShdw>
                </a:effectLst>
              </a:rPr>
              <a:t>章 测试代码</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在编写函数或类时，还可为其编写测试。</a:t>
            </a:r>
            <a:endParaRPr lang="en-US" altLang="zh-CN" dirty="0"/>
          </a:p>
          <a:p>
            <a:pPr marL="0" indent="0">
              <a:buNone/>
            </a:pPr>
            <a:r>
              <a:rPr lang="zh-CN" altLang="en-US" dirty="0"/>
              <a:t>通过测试：</a:t>
            </a:r>
            <a:endParaRPr lang="en-US" altLang="zh-CN" dirty="0"/>
          </a:p>
          <a:p>
            <a:r>
              <a:rPr lang="zh-CN" altLang="en-US" dirty="0"/>
              <a:t>可以保证代码在面对各种输入时，都能够按要求工作。</a:t>
            </a:r>
            <a:endParaRPr lang="en-US" altLang="zh-CN" dirty="0"/>
          </a:p>
          <a:p>
            <a:r>
              <a:rPr lang="zh-CN" altLang="en-US" dirty="0"/>
              <a:t>确保在程序中添加新代码时，不会破坏程序既有的行为。</a:t>
            </a:r>
            <a:endParaRPr lang="en-US" altLang="zh-CN" dirty="0"/>
          </a:p>
          <a:p>
            <a:r>
              <a:rPr lang="zh-CN" altLang="en-US" dirty="0"/>
              <a:t>程序员都会犯错，良好的测试能先于用户发现问题。</a:t>
            </a:r>
            <a:endParaRPr lang="en-US" altLang="zh-CN" dirty="0"/>
          </a:p>
          <a:p>
            <a:pPr marL="0" indent="0">
              <a:buNone/>
            </a:pPr>
            <a:endParaRPr lang="en-US" altLang="zh-CN" dirty="0"/>
          </a:p>
          <a:p>
            <a:pPr marL="0" indent="0">
              <a:buNone/>
            </a:pPr>
            <a:r>
              <a:rPr lang="zh-CN" altLang="en-US" dirty="0"/>
              <a:t>我们将学习并使用 </a:t>
            </a:r>
            <a:r>
              <a:rPr lang="en-US" altLang="zh-CN" dirty="0" err="1"/>
              <a:t>pytest</a:t>
            </a:r>
            <a:r>
              <a:rPr lang="en-US" altLang="zh-CN" dirty="0"/>
              <a:t> </a:t>
            </a:r>
            <a:r>
              <a:rPr lang="zh-CN" altLang="en-US" dirty="0"/>
              <a:t>库来测试代码，这是个不在标准库中的</a:t>
            </a:r>
            <a:r>
              <a:rPr lang="zh-CN" altLang="en-US" b="1" dirty="0"/>
              <a:t>三方库</a:t>
            </a:r>
            <a:r>
              <a:rPr lang="zh-CN" altLang="en-US" dirty="0"/>
              <a:t>，所以我们首先需要安装它。</a:t>
            </a:r>
            <a:endParaRPr lang="en-US" altLang="zh-CN" dirty="0"/>
          </a:p>
        </p:txBody>
      </p:sp>
    </p:spTree>
    <p:extLst>
      <p:ext uri="{BB962C8B-B14F-4D97-AF65-F5344CB8AC3E}">
        <p14:creationId xmlns:p14="http://schemas.microsoft.com/office/powerpoint/2010/main" val="3821807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B03DD29-D862-C23D-DCBE-C09459DA7417}"/>
              </a:ext>
            </a:extLst>
          </p:cNvPr>
          <p:cNvPicPr>
            <a:picLocks noChangeAspect="1"/>
          </p:cNvPicPr>
          <p:nvPr/>
        </p:nvPicPr>
        <p:blipFill>
          <a:blip r:embed="rId3"/>
          <a:stretch>
            <a:fillRect/>
          </a:stretch>
        </p:blipFill>
        <p:spPr>
          <a:xfrm>
            <a:off x="1108710" y="2844886"/>
            <a:ext cx="9974580" cy="2801303"/>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11.2.6 </a:t>
            </a:r>
            <a:r>
              <a:rPr lang="zh-CN" altLang="en-US" dirty="0"/>
              <a:t>添加新测试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再次运行 </a:t>
            </a:r>
            <a:r>
              <a:rPr lang="en-US" altLang="zh-CN" sz="2800" dirty="0" err="1">
                <a:latin typeface="Consolas" panose="020B0609020204030204" pitchFamily="49" charset="0"/>
                <a:ea typeface="微软雅黑" panose="020B0503020204020204" pitchFamily="34" charset="-122"/>
              </a:rPr>
              <a:t>pytest</a:t>
            </a:r>
            <a:r>
              <a:rPr lang="zh-CN" altLang="en-US" sz="2800" dirty="0">
                <a:latin typeface="Consolas" panose="020B0609020204030204" pitchFamily="49" charset="0"/>
                <a:ea typeface="微软雅黑" panose="020B0503020204020204" pitchFamily="34" charset="-122"/>
              </a:rPr>
              <a:t>，可以看到有两个测试，且都通过了：</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箭头: 上 3">
            <a:extLst>
              <a:ext uri="{FF2B5EF4-FFF2-40B4-BE49-F238E27FC236}">
                <a16:creationId xmlns:a16="http://schemas.microsoft.com/office/drawing/2014/main" id="{320810EB-21AA-A351-CDA4-BA4667F79D2B}"/>
              </a:ext>
            </a:extLst>
          </p:cNvPr>
          <p:cNvSpPr/>
          <p:nvPr/>
        </p:nvSpPr>
        <p:spPr>
          <a:xfrm>
            <a:off x="3993949" y="5046319"/>
            <a:ext cx="382194" cy="26310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7699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 </a:t>
            </a:r>
            <a:r>
              <a:rPr lang="zh-CN" altLang="en-US" dirty="0"/>
              <a:t>测试类 </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之前所讲的都是</a:t>
            </a:r>
            <a:r>
              <a:rPr lang="zh-CN" altLang="en-US" sz="2800" dirty="0">
                <a:latin typeface="Consolas" panose="020B0609020204030204" pitchFamily="49" charset="0"/>
                <a:ea typeface="微软雅黑" panose="020B0503020204020204" pitchFamily="34" charset="-122"/>
              </a:rPr>
              <a:t>针对单个函数的测试，下面来编写针对类的测试。很多程序会用到类，因此证明类能够正确地工作十分必要。</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如果针对类的测试通过了，你就能确信对类所做的改进没有意外地破坏其原有的行为。</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到目前为止，我们只介绍了一种断言：声称一个字符串变量取预期的值。实际上在编写测试时，可</a:t>
            </a:r>
            <a:r>
              <a:rPr lang="zh-CN" altLang="en-US" sz="2800" b="1" dirty="0">
                <a:latin typeface="Consolas" panose="020B0609020204030204" pitchFamily="49" charset="0"/>
                <a:ea typeface="微软雅黑" panose="020B0503020204020204" pitchFamily="34" charset="-122"/>
              </a:rPr>
              <a:t>做出任何可表示为条件语句的断言</a:t>
            </a:r>
            <a:r>
              <a:rPr lang="zh-CN" altLang="en-US" sz="2800" dirty="0">
                <a:latin typeface="Consolas" panose="020B0609020204030204" pitchFamily="49" charset="0"/>
                <a:ea typeface="微软雅黑" panose="020B0503020204020204" pitchFamily="34" charset="-122"/>
              </a:rPr>
              <a:t>。</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如果该条件确实成立，你对程序行为的假设就得到了确认，可以确信其中没有错误。如果你认为应该满足的条件实际上并不满足，测试就不能通过，让你知道代码存在需要解决的问题。</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001859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11.3.1 </a:t>
            </a:r>
            <a:r>
              <a:rPr lang="zh-CN" altLang="en-US" dirty="0"/>
              <a:t>各种断言</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现在可以了解</a:t>
            </a:r>
            <a:r>
              <a:rPr lang="zh-CN" altLang="en-US" sz="2800" dirty="0">
                <a:latin typeface="Consolas" panose="020B0609020204030204" pitchFamily="49" charset="0"/>
                <a:ea typeface="微软雅黑" panose="020B0503020204020204" pitchFamily="34" charset="-122"/>
              </a:rPr>
              <a:t>一些可在测试中包含的其他有用的断言了：</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5" name="图片 4">
            <a:extLst>
              <a:ext uri="{FF2B5EF4-FFF2-40B4-BE49-F238E27FC236}">
                <a16:creationId xmlns:a16="http://schemas.microsoft.com/office/drawing/2014/main" id="{AD6D973E-C0DD-CB57-3F18-3915D10C6020}"/>
              </a:ext>
            </a:extLst>
          </p:cNvPr>
          <p:cNvPicPr>
            <a:picLocks noChangeAspect="1"/>
          </p:cNvPicPr>
          <p:nvPr/>
        </p:nvPicPr>
        <p:blipFill>
          <a:blip r:embed="rId3"/>
          <a:stretch>
            <a:fillRect/>
          </a:stretch>
        </p:blipFill>
        <p:spPr>
          <a:xfrm>
            <a:off x="1238250" y="2784703"/>
            <a:ext cx="9715500" cy="3457575"/>
          </a:xfrm>
          <a:prstGeom prst="rect">
            <a:avLst/>
          </a:prstGeom>
        </p:spPr>
      </p:pic>
    </p:spTree>
    <p:extLst>
      <p:ext uri="{BB962C8B-B14F-4D97-AF65-F5344CB8AC3E}">
        <p14:creationId xmlns:p14="http://schemas.microsoft.com/office/powerpoint/2010/main" val="1432220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11.3.2 </a:t>
            </a:r>
            <a:r>
              <a:rPr lang="zh-CN" altLang="en-US" dirty="0"/>
              <a:t>一个要测试的类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a:xfrm>
            <a:off x="838200" y="1904003"/>
            <a:ext cx="5010807" cy="4351338"/>
          </a:xfrm>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类的测试与函数的测试相似，所做的大部分工作是测试类中方法的行为，不过二者还是存在一些不同之处。</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下面编写一个要测试的类，其用于协助管理匿名调查：</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6096000" y="1904003"/>
            <a:ext cx="5914697" cy="4401205"/>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survey.py</a:t>
            </a:r>
          </a:p>
          <a:p>
            <a:pPr lvl="0" eaLnBrk="0" fontAlgn="base" hangingPunct="0">
              <a:spcBef>
                <a:spcPct val="0"/>
              </a:spcBef>
              <a:spcAft>
                <a:spcPct val="0"/>
              </a:spcAft>
            </a:pPr>
            <a:r>
              <a:rPr lang="zh-CN" altLang="zh-CN" sz="2000" b="1" dirty="0">
                <a:solidFill>
                  <a:srgbClr val="9E58A3"/>
                </a:solidFill>
                <a:latin typeface="Consolas" panose="020B0609020204030204" pitchFamily="49" charset="0"/>
                <a:ea typeface="微软雅黑" panose="020B0503020204020204" pitchFamily="34" charset="-122"/>
              </a:rPr>
              <a:t>class </a:t>
            </a:r>
            <a:r>
              <a:rPr lang="zh-CN" altLang="zh-CN" sz="2000" b="1" dirty="0">
                <a:solidFill>
                  <a:srgbClr val="333333"/>
                </a:solidFill>
                <a:latin typeface="Consolas" panose="020B0609020204030204" pitchFamily="49" charset="0"/>
                <a:ea typeface="微软雅黑" panose="020B0503020204020204" pitchFamily="34" charset="-122"/>
              </a:rPr>
              <a:t>AnonymousSurvey</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"""收集匿名调查问卷的答案"""</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0086B3"/>
                </a:solidFill>
                <a:latin typeface="Consolas" panose="020B0609020204030204" pitchFamily="49" charset="0"/>
                <a:ea typeface="微软雅黑" panose="020B0503020204020204" pitchFamily="34" charset="-122"/>
              </a:rPr>
              <a:t>__init__</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question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a:t>
            </a:r>
            <a:br>
              <a:rPr lang="zh-CN" altLang="zh-CN" sz="2000" b="1" dirty="0">
                <a:solidFill>
                  <a:srgbClr val="0086B3"/>
                </a:solidFill>
                <a:latin typeface="Consolas" panose="020B0609020204030204" pitchFamily="49" charset="0"/>
                <a:ea typeface="微软雅黑" panose="020B0503020204020204" pitchFamily="34" charset="-122"/>
              </a:rPr>
            </a:br>
            <a:r>
              <a:rPr lang="zh-CN" altLang="zh-CN" sz="2000" b="1" dirty="0">
                <a:solidFill>
                  <a:srgbClr val="0086B3"/>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new_response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append</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new_response</a:t>
            </a:r>
            <a:r>
              <a:rPr lang="zh-CN" altLang="zh-CN" sz="2000" b="1" dirty="0">
                <a:solidFill>
                  <a:srgbClr val="000000"/>
                </a:solidFill>
                <a:latin typeface="Consolas" panose="020B0609020204030204" pitchFamily="49" charset="0"/>
                <a:ea typeface="微软雅黑" panose="020B0503020204020204" pitchFamily="34" charset="-122"/>
              </a:rPr>
              <a:t>)</a:t>
            </a:r>
            <a:endParaRPr lang="en-US" altLang="zh-CN" sz="2000" b="1" dirty="0">
              <a:solidFill>
                <a:srgbClr val="000000"/>
              </a:solidFill>
              <a:latin typeface="Consolas" panose="020B0609020204030204" pitchFamily="49" charset="0"/>
              <a:ea typeface="微软雅黑" panose="020B0503020204020204" pitchFamily="34" charset="-122"/>
            </a:endParaRPr>
          </a:p>
          <a:p>
            <a:pPr lvl="0" eaLnBrk="0" fontAlgn="base" hangingPunct="0">
              <a:spcBef>
                <a:spcPct val="0"/>
              </a:spcBef>
              <a:spcAft>
                <a:spcPct val="0"/>
              </a:spcAft>
            </a:pP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show_results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0200BD"/>
                </a:solidFill>
                <a:latin typeface="Consolas" panose="020B0609020204030204" pitchFamily="49" charset="0"/>
                <a:ea typeface="微软雅黑" panose="020B0503020204020204" pitchFamily="34" charset="-122"/>
              </a:rPr>
              <a:t>print</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"Survey results:"</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200BD"/>
                </a:solidFill>
                <a:latin typeface="Consolas" panose="020B0609020204030204" pitchFamily="49" charset="0"/>
                <a:ea typeface="微软雅黑" panose="020B0503020204020204" pitchFamily="34" charset="-122"/>
              </a:rPr>
              <a:t>print</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f"- </a:t>
            </a:r>
            <a:r>
              <a:rPr lang="zh-CN" altLang="zh-CN" sz="2000" b="1" dirty="0">
                <a:solidFill>
                  <a:srgbClr val="183691"/>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response</a:t>
            </a:r>
            <a:r>
              <a:rPr lang="zh-CN" altLang="zh-CN" sz="2000" b="1" dirty="0">
                <a:solidFill>
                  <a:srgbClr val="183691"/>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a:t>
            </a:r>
            <a:r>
              <a:rPr lang="zh-CN" altLang="zh-CN" sz="2000" b="1" dirty="0">
                <a:solidFill>
                  <a:srgbClr val="000000"/>
                </a:solidFill>
                <a:latin typeface="Consolas" panose="020B0609020204030204" pitchFamily="49" charset="0"/>
                <a:ea typeface="微软雅黑" panose="020B0503020204020204" pitchFamily="34" charset="-122"/>
              </a:rPr>
              <a:t>)</a:t>
            </a:r>
            <a:endParaRPr lang="zh-CN" altLang="zh-CN" sz="2800" b="1"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955711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11.3.2 </a:t>
            </a:r>
            <a:r>
              <a:rPr lang="zh-CN" altLang="en-US" dirty="0"/>
              <a:t>一个要测试的类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a:xfrm>
            <a:off x="6752897" y="1910327"/>
            <a:ext cx="5010807" cy="4351338"/>
          </a:xfrm>
        </p:spPr>
        <p:txBody>
          <a:bodyPr>
            <a:normAutofit/>
          </a:bodyPr>
          <a:lstStyle/>
          <a:p>
            <a:pPr marL="0" indent="0">
              <a:buNone/>
            </a:pPr>
            <a:r>
              <a:rPr lang="zh-CN" altLang="en-US" dirty="0"/>
              <a:t>这个类首先存储一个调查问题，并创建了一个空列表，用于存储答案。</a:t>
            </a:r>
            <a:endParaRPr lang="en-US" altLang="zh-CN" dirty="0"/>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751115" y="1860460"/>
            <a:ext cx="5914697" cy="4401205"/>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survey.py</a:t>
            </a:r>
          </a:p>
          <a:p>
            <a:pPr lvl="0" eaLnBrk="0" fontAlgn="base" hangingPunct="0">
              <a:spcBef>
                <a:spcPct val="0"/>
              </a:spcBef>
              <a:spcAft>
                <a:spcPct val="0"/>
              </a:spcAft>
            </a:pPr>
            <a:r>
              <a:rPr lang="zh-CN" altLang="zh-CN" sz="2000" b="1" dirty="0">
                <a:solidFill>
                  <a:srgbClr val="9E58A3"/>
                </a:solidFill>
                <a:latin typeface="Consolas" panose="020B0609020204030204" pitchFamily="49" charset="0"/>
                <a:ea typeface="微软雅黑" panose="020B0503020204020204" pitchFamily="34" charset="-122"/>
              </a:rPr>
              <a:t>class </a:t>
            </a:r>
            <a:r>
              <a:rPr lang="zh-CN" altLang="zh-CN" sz="2000" b="1" dirty="0">
                <a:solidFill>
                  <a:srgbClr val="333333"/>
                </a:solidFill>
                <a:latin typeface="Consolas" panose="020B0609020204030204" pitchFamily="49" charset="0"/>
                <a:ea typeface="微软雅黑" panose="020B0503020204020204" pitchFamily="34" charset="-122"/>
              </a:rPr>
              <a:t>AnonymousSurvey</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"""收集匿名调查问卷的答案"""</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0086B3"/>
                </a:solidFill>
                <a:latin typeface="Consolas" panose="020B0609020204030204" pitchFamily="49" charset="0"/>
                <a:ea typeface="微软雅黑" panose="020B0503020204020204" pitchFamily="34" charset="-122"/>
              </a:rPr>
              <a:t>__init__</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question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a:t>
            </a:r>
            <a:br>
              <a:rPr lang="zh-CN" altLang="zh-CN" sz="2000" b="1" dirty="0">
                <a:solidFill>
                  <a:srgbClr val="0086B3"/>
                </a:solidFill>
                <a:latin typeface="Consolas" panose="020B0609020204030204" pitchFamily="49" charset="0"/>
                <a:ea typeface="微软雅黑" panose="020B0503020204020204" pitchFamily="34" charset="-122"/>
              </a:rPr>
            </a:br>
            <a:r>
              <a:rPr lang="zh-CN" altLang="zh-CN" sz="2000" b="1" dirty="0">
                <a:solidFill>
                  <a:srgbClr val="0086B3"/>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new_response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append</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new_response</a:t>
            </a:r>
            <a:r>
              <a:rPr lang="zh-CN" altLang="zh-CN" sz="2000" b="1" dirty="0">
                <a:solidFill>
                  <a:srgbClr val="000000"/>
                </a:solidFill>
                <a:latin typeface="Consolas" panose="020B0609020204030204" pitchFamily="49" charset="0"/>
                <a:ea typeface="微软雅黑" panose="020B0503020204020204" pitchFamily="34" charset="-122"/>
              </a:rPr>
              <a:t>)</a:t>
            </a:r>
            <a:endParaRPr lang="en-US" altLang="zh-CN" sz="2000" b="1" dirty="0">
              <a:solidFill>
                <a:srgbClr val="000000"/>
              </a:solidFill>
              <a:latin typeface="Consolas" panose="020B0609020204030204" pitchFamily="49" charset="0"/>
              <a:ea typeface="微软雅黑" panose="020B0503020204020204" pitchFamily="34" charset="-122"/>
            </a:endParaRPr>
          </a:p>
          <a:p>
            <a:pPr lvl="0" eaLnBrk="0" fontAlgn="base" hangingPunct="0">
              <a:spcBef>
                <a:spcPct val="0"/>
              </a:spcBef>
              <a:spcAft>
                <a:spcPct val="0"/>
              </a:spcAft>
            </a:pP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show_results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0200BD"/>
                </a:solidFill>
                <a:latin typeface="Consolas" panose="020B0609020204030204" pitchFamily="49" charset="0"/>
                <a:ea typeface="微软雅黑" panose="020B0503020204020204" pitchFamily="34" charset="-122"/>
              </a:rPr>
              <a:t>print</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"Survey results:"</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200BD"/>
                </a:solidFill>
                <a:latin typeface="Consolas" panose="020B0609020204030204" pitchFamily="49" charset="0"/>
                <a:ea typeface="微软雅黑" panose="020B0503020204020204" pitchFamily="34" charset="-122"/>
              </a:rPr>
              <a:t>print</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f"- </a:t>
            </a:r>
            <a:r>
              <a:rPr lang="zh-CN" altLang="zh-CN" sz="2000" b="1" dirty="0">
                <a:solidFill>
                  <a:srgbClr val="183691"/>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response</a:t>
            </a:r>
            <a:r>
              <a:rPr lang="zh-CN" altLang="zh-CN" sz="2000" b="1" dirty="0">
                <a:solidFill>
                  <a:srgbClr val="183691"/>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a:t>
            </a:r>
            <a:r>
              <a:rPr lang="zh-CN" altLang="zh-CN" sz="2000" b="1" dirty="0">
                <a:solidFill>
                  <a:srgbClr val="000000"/>
                </a:solidFill>
                <a:latin typeface="Consolas" panose="020B0609020204030204" pitchFamily="49" charset="0"/>
                <a:ea typeface="微软雅黑" panose="020B0503020204020204" pitchFamily="34" charset="-122"/>
              </a:rPr>
              <a:t>)</a:t>
            </a:r>
            <a:endParaRPr lang="zh-CN" altLang="zh-CN" sz="2800" b="1"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5450C322-C70E-EC49-0B4F-7AD1A30E85C3}"/>
              </a:ext>
            </a:extLst>
          </p:cNvPr>
          <p:cNvSpPr/>
          <p:nvPr/>
        </p:nvSpPr>
        <p:spPr>
          <a:xfrm>
            <a:off x="921377" y="323277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909275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11.3.2 </a:t>
            </a:r>
            <a:r>
              <a:rPr lang="zh-CN" altLang="en-US" dirty="0"/>
              <a:t>一个要测试的类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a:xfrm>
            <a:off x="6752897" y="1910327"/>
            <a:ext cx="5010807" cy="4351338"/>
          </a:xfrm>
        </p:spPr>
        <p:txBody>
          <a:bodyPr>
            <a:normAutofit/>
          </a:bodyPr>
          <a:lstStyle/>
          <a:p>
            <a:pPr marL="0" indent="0">
              <a:buNone/>
            </a:pPr>
            <a:r>
              <a:rPr lang="zh-CN" altLang="en-US" dirty="0">
                <a:solidFill>
                  <a:schemeClr val="bg1">
                    <a:lumMod val="65000"/>
                  </a:schemeClr>
                </a:solidFill>
              </a:rPr>
              <a:t>这个类首先存储一个调查问题，并创建了一个空列表，用于存储答案。</a:t>
            </a:r>
            <a:endParaRPr lang="en-US" altLang="zh-CN" dirty="0">
              <a:solidFill>
                <a:schemeClr val="bg1">
                  <a:lumMod val="65000"/>
                </a:schemeClr>
              </a:solidFill>
            </a:endParaRPr>
          </a:p>
          <a:p>
            <a:pPr marL="0" indent="0">
              <a:buNone/>
            </a:pPr>
            <a:endParaRPr lang="en-US" altLang="zh-CN" dirty="0"/>
          </a:p>
          <a:p>
            <a:pPr marL="0" indent="0">
              <a:buNone/>
            </a:pPr>
            <a:r>
              <a:rPr lang="zh-CN" altLang="en-US" dirty="0"/>
              <a:t>同时包含在答案列表中添加新答案的方法，以及将存储在列表中的答案（</a:t>
            </a:r>
            <a:r>
              <a:rPr lang="en-US" altLang="zh-CN" dirty="0"/>
              <a:t>response</a:t>
            </a:r>
            <a:r>
              <a:rPr lang="zh-CN" altLang="en-US" dirty="0"/>
              <a:t>）打印出来的方法。</a:t>
            </a:r>
            <a:endParaRPr lang="en-US" altLang="zh-CN"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751115" y="1860460"/>
            <a:ext cx="5914697" cy="4401205"/>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survey.py</a:t>
            </a:r>
          </a:p>
          <a:p>
            <a:pPr lvl="0" eaLnBrk="0" fontAlgn="base" hangingPunct="0">
              <a:spcBef>
                <a:spcPct val="0"/>
              </a:spcBef>
              <a:spcAft>
                <a:spcPct val="0"/>
              </a:spcAft>
            </a:pPr>
            <a:r>
              <a:rPr lang="zh-CN" altLang="zh-CN" sz="2000" b="1" dirty="0">
                <a:solidFill>
                  <a:srgbClr val="9E58A3"/>
                </a:solidFill>
                <a:latin typeface="Consolas" panose="020B0609020204030204" pitchFamily="49" charset="0"/>
                <a:ea typeface="微软雅黑" panose="020B0503020204020204" pitchFamily="34" charset="-122"/>
              </a:rPr>
              <a:t>class </a:t>
            </a:r>
            <a:r>
              <a:rPr lang="zh-CN" altLang="zh-CN" sz="2000" b="1" dirty="0">
                <a:solidFill>
                  <a:srgbClr val="333333"/>
                </a:solidFill>
                <a:latin typeface="Consolas" panose="020B0609020204030204" pitchFamily="49" charset="0"/>
                <a:ea typeface="微软雅黑" panose="020B0503020204020204" pitchFamily="34" charset="-122"/>
              </a:rPr>
              <a:t>AnonymousSurvey</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"""收集匿名调查问卷的答案"""</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0086B3"/>
                </a:solidFill>
                <a:latin typeface="Consolas" panose="020B0609020204030204" pitchFamily="49" charset="0"/>
                <a:ea typeface="微软雅黑" panose="020B0503020204020204" pitchFamily="34" charset="-122"/>
              </a:rPr>
              <a:t>__init__</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question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a:t>
            </a:r>
            <a:br>
              <a:rPr lang="zh-CN" altLang="zh-CN" sz="2000" b="1" dirty="0">
                <a:solidFill>
                  <a:srgbClr val="0086B3"/>
                </a:solidFill>
                <a:latin typeface="Consolas" panose="020B0609020204030204" pitchFamily="49" charset="0"/>
                <a:ea typeface="微软雅黑" panose="020B0503020204020204" pitchFamily="34" charset="-122"/>
              </a:rPr>
            </a:br>
            <a:r>
              <a:rPr lang="zh-CN" altLang="zh-CN" sz="2000" b="1" dirty="0">
                <a:solidFill>
                  <a:srgbClr val="0086B3"/>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new_response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append</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new_response</a:t>
            </a:r>
            <a:r>
              <a:rPr lang="zh-CN" altLang="zh-CN" sz="2000" b="1" dirty="0">
                <a:solidFill>
                  <a:srgbClr val="000000"/>
                </a:solidFill>
                <a:latin typeface="Consolas" panose="020B0609020204030204" pitchFamily="49" charset="0"/>
                <a:ea typeface="微软雅黑" panose="020B0503020204020204" pitchFamily="34" charset="-122"/>
              </a:rPr>
              <a:t>)</a:t>
            </a:r>
            <a:endParaRPr lang="en-US" altLang="zh-CN" sz="2000" b="1" dirty="0">
              <a:solidFill>
                <a:srgbClr val="000000"/>
              </a:solidFill>
              <a:latin typeface="Consolas" panose="020B0609020204030204" pitchFamily="49" charset="0"/>
              <a:ea typeface="微软雅黑" panose="020B0503020204020204" pitchFamily="34" charset="-122"/>
            </a:endParaRPr>
          </a:p>
          <a:p>
            <a:pPr lvl="0" eaLnBrk="0" fontAlgn="base" hangingPunct="0">
              <a:spcBef>
                <a:spcPct val="0"/>
              </a:spcBef>
              <a:spcAft>
                <a:spcPct val="0"/>
              </a:spcAft>
            </a:pP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show_results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0200BD"/>
                </a:solidFill>
                <a:latin typeface="Consolas" panose="020B0609020204030204" pitchFamily="49" charset="0"/>
                <a:ea typeface="微软雅黑" panose="020B0503020204020204" pitchFamily="34" charset="-122"/>
              </a:rPr>
              <a:t>print</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"Survey results:"</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200BD"/>
                </a:solidFill>
                <a:latin typeface="Consolas" panose="020B0609020204030204" pitchFamily="49" charset="0"/>
                <a:ea typeface="微软雅黑" panose="020B0503020204020204" pitchFamily="34" charset="-122"/>
              </a:rPr>
              <a:t>print</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f"- </a:t>
            </a:r>
            <a:r>
              <a:rPr lang="zh-CN" altLang="zh-CN" sz="2000" b="1" dirty="0">
                <a:solidFill>
                  <a:srgbClr val="183691"/>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response</a:t>
            </a:r>
            <a:r>
              <a:rPr lang="zh-CN" altLang="zh-CN" sz="2000" b="1" dirty="0">
                <a:solidFill>
                  <a:srgbClr val="183691"/>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a:t>
            </a:r>
            <a:r>
              <a:rPr lang="zh-CN" altLang="zh-CN" sz="2000" b="1" dirty="0">
                <a:solidFill>
                  <a:srgbClr val="000000"/>
                </a:solidFill>
                <a:latin typeface="Consolas" panose="020B0609020204030204" pitchFamily="49" charset="0"/>
                <a:ea typeface="微软雅黑" panose="020B0503020204020204" pitchFamily="34" charset="-122"/>
              </a:rPr>
              <a:t>)</a:t>
            </a:r>
            <a:endParaRPr lang="zh-CN" altLang="zh-CN" sz="2800" b="1" dirty="0">
              <a:latin typeface="Consolas" panose="020B0609020204030204" pitchFamily="49" charset="0"/>
              <a:ea typeface="微软雅黑" panose="020B0503020204020204" pitchFamily="34" charset="-122"/>
            </a:endParaRPr>
          </a:p>
        </p:txBody>
      </p:sp>
      <p:sp>
        <p:nvSpPr>
          <p:cNvPr id="6" name="箭头: 右 5">
            <a:extLst>
              <a:ext uri="{FF2B5EF4-FFF2-40B4-BE49-F238E27FC236}">
                <a16:creationId xmlns:a16="http://schemas.microsoft.com/office/drawing/2014/main" id="{3CFE3C5D-2D67-EBC8-D209-46235AF231B6}"/>
              </a:ext>
            </a:extLst>
          </p:cNvPr>
          <p:cNvSpPr/>
          <p:nvPr/>
        </p:nvSpPr>
        <p:spPr>
          <a:xfrm>
            <a:off x="921377" y="440117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7" name="箭头: 右 6">
            <a:extLst>
              <a:ext uri="{FF2B5EF4-FFF2-40B4-BE49-F238E27FC236}">
                <a16:creationId xmlns:a16="http://schemas.microsoft.com/office/drawing/2014/main" id="{F747AD21-5030-DE0A-E6F0-FB37B85EDDDB}"/>
              </a:ext>
            </a:extLst>
          </p:cNvPr>
          <p:cNvSpPr/>
          <p:nvPr/>
        </p:nvSpPr>
        <p:spPr>
          <a:xfrm>
            <a:off x="921376" y="531580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1061016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下面来编写一个测试，对 </a:t>
            </a:r>
            <a:r>
              <a:rPr lang="en-US" altLang="zh-CN" sz="2800" dirty="0" err="1"/>
              <a:t>AnonymousSurvey</a:t>
            </a:r>
            <a:r>
              <a:rPr lang="en-US" altLang="zh-CN" sz="2800" dirty="0"/>
              <a:t> </a:t>
            </a:r>
            <a:r>
              <a:rPr lang="zh-CN" altLang="en-US" sz="2800" dirty="0"/>
              <a:t>类的行为的一个方面进行验证</a:t>
            </a:r>
            <a:r>
              <a:rPr lang="en-US" altLang="zh-CN" dirty="0"/>
              <a:t>——</a:t>
            </a:r>
            <a:r>
              <a:rPr lang="zh-CN" altLang="en-US" sz="2800" dirty="0"/>
              <a:t>如果用户在面对调查问题时只提供一个答案，这个答案也能被妥善地存储：</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D379E86E-3760-85E0-6551-CE29B6735053}"/>
              </a:ext>
            </a:extLst>
          </p:cNvPr>
          <p:cNvSpPr txBox="1"/>
          <p:nvPr/>
        </p:nvSpPr>
        <p:spPr>
          <a:xfrm>
            <a:off x="838199" y="3183816"/>
            <a:ext cx="10515758" cy="3416320"/>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lvl="0" eaLnBrk="0" fontAlgn="base" hangingPunct="0">
              <a:spcBef>
                <a:spcPct val="0"/>
              </a:spcBef>
              <a:spcAft>
                <a:spcPct val="0"/>
              </a:spcAft>
            </a:pPr>
            <a:r>
              <a:rPr lang="zh-CN" altLang="zh-CN" sz="2400" b="1" dirty="0">
                <a:solidFill>
                  <a:srgbClr val="9E58A3"/>
                </a:solidFill>
                <a:latin typeface="Consolas" panose="020B0609020204030204" pitchFamily="49" charset="0"/>
                <a:ea typeface="微软雅黑" panose="020B0503020204020204" pitchFamily="34" charset="-122"/>
              </a:rPr>
              <a:t>from </a:t>
            </a:r>
            <a:r>
              <a:rPr lang="zh-CN" altLang="zh-CN" sz="2400" b="1" dirty="0">
                <a:solidFill>
                  <a:srgbClr val="333333"/>
                </a:solidFill>
                <a:latin typeface="Consolas" panose="020B0609020204030204" pitchFamily="49" charset="0"/>
                <a:ea typeface="微软雅黑" panose="020B0503020204020204" pitchFamily="34" charset="-122"/>
              </a:rPr>
              <a:t>survey </a:t>
            </a:r>
            <a:r>
              <a:rPr lang="zh-CN" altLang="zh-CN" sz="2400" b="1" dirty="0">
                <a:solidFill>
                  <a:srgbClr val="9E58A3"/>
                </a:solidFill>
                <a:latin typeface="Consolas" panose="020B0609020204030204" pitchFamily="49" charset="0"/>
                <a:ea typeface="微软雅黑" panose="020B0503020204020204" pitchFamily="34" charset="-122"/>
              </a:rPr>
              <a:t>import </a:t>
            </a:r>
            <a:r>
              <a:rPr lang="zh-CN" altLang="zh-CN" sz="2400" b="1" dirty="0">
                <a:solidFill>
                  <a:srgbClr val="333333"/>
                </a:solidFill>
                <a:latin typeface="Consolas" panose="020B0609020204030204" pitchFamily="49" charset="0"/>
                <a:ea typeface="微软雅黑" panose="020B0503020204020204" pitchFamily="34" charset="-122"/>
              </a:rPr>
              <a:t>AnonymousSurvey</a:t>
            </a:r>
            <a:br>
              <a:rPr lang="zh-CN" altLang="zh-CN" sz="2400" b="1" dirty="0">
                <a:solidFill>
                  <a:srgbClr val="333333"/>
                </a:solidFill>
                <a:latin typeface="Consolas" panose="020B0609020204030204" pitchFamily="49" charset="0"/>
                <a:ea typeface="微软雅黑" panose="020B0503020204020204" pitchFamily="34" charset="-122"/>
              </a:rPr>
            </a:br>
            <a:br>
              <a:rPr lang="zh-CN" altLang="zh-CN" sz="2400" b="1" dirty="0">
                <a:solidFill>
                  <a:srgbClr val="333333"/>
                </a:solidFill>
                <a:latin typeface="Consolas" panose="020B0609020204030204" pitchFamily="49" charset="0"/>
                <a:ea typeface="微软雅黑" panose="020B0503020204020204" pitchFamily="34" charset="-122"/>
              </a:rPr>
            </a:br>
            <a:r>
              <a:rPr lang="zh-CN" altLang="zh-CN" sz="2400" b="1" dirty="0">
                <a:solidFill>
                  <a:srgbClr val="9E58A3"/>
                </a:solidFill>
                <a:latin typeface="Consolas" panose="020B0609020204030204" pitchFamily="49" charset="0"/>
                <a:ea typeface="微软雅黑" panose="020B0503020204020204" pitchFamily="34" charset="-122"/>
              </a:rPr>
              <a:t>def </a:t>
            </a:r>
            <a:r>
              <a:rPr lang="zh-CN" altLang="zh-CN" sz="2400" b="1" dirty="0">
                <a:solidFill>
                  <a:srgbClr val="795DA3"/>
                </a:solidFill>
                <a:latin typeface="Consolas" panose="020B0609020204030204" pitchFamily="49" charset="0"/>
                <a:ea typeface="微软雅黑" panose="020B0503020204020204" pitchFamily="34" charset="-122"/>
              </a:rPr>
              <a:t>test_store_single_response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400" b="1" dirty="0">
                <a:solidFill>
                  <a:srgbClr val="969896"/>
                </a:solidFill>
                <a:latin typeface="Consolas" panose="020B0609020204030204" pitchFamily="49" charset="0"/>
                <a:ea typeface="微软雅黑" panose="020B0503020204020204" pitchFamily="34" charset="-122"/>
              </a:rPr>
            </a:br>
            <a:r>
              <a:rPr lang="zh-CN" altLang="zh-CN" sz="2400" b="1" dirty="0">
                <a:solidFill>
                  <a:srgbClr val="969896"/>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question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400" b="1" dirty="0">
                <a:solidFill>
                  <a:srgbClr val="F2612A"/>
                </a:solidFill>
                <a:latin typeface="Consolas" panose="020B0609020204030204" pitchFamily="49" charset="0"/>
                <a:ea typeface="微软雅黑" panose="020B0503020204020204" pitchFamily="34" charset="-122"/>
              </a:rPr>
            </a:br>
            <a:r>
              <a:rPr lang="zh-CN" altLang="zh-CN" sz="2400" b="1" dirty="0">
                <a:solidFill>
                  <a:srgbClr val="F2612A"/>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258DFF"/>
                </a:solidFill>
                <a:latin typeface="Consolas" panose="020B0609020204030204" pitchFamily="49" charset="0"/>
                <a:ea typeface="微软雅黑" panose="020B0503020204020204" pitchFamily="34" charset="-122"/>
              </a:rPr>
              <a:t>AnonymousSurvey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0086B3"/>
                </a:solidFill>
                <a:latin typeface="Consolas" panose="020B0609020204030204" pitchFamily="49" charset="0"/>
                <a:ea typeface="微软雅黑" panose="020B0503020204020204" pitchFamily="34" charset="-122"/>
              </a:rPr>
              <a:t>question</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store_response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'English'</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9E58A3"/>
                </a:solidFill>
                <a:latin typeface="Consolas" panose="020B0609020204030204" pitchFamily="49" charset="0"/>
                <a:ea typeface="微软雅黑" panose="020B0503020204020204" pitchFamily="34" charset="-122"/>
              </a:rPr>
              <a:t>assert </a:t>
            </a:r>
            <a:r>
              <a:rPr lang="zh-CN" altLang="zh-CN" sz="2400" b="1" dirty="0">
                <a:solidFill>
                  <a:srgbClr val="F2612A"/>
                </a:solidFill>
                <a:latin typeface="Consolas" panose="020B0609020204030204" pitchFamily="49" charset="0"/>
                <a:ea typeface="微软雅黑" panose="020B0503020204020204" pitchFamily="34" charset="-122"/>
              </a:rPr>
              <a:t>'English' </a:t>
            </a:r>
            <a:r>
              <a:rPr lang="zh-CN" altLang="zh-CN" sz="2400" b="1" dirty="0">
                <a:solidFill>
                  <a:srgbClr val="9E58A3"/>
                </a:solidFill>
                <a:latin typeface="Consolas" panose="020B0609020204030204" pitchFamily="49" charset="0"/>
                <a:ea typeface="微软雅黑" panose="020B0503020204020204" pitchFamily="34" charset="-122"/>
              </a:rPr>
              <a:t>in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responses</a:t>
            </a:r>
            <a:endParaRPr lang="zh-CN" altLang="zh-CN" sz="2400" b="1" dirty="0">
              <a:solidFill>
                <a:prstClr val="black"/>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636239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4" name="文本框 3">
            <a:extLst>
              <a:ext uri="{FF2B5EF4-FFF2-40B4-BE49-F238E27FC236}">
                <a16:creationId xmlns:a16="http://schemas.microsoft.com/office/drawing/2014/main" id="{D379E86E-3760-85E0-6551-CE29B6735053}"/>
              </a:ext>
            </a:extLst>
          </p:cNvPr>
          <p:cNvSpPr txBox="1"/>
          <p:nvPr/>
        </p:nvSpPr>
        <p:spPr>
          <a:xfrm>
            <a:off x="838200" y="1724868"/>
            <a:ext cx="10515758" cy="3416320"/>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lvl="0" eaLnBrk="0" fontAlgn="base" hangingPunct="0">
              <a:spcBef>
                <a:spcPct val="0"/>
              </a:spcBef>
              <a:spcAft>
                <a:spcPct val="0"/>
              </a:spcAft>
            </a:pPr>
            <a:r>
              <a:rPr lang="zh-CN" altLang="zh-CN" sz="2400" b="1" dirty="0">
                <a:solidFill>
                  <a:srgbClr val="9E58A3"/>
                </a:solidFill>
                <a:latin typeface="Consolas" panose="020B0609020204030204" pitchFamily="49" charset="0"/>
                <a:ea typeface="微软雅黑" panose="020B0503020204020204" pitchFamily="34" charset="-122"/>
              </a:rPr>
              <a:t>from </a:t>
            </a:r>
            <a:r>
              <a:rPr lang="zh-CN" altLang="zh-CN" sz="2400" b="1" dirty="0">
                <a:solidFill>
                  <a:srgbClr val="333333"/>
                </a:solidFill>
                <a:latin typeface="Consolas" panose="020B0609020204030204" pitchFamily="49" charset="0"/>
                <a:ea typeface="微软雅黑" panose="020B0503020204020204" pitchFamily="34" charset="-122"/>
              </a:rPr>
              <a:t>survey </a:t>
            </a:r>
            <a:r>
              <a:rPr lang="zh-CN" altLang="zh-CN" sz="2400" b="1" dirty="0">
                <a:solidFill>
                  <a:srgbClr val="9E58A3"/>
                </a:solidFill>
                <a:latin typeface="Consolas" panose="020B0609020204030204" pitchFamily="49" charset="0"/>
                <a:ea typeface="微软雅黑" panose="020B0503020204020204" pitchFamily="34" charset="-122"/>
              </a:rPr>
              <a:t>import </a:t>
            </a:r>
            <a:r>
              <a:rPr lang="zh-CN" altLang="zh-CN" sz="2400" b="1" dirty="0">
                <a:solidFill>
                  <a:srgbClr val="333333"/>
                </a:solidFill>
                <a:latin typeface="Consolas" panose="020B0609020204030204" pitchFamily="49" charset="0"/>
                <a:ea typeface="微软雅黑" panose="020B0503020204020204" pitchFamily="34" charset="-122"/>
              </a:rPr>
              <a:t>AnonymousSurvey</a:t>
            </a:r>
            <a:br>
              <a:rPr lang="zh-CN" altLang="zh-CN" sz="2400" b="1" dirty="0">
                <a:solidFill>
                  <a:srgbClr val="333333"/>
                </a:solidFill>
                <a:latin typeface="Consolas" panose="020B0609020204030204" pitchFamily="49" charset="0"/>
                <a:ea typeface="微软雅黑" panose="020B0503020204020204" pitchFamily="34" charset="-122"/>
              </a:rPr>
            </a:br>
            <a:br>
              <a:rPr lang="zh-CN" altLang="zh-CN" sz="2400" b="1" dirty="0">
                <a:solidFill>
                  <a:srgbClr val="333333"/>
                </a:solidFill>
                <a:latin typeface="Consolas" panose="020B0609020204030204" pitchFamily="49" charset="0"/>
                <a:ea typeface="微软雅黑" panose="020B0503020204020204" pitchFamily="34" charset="-122"/>
              </a:rPr>
            </a:br>
            <a:r>
              <a:rPr lang="zh-CN" altLang="zh-CN" sz="2400" b="1" dirty="0">
                <a:solidFill>
                  <a:srgbClr val="9E58A3"/>
                </a:solidFill>
                <a:latin typeface="Consolas" panose="020B0609020204030204" pitchFamily="49" charset="0"/>
                <a:ea typeface="微软雅黑" panose="020B0503020204020204" pitchFamily="34" charset="-122"/>
              </a:rPr>
              <a:t>def </a:t>
            </a:r>
            <a:r>
              <a:rPr lang="zh-CN" altLang="zh-CN" sz="2400" b="1" dirty="0">
                <a:solidFill>
                  <a:srgbClr val="795DA3"/>
                </a:solidFill>
                <a:latin typeface="Consolas" panose="020B0609020204030204" pitchFamily="49" charset="0"/>
                <a:ea typeface="微软雅黑" panose="020B0503020204020204" pitchFamily="34" charset="-122"/>
              </a:rPr>
              <a:t>test_store_single_response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400" b="1" dirty="0">
                <a:solidFill>
                  <a:srgbClr val="969896"/>
                </a:solidFill>
                <a:latin typeface="Consolas" panose="020B0609020204030204" pitchFamily="49" charset="0"/>
                <a:ea typeface="微软雅黑" panose="020B0503020204020204" pitchFamily="34" charset="-122"/>
              </a:rPr>
            </a:br>
            <a:r>
              <a:rPr lang="zh-CN" altLang="zh-CN" sz="2400" b="1" dirty="0">
                <a:solidFill>
                  <a:srgbClr val="969896"/>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question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400" b="1" dirty="0">
                <a:solidFill>
                  <a:srgbClr val="F2612A"/>
                </a:solidFill>
                <a:latin typeface="Consolas" panose="020B0609020204030204" pitchFamily="49" charset="0"/>
                <a:ea typeface="微软雅黑" panose="020B0503020204020204" pitchFamily="34" charset="-122"/>
              </a:rPr>
            </a:br>
            <a:r>
              <a:rPr lang="zh-CN" altLang="zh-CN" sz="2400" b="1" dirty="0">
                <a:solidFill>
                  <a:srgbClr val="F2612A"/>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258DFF"/>
                </a:solidFill>
                <a:latin typeface="Consolas" panose="020B0609020204030204" pitchFamily="49" charset="0"/>
                <a:ea typeface="微软雅黑" panose="020B0503020204020204" pitchFamily="34" charset="-122"/>
              </a:rPr>
              <a:t>AnonymousSurvey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0086B3"/>
                </a:solidFill>
                <a:latin typeface="Consolas" panose="020B0609020204030204" pitchFamily="49" charset="0"/>
                <a:ea typeface="微软雅黑" panose="020B0503020204020204" pitchFamily="34" charset="-122"/>
              </a:rPr>
              <a:t>question</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store_response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'English'</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9E58A3"/>
                </a:solidFill>
                <a:latin typeface="Consolas" panose="020B0609020204030204" pitchFamily="49" charset="0"/>
                <a:ea typeface="微软雅黑" panose="020B0503020204020204" pitchFamily="34" charset="-122"/>
              </a:rPr>
              <a:t>assert </a:t>
            </a:r>
            <a:r>
              <a:rPr lang="zh-CN" altLang="zh-CN" sz="2400" b="1" dirty="0">
                <a:solidFill>
                  <a:srgbClr val="F2612A"/>
                </a:solidFill>
                <a:latin typeface="Consolas" panose="020B0609020204030204" pitchFamily="49" charset="0"/>
                <a:ea typeface="微软雅黑" panose="020B0503020204020204" pitchFamily="34" charset="-122"/>
              </a:rPr>
              <a:t>'English' </a:t>
            </a:r>
            <a:r>
              <a:rPr lang="zh-CN" altLang="zh-CN" sz="2400" b="1" dirty="0">
                <a:solidFill>
                  <a:srgbClr val="9E58A3"/>
                </a:solidFill>
                <a:latin typeface="Consolas" panose="020B0609020204030204" pitchFamily="49" charset="0"/>
                <a:ea typeface="微软雅黑" panose="020B0503020204020204" pitchFamily="34" charset="-122"/>
              </a:rPr>
              <a:t>in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responses</a:t>
            </a:r>
            <a:endParaRPr lang="zh-CN" altLang="zh-CN" sz="2400" b="1" dirty="0">
              <a:solidFill>
                <a:prstClr val="black"/>
              </a:solidFill>
              <a:latin typeface="Consolas" panose="020B0609020204030204" pitchFamily="49" charset="0"/>
              <a:ea typeface="微软雅黑" panose="020B0503020204020204" pitchFamily="34" charset="-122"/>
            </a:endParaRPr>
          </a:p>
        </p:txBody>
      </p:sp>
      <p:sp>
        <p:nvSpPr>
          <p:cNvPr id="6" name="箭头: 右 5">
            <a:extLst>
              <a:ext uri="{FF2B5EF4-FFF2-40B4-BE49-F238E27FC236}">
                <a16:creationId xmlns:a16="http://schemas.microsoft.com/office/drawing/2014/main" id="{D8DB68D3-C06E-5600-F850-18E5F0E3455D}"/>
              </a:ext>
            </a:extLst>
          </p:cNvPr>
          <p:cNvSpPr/>
          <p:nvPr/>
        </p:nvSpPr>
        <p:spPr>
          <a:xfrm>
            <a:off x="440311" y="218970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7" name="箭头: 右 6">
            <a:extLst>
              <a:ext uri="{FF2B5EF4-FFF2-40B4-BE49-F238E27FC236}">
                <a16:creationId xmlns:a16="http://schemas.microsoft.com/office/drawing/2014/main" id="{F9A8F432-B2ED-6520-9685-98B4544C3111}"/>
              </a:ext>
            </a:extLst>
          </p:cNvPr>
          <p:cNvSpPr/>
          <p:nvPr/>
        </p:nvSpPr>
        <p:spPr>
          <a:xfrm>
            <a:off x="440311" y="291221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内容占位符 2">
            <a:extLst>
              <a:ext uri="{FF2B5EF4-FFF2-40B4-BE49-F238E27FC236}">
                <a16:creationId xmlns:a16="http://schemas.microsoft.com/office/drawing/2014/main" id="{ACA22CC2-5347-DC9B-F8A0-1887A25DEFBD}"/>
              </a:ext>
            </a:extLst>
          </p:cNvPr>
          <p:cNvSpPr txBox="1">
            <a:spLocks/>
          </p:cNvSpPr>
          <p:nvPr/>
        </p:nvSpPr>
        <p:spPr>
          <a:xfrm>
            <a:off x="2430705" y="5246915"/>
            <a:ext cx="7330590" cy="12845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dirty="0"/>
              <a:t>首先，导入要测试的 </a:t>
            </a:r>
            <a:r>
              <a:rPr lang="en-US" altLang="zh-CN" b="1" dirty="0" err="1"/>
              <a:t>AnonymousSurvey</a:t>
            </a:r>
            <a:r>
              <a:rPr lang="en-US" altLang="zh-CN" dirty="0"/>
              <a:t> </a:t>
            </a:r>
            <a:r>
              <a:rPr lang="zh-CN" altLang="en-US" dirty="0"/>
              <a:t>类。</a:t>
            </a:r>
            <a:endParaRPr lang="en-US" altLang="zh-CN" dirty="0"/>
          </a:p>
          <a:p>
            <a:pPr marL="0" indent="0" algn="l">
              <a:buNone/>
            </a:pPr>
            <a:r>
              <a:rPr lang="zh-CN" altLang="en-US" dirty="0"/>
              <a:t>测试函数验将会验证：调查问题的单个答案被存储后，它会被包含在调查结果列表中。</a:t>
            </a:r>
            <a:endParaRPr lang="en-US" altLang="zh-CN" dirty="0"/>
          </a:p>
        </p:txBody>
      </p:sp>
    </p:spTree>
    <p:extLst>
      <p:ext uri="{BB962C8B-B14F-4D97-AF65-F5344CB8AC3E}">
        <p14:creationId xmlns:p14="http://schemas.microsoft.com/office/powerpoint/2010/main" val="3281142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4" name="文本框 3">
            <a:extLst>
              <a:ext uri="{FF2B5EF4-FFF2-40B4-BE49-F238E27FC236}">
                <a16:creationId xmlns:a16="http://schemas.microsoft.com/office/drawing/2014/main" id="{D379E86E-3760-85E0-6551-CE29B6735053}"/>
              </a:ext>
            </a:extLst>
          </p:cNvPr>
          <p:cNvSpPr txBox="1"/>
          <p:nvPr/>
        </p:nvSpPr>
        <p:spPr>
          <a:xfrm>
            <a:off x="838200" y="1724868"/>
            <a:ext cx="10515758" cy="3416320"/>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lvl="0" eaLnBrk="0" fontAlgn="base" hangingPunct="0">
              <a:spcBef>
                <a:spcPct val="0"/>
              </a:spcBef>
              <a:spcAft>
                <a:spcPct val="0"/>
              </a:spcAft>
            </a:pPr>
            <a:r>
              <a:rPr lang="zh-CN" altLang="zh-CN" sz="2400" b="1" dirty="0">
                <a:solidFill>
                  <a:srgbClr val="9E58A3"/>
                </a:solidFill>
                <a:latin typeface="Consolas" panose="020B0609020204030204" pitchFamily="49" charset="0"/>
                <a:ea typeface="微软雅黑" panose="020B0503020204020204" pitchFamily="34" charset="-122"/>
              </a:rPr>
              <a:t>from </a:t>
            </a:r>
            <a:r>
              <a:rPr lang="zh-CN" altLang="zh-CN" sz="2400" b="1" dirty="0">
                <a:solidFill>
                  <a:srgbClr val="333333"/>
                </a:solidFill>
                <a:latin typeface="Consolas" panose="020B0609020204030204" pitchFamily="49" charset="0"/>
                <a:ea typeface="微软雅黑" panose="020B0503020204020204" pitchFamily="34" charset="-122"/>
              </a:rPr>
              <a:t>survey </a:t>
            </a:r>
            <a:r>
              <a:rPr lang="zh-CN" altLang="zh-CN" sz="2400" b="1" dirty="0">
                <a:solidFill>
                  <a:srgbClr val="9E58A3"/>
                </a:solidFill>
                <a:latin typeface="Consolas" panose="020B0609020204030204" pitchFamily="49" charset="0"/>
                <a:ea typeface="微软雅黑" panose="020B0503020204020204" pitchFamily="34" charset="-122"/>
              </a:rPr>
              <a:t>import </a:t>
            </a:r>
            <a:r>
              <a:rPr lang="zh-CN" altLang="zh-CN" sz="2400" b="1" dirty="0">
                <a:solidFill>
                  <a:srgbClr val="333333"/>
                </a:solidFill>
                <a:latin typeface="Consolas" panose="020B0609020204030204" pitchFamily="49" charset="0"/>
                <a:ea typeface="微软雅黑" panose="020B0503020204020204" pitchFamily="34" charset="-122"/>
              </a:rPr>
              <a:t>AnonymousSurvey</a:t>
            </a:r>
            <a:br>
              <a:rPr lang="zh-CN" altLang="zh-CN" sz="2400" b="1" dirty="0">
                <a:solidFill>
                  <a:srgbClr val="333333"/>
                </a:solidFill>
                <a:latin typeface="Consolas" panose="020B0609020204030204" pitchFamily="49" charset="0"/>
                <a:ea typeface="微软雅黑" panose="020B0503020204020204" pitchFamily="34" charset="-122"/>
              </a:rPr>
            </a:br>
            <a:br>
              <a:rPr lang="zh-CN" altLang="zh-CN" sz="2400" b="1" dirty="0">
                <a:solidFill>
                  <a:srgbClr val="333333"/>
                </a:solidFill>
                <a:latin typeface="Consolas" panose="020B0609020204030204" pitchFamily="49" charset="0"/>
                <a:ea typeface="微软雅黑" panose="020B0503020204020204" pitchFamily="34" charset="-122"/>
              </a:rPr>
            </a:br>
            <a:r>
              <a:rPr lang="zh-CN" altLang="zh-CN" sz="2400" b="1" dirty="0">
                <a:solidFill>
                  <a:srgbClr val="9E58A3"/>
                </a:solidFill>
                <a:latin typeface="Consolas" panose="020B0609020204030204" pitchFamily="49" charset="0"/>
                <a:ea typeface="微软雅黑" panose="020B0503020204020204" pitchFamily="34" charset="-122"/>
              </a:rPr>
              <a:t>def </a:t>
            </a:r>
            <a:r>
              <a:rPr lang="zh-CN" altLang="zh-CN" sz="2400" b="1" dirty="0">
                <a:solidFill>
                  <a:srgbClr val="795DA3"/>
                </a:solidFill>
                <a:latin typeface="Consolas" panose="020B0609020204030204" pitchFamily="49" charset="0"/>
                <a:ea typeface="微软雅黑" panose="020B0503020204020204" pitchFamily="34" charset="-122"/>
              </a:rPr>
              <a:t>test_store_single_response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400" b="1" dirty="0">
                <a:solidFill>
                  <a:srgbClr val="969896"/>
                </a:solidFill>
                <a:latin typeface="Consolas" panose="020B0609020204030204" pitchFamily="49" charset="0"/>
                <a:ea typeface="微软雅黑" panose="020B0503020204020204" pitchFamily="34" charset="-122"/>
              </a:rPr>
            </a:br>
            <a:r>
              <a:rPr lang="zh-CN" altLang="zh-CN" sz="2400" b="1" dirty="0">
                <a:solidFill>
                  <a:srgbClr val="969896"/>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question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400" b="1" dirty="0">
                <a:solidFill>
                  <a:srgbClr val="F2612A"/>
                </a:solidFill>
                <a:latin typeface="Consolas" panose="020B0609020204030204" pitchFamily="49" charset="0"/>
                <a:ea typeface="微软雅黑" panose="020B0503020204020204" pitchFamily="34" charset="-122"/>
              </a:rPr>
            </a:br>
            <a:r>
              <a:rPr lang="zh-CN" altLang="zh-CN" sz="2400" b="1" dirty="0">
                <a:solidFill>
                  <a:srgbClr val="F2612A"/>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258DFF"/>
                </a:solidFill>
                <a:latin typeface="Consolas" panose="020B0609020204030204" pitchFamily="49" charset="0"/>
                <a:ea typeface="微软雅黑" panose="020B0503020204020204" pitchFamily="34" charset="-122"/>
              </a:rPr>
              <a:t>AnonymousSurvey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0086B3"/>
                </a:solidFill>
                <a:latin typeface="Consolas" panose="020B0609020204030204" pitchFamily="49" charset="0"/>
                <a:ea typeface="微软雅黑" panose="020B0503020204020204" pitchFamily="34" charset="-122"/>
              </a:rPr>
              <a:t>question</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store_response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'English'</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9E58A3"/>
                </a:solidFill>
                <a:latin typeface="Consolas" panose="020B0609020204030204" pitchFamily="49" charset="0"/>
                <a:ea typeface="微软雅黑" panose="020B0503020204020204" pitchFamily="34" charset="-122"/>
              </a:rPr>
              <a:t>assert </a:t>
            </a:r>
            <a:r>
              <a:rPr lang="zh-CN" altLang="zh-CN" sz="2400" b="1" dirty="0">
                <a:solidFill>
                  <a:srgbClr val="F2612A"/>
                </a:solidFill>
                <a:latin typeface="Consolas" panose="020B0609020204030204" pitchFamily="49" charset="0"/>
                <a:ea typeface="微软雅黑" panose="020B0503020204020204" pitchFamily="34" charset="-122"/>
              </a:rPr>
              <a:t>'English' </a:t>
            </a:r>
            <a:r>
              <a:rPr lang="zh-CN" altLang="zh-CN" sz="2400" b="1" dirty="0">
                <a:solidFill>
                  <a:srgbClr val="9E58A3"/>
                </a:solidFill>
                <a:latin typeface="Consolas" panose="020B0609020204030204" pitchFamily="49" charset="0"/>
                <a:ea typeface="微软雅黑" panose="020B0503020204020204" pitchFamily="34" charset="-122"/>
              </a:rPr>
              <a:t>in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responses</a:t>
            </a:r>
            <a:endParaRPr lang="zh-CN" altLang="zh-CN" sz="2400" b="1" dirty="0">
              <a:solidFill>
                <a:prstClr val="black"/>
              </a:solidFill>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F9A8F432-B2ED-6520-9685-98B4544C3111}"/>
              </a:ext>
            </a:extLst>
          </p:cNvPr>
          <p:cNvSpPr/>
          <p:nvPr/>
        </p:nvSpPr>
        <p:spPr>
          <a:xfrm>
            <a:off x="644807" y="402811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内容占位符 2">
            <a:extLst>
              <a:ext uri="{FF2B5EF4-FFF2-40B4-BE49-F238E27FC236}">
                <a16:creationId xmlns:a16="http://schemas.microsoft.com/office/drawing/2014/main" id="{ACA22CC2-5347-DC9B-F8A0-1887A25DEFBD}"/>
              </a:ext>
            </a:extLst>
          </p:cNvPr>
          <p:cNvSpPr txBox="1">
            <a:spLocks/>
          </p:cNvSpPr>
          <p:nvPr/>
        </p:nvSpPr>
        <p:spPr>
          <a:xfrm>
            <a:off x="2111390" y="5275944"/>
            <a:ext cx="7969219" cy="12845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要测试类的行为，需要创建其实例，为此我们提供了一个问题，然后使用 </a:t>
            </a:r>
            <a:r>
              <a:rPr lang="zh-CN" altLang="zh-CN" b="1" dirty="0">
                <a:solidFill>
                  <a:srgbClr val="258DFF"/>
                </a:solidFill>
              </a:rPr>
              <a:t>store_response</a:t>
            </a:r>
            <a:r>
              <a:rPr lang="en-US" altLang="zh-CN" b="1" dirty="0">
                <a:solidFill>
                  <a:srgbClr val="258DFF"/>
                </a:solidFill>
              </a:rPr>
              <a:t> </a:t>
            </a:r>
            <a:r>
              <a:rPr lang="zh-CN" altLang="en-US" dirty="0"/>
              <a:t>方法存储单个文本答案 </a:t>
            </a:r>
            <a:r>
              <a:rPr lang="zh-CN" altLang="zh-CN" b="1" dirty="0">
                <a:solidFill>
                  <a:srgbClr val="F2612A"/>
                </a:solidFill>
              </a:rPr>
              <a:t>English</a:t>
            </a:r>
            <a:r>
              <a:rPr lang="zh-CN" altLang="en-US" dirty="0"/>
              <a:t>。</a:t>
            </a:r>
          </a:p>
        </p:txBody>
      </p:sp>
      <p:sp>
        <p:nvSpPr>
          <p:cNvPr id="3" name="左大括号 2">
            <a:extLst>
              <a:ext uri="{FF2B5EF4-FFF2-40B4-BE49-F238E27FC236}">
                <a16:creationId xmlns:a16="http://schemas.microsoft.com/office/drawing/2014/main" id="{68DD766F-38CC-1FE7-4F6D-8ACF7AC37C68}"/>
              </a:ext>
            </a:extLst>
          </p:cNvPr>
          <p:cNvSpPr/>
          <p:nvPr/>
        </p:nvSpPr>
        <p:spPr>
          <a:xfrm>
            <a:off x="1178245" y="3730559"/>
            <a:ext cx="291818" cy="885266"/>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910865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4" name="文本框 3">
            <a:extLst>
              <a:ext uri="{FF2B5EF4-FFF2-40B4-BE49-F238E27FC236}">
                <a16:creationId xmlns:a16="http://schemas.microsoft.com/office/drawing/2014/main" id="{D379E86E-3760-85E0-6551-CE29B6735053}"/>
              </a:ext>
            </a:extLst>
          </p:cNvPr>
          <p:cNvSpPr txBox="1"/>
          <p:nvPr/>
        </p:nvSpPr>
        <p:spPr>
          <a:xfrm>
            <a:off x="838200" y="1724868"/>
            <a:ext cx="10515758" cy="3416320"/>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lvl="0" eaLnBrk="0" fontAlgn="base" hangingPunct="0">
              <a:spcBef>
                <a:spcPct val="0"/>
              </a:spcBef>
              <a:spcAft>
                <a:spcPct val="0"/>
              </a:spcAft>
            </a:pPr>
            <a:r>
              <a:rPr lang="zh-CN" altLang="zh-CN" sz="2400" b="1" dirty="0">
                <a:solidFill>
                  <a:srgbClr val="9E58A3"/>
                </a:solidFill>
                <a:latin typeface="Consolas" panose="020B0609020204030204" pitchFamily="49" charset="0"/>
                <a:ea typeface="微软雅黑" panose="020B0503020204020204" pitchFamily="34" charset="-122"/>
              </a:rPr>
              <a:t>from </a:t>
            </a:r>
            <a:r>
              <a:rPr lang="zh-CN" altLang="zh-CN" sz="2400" b="1" dirty="0">
                <a:solidFill>
                  <a:srgbClr val="333333"/>
                </a:solidFill>
                <a:latin typeface="Consolas" panose="020B0609020204030204" pitchFamily="49" charset="0"/>
                <a:ea typeface="微软雅黑" panose="020B0503020204020204" pitchFamily="34" charset="-122"/>
              </a:rPr>
              <a:t>survey </a:t>
            </a:r>
            <a:r>
              <a:rPr lang="zh-CN" altLang="zh-CN" sz="2400" b="1" dirty="0">
                <a:solidFill>
                  <a:srgbClr val="9E58A3"/>
                </a:solidFill>
                <a:latin typeface="Consolas" panose="020B0609020204030204" pitchFamily="49" charset="0"/>
                <a:ea typeface="微软雅黑" panose="020B0503020204020204" pitchFamily="34" charset="-122"/>
              </a:rPr>
              <a:t>import </a:t>
            </a:r>
            <a:r>
              <a:rPr lang="zh-CN" altLang="zh-CN" sz="2400" b="1" dirty="0">
                <a:solidFill>
                  <a:srgbClr val="333333"/>
                </a:solidFill>
                <a:latin typeface="Consolas" panose="020B0609020204030204" pitchFamily="49" charset="0"/>
                <a:ea typeface="微软雅黑" panose="020B0503020204020204" pitchFamily="34" charset="-122"/>
              </a:rPr>
              <a:t>AnonymousSurvey</a:t>
            </a:r>
            <a:br>
              <a:rPr lang="zh-CN" altLang="zh-CN" sz="2400" b="1" dirty="0">
                <a:solidFill>
                  <a:srgbClr val="333333"/>
                </a:solidFill>
                <a:latin typeface="Consolas" panose="020B0609020204030204" pitchFamily="49" charset="0"/>
                <a:ea typeface="微软雅黑" panose="020B0503020204020204" pitchFamily="34" charset="-122"/>
              </a:rPr>
            </a:br>
            <a:br>
              <a:rPr lang="zh-CN" altLang="zh-CN" sz="2400" b="1" dirty="0">
                <a:solidFill>
                  <a:srgbClr val="333333"/>
                </a:solidFill>
                <a:latin typeface="Consolas" panose="020B0609020204030204" pitchFamily="49" charset="0"/>
                <a:ea typeface="微软雅黑" panose="020B0503020204020204" pitchFamily="34" charset="-122"/>
              </a:rPr>
            </a:br>
            <a:r>
              <a:rPr lang="zh-CN" altLang="zh-CN" sz="2400" b="1" dirty="0">
                <a:solidFill>
                  <a:srgbClr val="9E58A3"/>
                </a:solidFill>
                <a:latin typeface="Consolas" panose="020B0609020204030204" pitchFamily="49" charset="0"/>
                <a:ea typeface="微软雅黑" panose="020B0503020204020204" pitchFamily="34" charset="-122"/>
              </a:rPr>
              <a:t>def </a:t>
            </a:r>
            <a:r>
              <a:rPr lang="zh-CN" altLang="zh-CN" sz="2400" b="1" dirty="0">
                <a:solidFill>
                  <a:srgbClr val="795DA3"/>
                </a:solidFill>
                <a:latin typeface="Consolas" panose="020B0609020204030204" pitchFamily="49" charset="0"/>
                <a:ea typeface="微软雅黑" panose="020B0503020204020204" pitchFamily="34" charset="-122"/>
              </a:rPr>
              <a:t>test_store_single_response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400" b="1" dirty="0">
                <a:solidFill>
                  <a:srgbClr val="969896"/>
                </a:solidFill>
                <a:latin typeface="Consolas" panose="020B0609020204030204" pitchFamily="49" charset="0"/>
                <a:ea typeface="微软雅黑" panose="020B0503020204020204" pitchFamily="34" charset="-122"/>
              </a:rPr>
            </a:br>
            <a:r>
              <a:rPr lang="zh-CN" altLang="zh-CN" sz="2400" b="1" dirty="0">
                <a:solidFill>
                  <a:srgbClr val="969896"/>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question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400" b="1" dirty="0">
                <a:solidFill>
                  <a:srgbClr val="F2612A"/>
                </a:solidFill>
                <a:latin typeface="Consolas" panose="020B0609020204030204" pitchFamily="49" charset="0"/>
                <a:ea typeface="微软雅黑" panose="020B0503020204020204" pitchFamily="34" charset="-122"/>
              </a:rPr>
            </a:br>
            <a:r>
              <a:rPr lang="zh-CN" altLang="zh-CN" sz="2400" b="1" dirty="0">
                <a:solidFill>
                  <a:srgbClr val="F2612A"/>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258DFF"/>
                </a:solidFill>
                <a:latin typeface="Consolas" panose="020B0609020204030204" pitchFamily="49" charset="0"/>
                <a:ea typeface="微软雅黑" panose="020B0503020204020204" pitchFamily="34" charset="-122"/>
              </a:rPr>
              <a:t>AnonymousSurvey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0086B3"/>
                </a:solidFill>
                <a:latin typeface="Consolas" panose="020B0609020204030204" pitchFamily="49" charset="0"/>
                <a:ea typeface="微软雅黑" panose="020B0503020204020204" pitchFamily="34" charset="-122"/>
              </a:rPr>
              <a:t>question</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store_response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'English'</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9E58A3"/>
                </a:solidFill>
                <a:latin typeface="Consolas" panose="020B0609020204030204" pitchFamily="49" charset="0"/>
                <a:ea typeface="微软雅黑" panose="020B0503020204020204" pitchFamily="34" charset="-122"/>
              </a:rPr>
              <a:t>assert </a:t>
            </a:r>
            <a:r>
              <a:rPr lang="zh-CN" altLang="zh-CN" sz="2400" b="1" dirty="0">
                <a:solidFill>
                  <a:srgbClr val="F2612A"/>
                </a:solidFill>
                <a:latin typeface="Consolas" panose="020B0609020204030204" pitchFamily="49" charset="0"/>
                <a:ea typeface="微软雅黑" panose="020B0503020204020204" pitchFamily="34" charset="-122"/>
              </a:rPr>
              <a:t>'English' </a:t>
            </a:r>
            <a:r>
              <a:rPr lang="zh-CN" altLang="zh-CN" sz="2400" b="1" dirty="0">
                <a:solidFill>
                  <a:srgbClr val="9E58A3"/>
                </a:solidFill>
                <a:latin typeface="Consolas" panose="020B0609020204030204" pitchFamily="49" charset="0"/>
                <a:ea typeface="微软雅黑" panose="020B0503020204020204" pitchFamily="34" charset="-122"/>
              </a:rPr>
              <a:t>in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responses</a:t>
            </a:r>
            <a:endParaRPr lang="zh-CN" altLang="zh-CN" sz="2400" b="1" dirty="0">
              <a:solidFill>
                <a:prstClr val="black"/>
              </a:solidFill>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F9A8F432-B2ED-6520-9685-98B4544C3111}"/>
              </a:ext>
            </a:extLst>
          </p:cNvPr>
          <p:cNvSpPr/>
          <p:nvPr/>
        </p:nvSpPr>
        <p:spPr>
          <a:xfrm>
            <a:off x="971379" y="475883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内容占位符 2">
            <a:extLst>
              <a:ext uri="{FF2B5EF4-FFF2-40B4-BE49-F238E27FC236}">
                <a16:creationId xmlns:a16="http://schemas.microsoft.com/office/drawing/2014/main" id="{ACA22CC2-5347-DC9B-F8A0-1887A25DEFBD}"/>
              </a:ext>
            </a:extLst>
          </p:cNvPr>
          <p:cNvSpPr txBox="1">
            <a:spLocks/>
          </p:cNvSpPr>
          <p:nvPr/>
        </p:nvSpPr>
        <p:spPr>
          <a:xfrm>
            <a:off x="2111390" y="5275944"/>
            <a:ext cx="7969219" cy="12845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接下来，通过断言 </a:t>
            </a:r>
            <a:r>
              <a:rPr lang="zh-CN" altLang="zh-CN" sz="2800" b="1" dirty="0">
                <a:solidFill>
                  <a:srgbClr val="F2612A"/>
                </a:solidFill>
                <a:latin typeface="Consolas" panose="020B0609020204030204" pitchFamily="49" charset="0"/>
                <a:ea typeface="微软雅黑" panose="020B0503020204020204" pitchFamily="34" charset="-122"/>
              </a:rPr>
              <a:t>English</a:t>
            </a:r>
            <a:r>
              <a:rPr lang="en-US" altLang="zh-CN" dirty="0"/>
              <a:t> </a:t>
            </a:r>
            <a:r>
              <a:rPr lang="zh-CN" altLang="en-US" dirty="0"/>
              <a:t>在列表 </a:t>
            </a:r>
            <a:r>
              <a:rPr lang="zh-CN" altLang="zh-CN" sz="2800" b="1" dirty="0">
                <a:solidFill>
                  <a:srgbClr val="0086B3"/>
                </a:solidFill>
                <a:latin typeface="Consolas" panose="020B0609020204030204" pitchFamily="49" charset="0"/>
                <a:ea typeface="微软雅黑" panose="020B0503020204020204" pitchFamily="34" charset="-122"/>
              </a:rPr>
              <a:t>language_survey</a:t>
            </a:r>
            <a:r>
              <a:rPr lang="en-US" altLang="zh-CN" dirty="0"/>
              <a:t>.responses </a:t>
            </a:r>
            <a:r>
              <a:rPr lang="zh-CN" altLang="en-US" dirty="0"/>
              <a:t>之中，来核实这个答案被妥善地存储了。</a:t>
            </a:r>
          </a:p>
          <a:p>
            <a:pPr algn="l"/>
            <a:endParaRPr lang="zh-CN" altLang="en-US" dirty="0"/>
          </a:p>
        </p:txBody>
      </p:sp>
    </p:spTree>
    <p:extLst>
      <p:ext uri="{BB962C8B-B14F-4D97-AF65-F5344CB8AC3E}">
        <p14:creationId xmlns:p14="http://schemas.microsoft.com/office/powerpoint/2010/main" val="654782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11.1 </a:t>
            </a:r>
            <a:r>
              <a:rPr lang="zh-CN" altLang="en-US" dirty="0"/>
              <a:t>使用 </a:t>
            </a:r>
            <a:r>
              <a:rPr lang="en-US" altLang="zh-CN" dirty="0">
                <a:latin typeface="+mj-lt"/>
              </a:rPr>
              <a:t>pip</a:t>
            </a:r>
            <a:r>
              <a:rPr lang="en-US" altLang="zh-CN" dirty="0"/>
              <a:t> </a:t>
            </a:r>
            <a:r>
              <a:rPr lang="zh-CN" altLang="en-US" dirty="0"/>
              <a:t>安装 </a:t>
            </a:r>
            <a:r>
              <a:rPr lang="en-US" altLang="zh-CN" dirty="0" err="1">
                <a:latin typeface="+mj-lt"/>
              </a:rPr>
              <a:t>pytest</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b="1" dirty="0"/>
              <a:t>第三方包（</a:t>
            </a:r>
            <a:r>
              <a:rPr lang="en-US" altLang="zh-CN" b="1" dirty="0"/>
              <a:t>third-party package</a:t>
            </a:r>
            <a:r>
              <a:rPr lang="zh-CN" altLang="en-US" b="1" dirty="0"/>
              <a:t>）</a:t>
            </a:r>
            <a:r>
              <a:rPr lang="zh-CN" altLang="en-US" dirty="0"/>
              <a:t>指的是独立于 </a:t>
            </a:r>
            <a:r>
              <a:rPr lang="en-US" altLang="zh-CN" dirty="0"/>
              <a:t>Python </a:t>
            </a:r>
            <a:r>
              <a:rPr lang="zh-CN" altLang="en-US" dirty="0"/>
              <a:t>核心的库，这些包暂时未被纳入标准库，所以需要额外安装。</a:t>
            </a:r>
            <a:endParaRPr lang="en-US" altLang="zh-CN" dirty="0"/>
          </a:p>
          <a:p>
            <a:pPr marL="0" indent="0">
              <a:buNone/>
            </a:pPr>
            <a:endParaRPr lang="en-US" altLang="zh-CN" dirty="0"/>
          </a:p>
          <a:p>
            <a:pPr marL="0" indent="0">
              <a:buNone/>
            </a:pPr>
            <a:r>
              <a:rPr lang="zh-CN" altLang="en-US" dirty="0"/>
              <a:t>独立的第三方包的更新频率往往更高（由包的维护者决定）</a:t>
            </a:r>
            <a:endParaRPr lang="en-US" altLang="zh-CN" dirty="0"/>
          </a:p>
          <a:p>
            <a:pPr marL="0" indent="0">
              <a:buNone/>
            </a:pPr>
            <a:r>
              <a:rPr lang="zh-CN" altLang="en-US" dirty="0"/>
              <a:t>一些深受欢迎的第三方包，在稳定后可能会被纳入标准库</a:t>
            </a:r>
            <a:endParaRPr lang="en-US" altLang="zh-CN" dirty="0"/>
          </a:p>
          <a:p>
            <a:pPr marL="0" indent="0">
              <a:buNone/>
            </a:pPr>
            <a:r>
              <a:rPr lang="zh-CN" altLang="en-US" dirty="0"/>
              <a:t>编程中总会用到许多第三方包，但也</a:t>
            </a:r>
            <a:r>
              <a:rPr lang="zh-CN" altLang="en-US" dirty="0">
                <a:solidFill>
                  <a:schemeClr val="accent1">
                    <a:lumMod val="75000"/>
                  </a:schemeClr>
                </a:solidFill>
              </a:rPr>
              <a:t>不要盲目信任它们</a:t>
            </a:r>
            <a:endParaRPr lang="en-US" altLang="zh-CN" dirty="0">
              <a:solidFill>
                <a:schemeClr val="accent1">
                  <a:lumMod val="75000"/>
                </a:schemeClr>
              </a:solidFill>
            </a:endParaRPr>
          </a:p>
          <a:p>
            <a:pPr marL="0" indent="0">
              <a:buNone/>
            </a:pPr>
            <a:endParaRPr lang="en-US" altLang="zh-CN" dirty="0"/>
          </a:p>
        </p:txBody>
      </p:sp>
    </p:spTree>
    <p:extLst>
      <p:ext uri="{BB962C8B-B14F-4D97-AF65-F5344CB8AC3E}">
        <p14:creationId xmlns:p14="http://schemas.microsoft.com/office/powerpoint/2010/main" val="299425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下面运行为调查类编写的测试</a:t>
            </a:r>
            <a:r>
              <a:rPr lang="zh-CN" altLang="en-US" dirty="0"/>
              <a:t>，命令中指定了要测试文件名</a:t>
            </a:r>
            <a:r>
              <a:rPr lang="zh-CN" altLang="en-US" sz="2800" dirty="0"/>
              <a:t>：</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8" name="图片 7">
            <a:extLst>
              <a:ext uri="{FF2B5EF4-FFF2-40B4-BE49-F238E27FC236}">
                <a16:creationId xmlns:a16="http://schemas.microsoft.com/office/drawing/2014/main" id="{0CEBCC31-1C00-C1A5-0590-40659F940A2F}"/>
              </a:ext>
            </a:extLst>
          </p:cNvPr>
          <p:cNvPicPr>
            <a:picLocks noChangeAspect="1"/>
          </p:cNvPicPr>
          <p:nvPr/>
        </p:nvPicPr>
        <p:blipFill rotWithShape="1">
          <a:blip r:embed="rId3"/>
          <a:srcRect b="77749"/>
          <a:stretch/>
        </p:blipFill>
        <p:spPr>
          <a:xfrm>
            <a:off x="942975" y="2691436"/>
            <a:ext cx="10306050" cy="737564"/>
          </a:xfrm>
          <a:prstGeom prst="rect">
            <a:avLst/>
          </a:prstGeom>
        </p:spPr>
      </p:pic>
      <p:sp>
        <p:nvSpPr>
          <p:cNvPr id="9" name="箭头: 上 8">
            <a:extLst>
              <a:ext uri="{FF2B5EF4-FFF2-40B4-BE49-F238E27FC236}">
                <a16:creationId xmlns:a16="http://schemas.microsoft.com/office/drawing/2014/main" id="{A72857FD-BCA8-8B55-5FA5-47C7EC06A662}"/>
              </a:ext>
            </a:extLst>
          </p:cNvPr>
          <p:cNvSpPr/>
          <p:nvPr/>
        </p:nvSpPr>
        <p:spPr>
          <a:xfrm>
            <a:off x="4959914" y="3578345"/>
            <a:ext cx="386329" cy="44465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2">
            <a:extLst>
              <a:ext uri="{FF2B5EF4-FFF2-40B4-BE49-F238E27FC236}">
                <a16:creationId xmlns:a16="http://schemas.microsoft.com/office/drawing/2014/main" id="{44C66B80-A246-CADB-4A9D-44EE5DDD3A46}"/>
              </a:ext>
            </a:extLst>
          </p:cNvPr>
          <p:cNvSpPr txBox="1">
            <a:spLocks/>
          </p:cNvSpPr>
          <p:nvPr/>
        </p:nvSpPr>
        <p:spPr>
          <a:xfrm>
            <a:off x="1277257" y="4361424"/>
            <a:ext cx="9637486" cy="195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dirty="0"/>
              <a:t>如果在执行命令 </a:t>
            </a:r>
            <a:r>
              <a:rPr lang="en-US" altLang="zh-CN" dirty="0" err="1"/>
              <a:t>pytest</a:t>
            </a:r>
            <a:r>
              <a:rPr lang="en-US" altLang="zh-CN" dirty="0"/>
              <a:t> </a:t>
            </a:r>
            <a:r>
              <a:rPr lang="zh-CN" altLang="en-US" dirty="0"/>
              <a:t>时没有指定任何参数，</a:t>
            </a:r>
            <a:r>
              <a:rPr lang="en-US" altLang="zh-CN" dirty="0" err="1"/>
              <a:t>pytest</a:t>
            </a:r>
            <a:r>
              <a:rPr lang="en-US" altLang="zh-CN" dirty="0"/>
              <a:t> </a:t>
            </a:r>
            <a:r>
              <a:rPr lang="zh-CN" altLang="en-US" dirty="0"/>
              <a:t>将运行它在当前目录中找到的所有测试。</a:t>
            </a:r>
            <a:endParaRPr lang="en-US" altLang="zh-CN" dirty="0"/>
          </a:p>
          <a:p>
            <a:pPr marL="0" indent="0" algn="l">
              <a:buNone/>
            </a:pPr>
            <a:r>
              <a:rPr lang="zh-CN" altLang="en-US" dirty="0"/>
              <a:t>这里为了</a:t>
            </a:r>
            <a:r>
              <a:rPr lang="zh-CN" altLang="en-US" b="1" dirty="0"/>
              <a:t>专注于一个测试文件</a:t>
            </a:r>
            <a:r>
              <a:rPr lang="zh-CN" altLang="en-US" dirty="0"/>
              <a:t>，我们将特定的测试文件的名称作为参数，传递给了 </a:t>
            </a:r>
            <a:r>
              <a:rPr lang="en-US" altLang="zh-CN" dirty="0" err="1"/>
              <a:t>pytest</a:t>
            </a:r>
            <a:r>
              <a:rPr lang="zh-CN" altLang="en-US" dirty="0"/>
              <a:t>。</a:t>
            </a:r>
          </a:p>
        </p:txBody>
      </p:sp>
    </p:spTree>
    <p:extLst>
      <p:ext uri="{BB962C8B-B14F-4D97-AF65-F5344CB8AC3E}">
        <p14:creationId xmlns:p14="http://schemas.microsoft.com/office/powerpoint/2010/main" val="3139690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可以看到结果显示测试通过</a:t>
            </a:r>
            <a:r>
              <a:rPr lang="zh-CN" altLang="en-US" sz="2800" dirty="0"/>
              <a:t>了：</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8" name="图片 7">
            <a:extLst>
              <a:ext uri="{FF2B5EF4-FFF2-40B4-BE49-F238E27FC236}">
                <a16:creationId xmlns:a16="http://schemas.microsoft.com/office/drawing/2014/main" id="{0CEBCC31-1C00-C1A5-0590-40659F940A2F}"/>
              </a:ext>
            </a:extLst>
          </p:cNvPr>
          <p:cNvPicPr>
            <a:picLocks noChangeAspect="1"/>
          </p:cNvPicPr>
          <p:nvPr/>
        </p:nvPicPr>
        <p:blipFill>
          <a:blip r:embed="rId3"/>
          <a:stretch>
            <a:fillRect/>
          </a:stretch>
        </p:blipFill>
        <p:spPr>
          <a:xfrm>
            <a:off x="942975" y="2691436"/>
            <a:ext cx="10306050" cy="3314700"/>
          </a:xfrm>
          <a:prstGeom prst="rect">
            <a:avLst/>
          </a:prstGeom>
        </p:spPr>
      </p:pic>
    </p:spTree>
    <p:extLst>
      <p:ext uri="{BB962C8B-B14F-4D97-AF65-F5344CB8AC3E}">
        <p14:creationId xmlns:p14="http://schemas.microsoft.com/office/powerpoint/2010/main" val="3759935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9C1FC42-765E-9583-D1A2-26FFB8054E12}"/>
              </a:ext>
            </a:extLst>
          </p:cNvPr>
          <p:cNvSpPr txBox="1"/>
          <p:nvPr/>
        </p:nvSpPr>
        <p:spPr>
          <a:xfrm>
            <a:off x="1344010" y="2814484"/>
            <a:ext cx="9503980" cy="3785652"/>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lvl="0"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ea typeface="微软雅黑" panose="020B0503020204020204" pitchFamily="34" charset="-122"/>
              </a:rPr>
              <a:t>from survey import AnonymousSurve</a:t>
            </a:r>
            <a:r>
              <a:rPr lang="en-US" altLang="zh-CN" sz="2000" b="1" dirty="0">
                <a:solidFill>
                  <a:schemeClr val="bg1">
                    <a:lumMod val="75000"/>
                  </a:schemeClr>
                </a:solidFill>
                <a:latin typeface="Consolas" panose="020B0609020204030204" pitchFamily="49" charset="0"/>
                <a:ea typeface="微软雅黑" panose="020B0503020204020204" pitchFamily="34" charset="-122"/>
              </a:rPr>
              <a:t>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a:t>
            </a:r>
            <a:r>
              <a:rPr lang="en-US" altLang="zh-CN" sz="2000" b="1" dirty="0">
                <a:solidFill>
                  <a:srgbClr val="795DA3"/>
                </a:solidFill>
                <a:latin typeface="Consolas" panose="020B0609020204030204" pitchFamily="49" charset="0"/>
                <a:ea typeface="微软雅黑" panose="020B0503020204020204" pitchFamily="34" charset="-122"/>
              </a:rPr>
              <a:t>three</a:t>
            </a:r>
            <a:r>
              <a:rPr lang="zh-CN" altLang="zh-CN" sz="2000" b="1" dirty="0">
                <a:solidFill>
                  <a:srgbClr val="795DA3"/>
                </a:solidFill>
                <a:latin typeface="Consolas" panose="020B0609020204030204" pitchFamily="49" charset="0"/>
                <a:ea typeface="微软雅黑" panose="020B0503020204020204" pitchFamily="34" charset="-122"/>
              </a:rPr>
              <a:t>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"""测试三个答案会被妥善地存储"""</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000" b="1" dirty="0">
                <a:solidFill>
                  <a:srgbClr val="F2612A"/>
                </a:solidFill>
                <a:latin typeface="Consolas" panose="020B0609020204030204" pitchFamily="49" charset="0"/>
                <a:ea typeface="微软雅黑" panose="020B0503020204020204" pitchFamily="34" charset="-122"/>
              </a:rPr>
            </a:br>
            <a:r>
              <a:rPr lang="zh-CN" altLang="zh-CN" sz="2000" b="1" dirty="0">
                <a:solidFill>
                  <a:srgbClr val="F2612A"/>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258DFF"/>
                </a:solidFill>
                <a:latin typeface="Consolas" panose="020B0609020204030204" pitchFamily="49" charset="0"/>
                <a:ea typeface="微软雅黑" panose="020B0503020204020204" pitchFamily="34" charset="-122"/>
              </a:rPr>
              <a:t>AnonymousSurvey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question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responses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'Spanish'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'Mandarin'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response</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0086B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zh-CN" altLang="zh-CN" sz="2800" b="1" dirty="0">
              <a:latin typeface="Consolas" panose="020B0609020204030204" pitchFamily="49" charset="0"/>
              <a:ea typeface="微软雅黑" panose="020B0503020204020204" pitchFamily="34" charset="-122"/>
            </a:endParaRPr>
          </a:p>
        </p:txBody>
      </p:sp>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只能收集一个答案的调查用途不大。下面来核实，当用户提供三个答案时，它们都将被妥善地存储。为此，再添加一个测试函数：</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162301" y="458354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箭头: 右 5">
            <a:extLst>
              <a:ext uri="{FF2B5EF4-FFF2-40B4-BE49-F238E27FC236}">
                <a16:creationId xmlns:a16="http://schemas.microsoft.com/office/drawing/2014/main" id="{E103192B-5587-FFCA-EF11-E08660262C14}"/>
              </a:ext>
            </a:extLst>
          </p:cNvPr>
          <p:cNvSpPr/>
          <p:nvPr/>
        </p:nvSpPr>
        <p:spPr>
          <a:xfrm>
            <a:off x="1162300" y="514976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7" name="箭头: 右 6">
            <a:extLst>
              <a:ext uri="{FF2B5EF4-FFF2-40B4-BE49-F238E27FC236}">
                <a16:creationId xmlns:a16="http://schemas.microsoft.com/office/drawing/2014/main" id="{2EBC3152-E4D4-1999-6508-7B1A8DEF8EC6}"/>
              </a:ext>
            </a:extLst>
          </p:cNvPr>
          <p:cNvSpPr/>
          <p:nvPr/>
        </p:nvSpPr>
        <p:spPr>
          <a:xfrm>
            <a:off x="1162300" y="602682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149842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再次运行这个测试文件，两个测试（针对单个答案的测试和针对三个答案的测试）都通过了：</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6" name="图片 5">
            <a:extLst>
              <a:ext uri="{FF2B5EF4-FFF2-40B4-BE49-F238E27FC236}">
                <a16:creationId xmlns:a16="http://schemas.microsoft.com/office/drawing/2014/main" id="{403EF526-5C57-B46D-BFFE-7DB914D717A1}"/>
              </a:ext>
            </a:extLst>
          </p:cNvPr>
          <p:cNvPicPr>
            <a:picLocks noChangeAspect="1"/>
          </p:cNvPicPr>
          <p:nvPr/>
        </p:nvPicPr>
        <p:blipFill>
          <a:blip r:embed="rId3"/>
          <a:stretch>
            <a:fillRect/>
          </a:stretch>
        </p:blipFill>
        <p:spPr>
          <a:xfrm>
            <a:off x="1038225" y="3044555"/>
            <a:ext cx="10315575" cy="3371850"/>
          </a:xfrm>
          <a:prstGeom prst="rect">
            <a:avLst/>
          </a:prstGeom>
        </p:spPr>
      </p:pic>
    </p:spTree>
    <p:extLst>
      <p:ext uri="{BB962C8B-B14F-4D97-AF65-F5344CB8AC3E}">
        <p14:creationId xmlns:p14="http://schemas.microsoft.com/office/powerpoint/2010/main" val="1297374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之前的测试中，</a:t>
            </a:r>
            <a:r>
              <a:rPr lang="zh-CN" altLang="en-US" sz="2800" dirty="0"/>
              <a:t>我们在每个测试函数中都创建了一个类的实例</a:t>
            </a:r>
            <a:r>
              <a:rPr lang="zh-CN" altLang="en-US" dirty="0"/>
              <a:t>，</a:t>
            </a:r>
            <a:r>
              <a:rPr lang="zh-CN" altLang="en-US" b="1" dirty="0"/>
              <a:t>代码也都是重复的</a:t>
            </a:r>
            <a:r>
              <a:rPr lang="zh-CN" altLang="en-US" dirty="0"/>
              <a:t>，这</a:t>
            </a:r>
            <a:r>
              <a:rPr lang="zh-CN" altLang="en-US" sz="2800" dirty="0"/>
              <a:t>在包含数十乃至数百个测试的项目中是个大问题：每次的小修改都需要同步到各处，</a:t>
            </a:r>
            <a:r>
              <a:rPr lang="zh-CN" altLang="en-US" dirty="0"/>
              <a:t>需要“牵一发而动全身”</a:t>
            </a:r>
            <a:r>
              <a:rPr lang="zh-CN" altLang="en-US" sz="2800" dirty="0"/>
              <a:t>。</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5A0EDB5E-A690-EB80-42CE-F09BC882D473}"/>
              </a:ext>
            </a:extLst>
          </p:cNvPr>
          <p:cNvSpPr txBox="1"/>
          <p:nvPr/>
        </p:nvSpPr>
        <p:spPr>
          <a:xfrm>
            <a:off x="5249253" y="4066609"/>
            <a:ext cx="1693493" cy="1200329"/>
          </a:xfrm>
          <a:prstGeom prst="rect">
            <a:avLst/>
          </a:prstGeom>
          <a:noFill/>
        </p:spPr>
        <p:txBody>
          <a:bodyPr wrap="square">
            <a:spAutoFit/>
          </a:bodyPr>
          <a:lstStyle/>
          <a:p>
            <a:r>
              <a:rPr lang="en-US" altLang="zh-CN" sz="7200" b="1" dirty="0">
                <a:solidFill>
                  <a:schemeClr val="accent1">
                    <a:lumMod val="75000"/>
                  </a:schemeClr>
                </a:solidFill>
                <a:effectLst>
                  <a:outerShdw blurRad="38100" dist="38100" dir="2700000" algn="tl">
                    <a:srgbClr val="000000">
                      <a:alpha val="43137"/>
                    </a:srgbClr>
                  </a:outerShdw>
                </a:effectLst>
                <a:latin typeface="Consolas" panose="020B0609020204030204" pitchFamily="49" charset="0"/>
              </a:rPr>
              <a:t>DRY</a:t>
            </a:r>
            <a:endParaRPr lang="zh-CN" altLang="en-US" sz="7200" b="1" dirty="0">
              <a:solidFill>
                <a:schemeClr val="accent1">
                  <a:lumMod val="75000"/>
                </a:schemeClr>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392698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之前的测试中，</a:t>
            </a:r>
            <a:r>
              <a:rPr lang="zh-CN" altLang="en-US" sz="2800" dirty="0"/>
              <a:t>我们在每个测试函数中都创建了一个类的实例</a:t>
            </a:r>
            <a:r>
              <a:rPr lang="zh-CN" altLang="en-US" dirty="0"/>
              <a:t>，</a:t>
            </a:r>
            <a:r>
              <a:rPr lang="zh-CN" altLang="en-US" b="1" dirty="0"/>
              <a:t>代码也都是重复的</a:t>
            </a:r>
            <a:r>
              <a:rPr lang="zh-CN" altLang="en-US" dirty="0"/>
              <a:t>，这</a:t>
            </a:r>
            <a:r>
              <a:rPr lang="zh-CN" altLang="en-US" sz="2800" dirty="0"/>
              <a:t>在包含数十乃至数百个测试的项目中是个大问题：每次的小修改都需要同步到各处，</a:t>
            </a:r>
            <a:r>
              <a:rPr lang="zh-CN" altLang="en-US" dirty="0"/>
              <a:t>需要“牵一发而动全身”</a:t>
            </a:r>
            <a:r>
              <a:rPr lang="zh-CN" altLang="en-US" sz="2800" dirty="0"/>
              <a:t>。</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5A0EDB5E-A690-EB80-42CE-F09BC882D473}"/>
              </a:ext>
            </a:extLst>
          </p:cNvPr>
          <p:cNvSpPr txBox="1"/>
          <p:nvPr/>
        </p:nvSpPr>
        <p:spPr>
          <a:xfrm>
            <a:off x="3791644" y="3183816"/>
            <a:ext cx="4608711" cy="3416320"/>
          </a:xfrm>
          <a:prstGeom prst="rect">
            <a:avLst/>
          </a:prstGeom>
          <a:noFill/>
        </p:spPr>
        <p:txBody>
          <a:bodyPr wrap="square">
            <a:spAutoFit/>
          </a:bodyPr>
          <a:lstStyle/>
          <a:p>
            <a:r>
              <a:rPr lang="en-US" altLang="zh-CN" sz="7200" b="1" dirty="0">
                <a:solidFill>
                  <a:schemeClr val="accent1">
                    <a:lumMod val="75000"/>
                  </a:schemeClr>
                </a:solidFill>
                <a:effectLst>
                  <a:outerShdw blurRad="38100" dist="38100" dir="2700000" algn="tl">
                    <a:srgbClr val="000000">
                      <a:alpha val="43137"/>
                    </a:srgbClr>
                  </a:outerShdw>
                </a:effectLst>
                <a:latin typeface="Consolas" panose="020B0609020204030204" pitchFamily="49" charset="0"/>
              </a:rPr>
              <a:t>Don’t Repeat Yourself</a:t>
            </a:r>
            <a:endParaRPr lang="zh-CN" altLang="en-US" sz="7200" b="1" dirty="0">
              <a:solidFill>
                <a:schemeClr val="accent1">
                  <a:lumMod val="75000"/>
                </a:schemeClr>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442248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lnSpcReduction="10000"/>
          </a:bodyPr>
          <a:lstStyle/>
          <a:p>
            <a:pPr marL="0" indent="0">
              <a:lnSpc>
                <a:spcPct val="100000"/>
              </a:lnSpc>
              <a:buNone/>
            </a:pPr>
            <a:r>
              <a:rPr lang="zh-CN" altLang="en-US" sz="2800" b="1" dirty="0"/>
              <a:t>夹具（</a:t>
            </a:r>
            <a:r>
              <a:rPr lang="en-US" altLang="zh-CN" sz="2800" b="1" dirty="0"/>
              <a:t>fixture</a:t>
            </a:r>
            <a:r>
              <a:rPr lang="zh-CN" altLang="en-US" sz="2800" b="1" dirty="0"/>
              <a:t>）</a:t>
            </a:r>
            <a:r>
              <a:rPr lang="zh-CN" altLang="en-US" sz="2800" dirty="0"/>
              <a:t>可帮助我们搭建</a:t>
            </a:r>
            <a:r>
              <a:rPr lang="zh-CN" altLang="en-US" dirty="0"/>
              <a:t>初始的</a:t>
            </a:r>
            <a:r>
              <a:rPr lang="zh-CN" altLang="en-US" sz="2800" dirty="0"/>
              <a:t>测试环境，比如创建一些供多个测试使用的公用资源。</a:t>
            </a:r>
            <a:endParaRPr lang="en-US" altLang="zh-CN" sz="2800" dirty="0"/>
          </a:p>
          <a:p>
            <a:pPr marL="0" indent="0">
              <a:lnSpc>
                <a:spcPct val="100000"/>
              </a:lnSpc>
              <a:buNone/>
            </a:pPr>
            <a:r>
              <a:rPr lang="zh-CN" altLang="en-US" sz="2800" b="1" dirty="0"/>
              <a:t>装饰器（</a:t>
            </a:r>
            <a:r>
              <a:rPr lang="en-US" altLang="zh-CN" sz="2800" b="1" dirty="0"/>
              <a:t>decorator</a:t>
            </a:r>
            <a:r>
              <a:rPr lang="zh-CN" altLang="en-US" sz="2800" b="1" dirty="0"/>
              <a:t>）</a:t>
            </a:r>
            <a:r>
              <a:rPr lang="zh-CN" altLang="en-US" dirty="0"/>
              <a:t>是放</a:t>
            </a:r>
            <a:r>
              <a:rPr lang="zh-CN" altLang="en-US" sz="2800" dirty="0"/>
              <a:t>在函数定义前的指令。</a:t>
            </a:r>
            <a:r>
              <a:rPr lang="en-US" altLang="zh-CN" dirty="0"/>
              <a:t>Python </a:t>
            </a:r>
            <a:r>
              <a:rPr lang="zh-CN" altLang="en-US" dirty="0"/>
              <a:t>将应用该指令于函数，以改变函数的行为</a:t>
            </a:r>
            <a:r>
              <a:rPr lang="zh-CN" altLang="en-US" sz="2800" dirty="0"/>
              <a:t>。</a:t>
            </a:r>
            <a:endParaRPr lang="en-US" altLang="zh-CN" sz="2800" dirty="0"/>
          </a:p>
          <a:p>
            <a:pPr marL="0" indent="0">
              <a:lnSpc>
                <a:spcPct val="100000"/>
              </a:lnSpc>
              <a:buNone/>
            </a:pPr>
            <a:endParaRPr lang="en-US" altLang="zh-CN" dirty="0"/>
          </a:p>
          <a:p>
            <a:pPr marL="0" indent="0">
              <a:lnSpc>
                <a:spcPct val="100000"/>
              </a:lnSpc>
              <a:buNone/>
            </a:pPr>
            <a:r>
              <a:rPr lang="zh-CN" altLang="en-US" sz="2800" dirty="0"/>
              <a:t>这听起来很复杂，但是不用担心：即便没有学习如何编写装饰器，也可使用其他人编写好的装饰器，目前只要学会使用即可。</a:t>
            </a:r>
            <a:endParaRPr lang="en-US" altLang="zh-CN" sz="2800" dirty="0"/>
          </a:p>
          <a:p>
            <a:pPr marL="0" indent="0">
              <a:lnSpc>
                <a:spcPct val="100000"/>
              </a:lnSpc>
              <a:buNone/>
            </a:pPr>
            <a:r>
              <a:rPr lang="zh-CN" altLang="en-US" sz="2800" dirty="0"/>
              <a:t>若想在 </a:t>
            </a:r>
            <a:r>
              <a:rPr lang="en-US" altLang="zh-CN" sz="2800" dirty="0" err="1"/>
              <a:t>pytest</a:t>
            </a:r>
            <a:r>
              <a:rPr lang="en-US" altLang="zh-CN" sz="2800" dirty="0"/>
              <a:t> </a:t>
            </a:r>
            <a:r>
              <a:rPr lang="zh-CN" altLang="en-US" sz="2800" dirty="0"/>
              <a:t>中使用夹具来简化代码，可编写一个使用装饰器 </a:t>
            </a:r>
            <a:r>
              <a:rPr lang="en-US" altLang="zh-CN" sz="2800" dirty="0">
                <a:highlight>
                  <a:srgbClr val="F0F0F0"/>
                </a:highlight>
              </a:rPr>
              <a:t>@pytest.fixture</a:t>
            </a:r>
            <a:r>
              <a:rPr lang="en-US" altLang="zh-CN" sz="2800" dirty="0"/>
              <a:t> </a:t>
            </a:r>
            <a:r>
              <a:rPr lang="zh-CN" altLang="en-US" sz="2800" dirty="0"/>
              <a:t>装饰的函数。</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3497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下面使用夹具创建一个 </a:t>
            </a:r>
            <a:r>
              <a:rPr lang="en-US" altLang="zh-CN" sz="2800" dirty="0" err="1"/>
              <a:t>AnonymousSurvey</a:t>
            </a:r>
            <a:r>
              <a:rPr lang="en-US" altLang="zh-CN" sz="2800" dirty="0"/>
              <a:t> </a:t>
            </a:r>
            <a:r>
              <a:rPr lang="zh-CN" altLang="en-US" sz="2800" dirty="0"/>
              <a:t>实例，这个</a:t>
            </a:r>
            <a:r>
              <a:rPr lang="zh-CN" altLang="en-US" dirty="0"/>
              <a:t>实例</a:t>
            </a:r>
            <a:r>
              <a:rPr lang="zh-CN" altLang="en-US" sz="2800" dirty="0"/>
              <a:t>可以在 </a:t>
            </a:r>
            <a:r>
              <a:rPr lang="en-US" altLang="zh-CN" sz="2800" dirty="0">
                <a:highlight>
                  <a:srgbClr val="F0F0F0"/>
                </a:highlight>
              </a:rPr>
              <a:t>test_survey.py</a:t>
            </a:r>
            <a:r>
              <a:rPr lang="en-US" altLang="zh-CN" sz="2800" dirty="0"/>
              <a:t> </a:t>
            </a:r>
            <a:r>
              <a:rPr lang="zh-CN" altLang="en-US" sz="2800" dirty="0"/>
              <a:t>中的两个测试函数中被使用：</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288026" y="412838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D9C1FC42-765E-9583-D1A2-26FFB8054E12}"/>
              </a:ext>
            </a:extLst>
          </p:cNvPr>
          <p:cNvSpPr txBox="1"/>
          <p:nvPr/>
        </p:nvSpPr>
        <p:spPr>
          <a:xfrm>
            <a:off x="1668595" y="2814484"/>
            <a:ext cx="8854810" cy="3785652"/>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test_survey.py</a:t>
            </a:r>
          </a:p>
          <a:p>
            <a:pPr lvl="0" eaLnBrk="0" fontAlgn="base" hangingPunct="0">
              <a:spcBef>
                <a:spcPct val="0"/>
              </a:spcBef>
              <a:spcAft>
                <a:spcPct val="0"/>
              </a:spcAft>
            </a:pPr>
            <a:r>
              <a:rPr lang="zh-CN" altLang="zh-CN" sz="2000" b="1" dirty="0">
                <a:solidFill>
                  <a:srgbClr val="9E58A3"/>
                </a:solidFill>
                <a:latin typeface="Consolas" panose="020B0609020204030204" pitchFamily="49" charset="0"/>
              </a:rPr>
              <a:t>import </a:t>
            </a:r>
            <a:r>
              <a:rPr lang="zh-CN" altLang="zh-CN" sz="2000" b="1" dirty="0">
                <a:solidFill>
                  <a:srgbClr val="333333"/>
                </a:solidFill>
                <a:latin typeface="Consolas" panose="020B0609020204030204" pitchFamily="49" charset="0"/>
              </a:rPr>
              <a:t>pytest</a:t>
            </a:r>
            <a:endParaRPr lang="zh-CN" altLang="zh-CN" sz="2000" b="1" dirty="0">
              <a:solidFill>
                <a:prstClr val="black"/>
              </a:solidFill>
              <a:latin typeface="Consolas" panose="020B0609020204030204" pitchFamily="49" charset="0"/>
            </a:endParaRPr>
          </a:p>
          <a:p>
            <a:pPr lvl="0"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rPr>
              <a:t>from survey import AnonymousSurve</a:t>
            </a:r>
            <a:r>
              <a:rPr lang="en-US" altLang="zh-CN" sz="2000" b="1" dirty="0">
                <a:solidFill>
                  <a:schemeClr val="bg1">
                    <a:lumMod val="75000"/>
                  </a:schemeClr>
                </a:solidFill>
                <a:latin typeface="Consolas" panose="020B0609020204030204" pitchFamily="49" charset="0"/>
              </a:rPr>
              <a:t>y</a:t>
            </a:r>
          </a:p>
          <a:p>
            <a:pPr eaLnBrk="0" fontAlgn="base" hangingPunct="0">
              <a:spcBef>
                <a:spcPct val="0"/>
              </a:spcBef>
              <a:spcAft>
                <a:spcPct val="0"/>
              </a:spcAft>
            </a:pPr>
            <a:br>
              <a:rPr lang="zh-CN" altLang="zh-CN" sz="2000" b="1" dirty="0">
                <a:solidFill>
                  <a:srgbClr val="333333"/>
                </a:solidFill>
                <a:latin typeface="Consolas" panose="020B0609020204030204" pitchFamily="49" charset="0"/>
              </a:rPr>
            </a:br>
            <a:r>
              <a:rPr lang="zh-CN" altLang="zh-CN" sz="2000" b="1" dirty="0">
                <a:solidFill>
                  <a:srgbClr val="795DA3"/>
                </a:solidFill>
                <a:latin typeface="Consolas" panose="020B0609020204030204" pitchFamily="49" charset="0"/>
              </a:rPr>
              <a:t>@pytest.fixture</a:t>
            </a:r>
            <a:br>
              <a:rPr lang="zh-CN" altLang="zh-CN" sz="2000" b="1" dirty="0">
                <a:solidFill>
                  <a:srgbClr val="795DA3"/>
                </a:solidFill>
                <a:latin typeface="Consolas" panose="020B0609020204030204" pitchFamily="49" charset="0"/>
              </a:rPr>
            </a:br>
            <a:r>
              <a:rPr lang="zh-CN" altLang="zh-CN" sz="2000" b="1" dirty="0">
                <a:solidFill>
                  <a:srgbClr val="9E58A3"/>
                </a:solidFill>
                <a:latin typeface="Consolas" panose="020B0609020204030204" pitchFamily="49" charset="0"/>
              </a:rPr>
              <a:t>def </a:t>
            </a:r>
            <a:r>
              <a:rPr lang="zh-CN" altLang="zh-CN" sz="2000" b="1" dirty="0">
                <a:solidFill>
                  <a:srgbClr val="795DA3"/>
                </a:solidFill>
                <a:latin typeface="Consolas" panose="020B0609020204030204" pitchFamily="49" charset="0"/>
              </a:rPr>
              <a:t>language_survey</a:t>
            </a:r>
            <a:r>
              <a:rPr lang="zh-CN" altLang="zh-CN" sz="2000" b="1" dirty="0">
                <a:solidFill>
                  <a:srgbClr val="000000"/>
                </a:solidFill>
                <a:latin typeface="Consolas" panose="020B0609020204030204" pitchFamily="49" charset="0"/>
              </a:rPr>
              <a:t>()</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zh-CN" altLang="zh-CN" sz="2000" b="1" dirty="0">
                <a:solidFill>
                  <a:srgbClr val="969896"/>
                </a:solidFill>
                <a:latin typeface="Consolas" panose="020B0609020204030204" pitchFamily="49" charset="0"/>
              </a:rPr>
              <a:t>"""</a:t>
            </a:r>
            <a:r>
              <a:rPr lang="zh-CN" altLang="zh-CN" sz="2000" b="1" dirty="0">
                <a:solidFill>
                  <a:srgbClr val="969896"/>
                </a:solidFill>
                <a:latin typeface="Consolas" panose="020B0609020204030204" pitchFamily="49" charset="0"/>
                <a:ea typeface="微软雅黑" panose="020B0503020204020204" pitchFamily="34" charset="-122"/>
              </a:rPr>
              <a:t>一个可供所有测试函数使用的 AnonymousSurvey 实例</a:t>
            </a:r>
            <a:r>
              <a:rPr lang="zh-CN" altLang="zh-CN" sz="2000" b="1" dirty="0">
                <a:solidFill>
                  <a:srgbClr val="969896"/>
                </a:solidFill>
                <a:latin typeface="Consolas" panose="020B0609020204030204" pitchFamily="49" charset="0"/>
              </a:rPr>
              <a:t>"""</a:t>
            </a:r>
            <a:br>
              <a:rPr lang="zh-CN" altLang="zh-CN" sz="2000" b="1" dirty="0">
                <a:solidFill>
                  <a:srgbClr val="969896"/>
                </a:solidFill>
                <a:latin typeface="Consolas" panose="020B0609020204030204" pitchFamily="49" charset="0"/>
              </a:rPr>
            </a:br>
            <a:r>
              <a:rPr lang="zh-CN" altLang="zh-CN" sz="2000" b="1" dirty="0">
                <a:solidFill>
                  <a:srgbClr val="969896"/>
                </a:solidFill>
                <a:latin typeface="Consolas" panose="020B0609020204030204" pitchFamily="49" charset="0"/>
              </a:rPr>
              <a:t>    </a:t>
            </a:r>
            <a:r>
              <a:rPr lang="zh-CN" altLang="zh-CN" sz="2000" b="1" dirty="0">
                <a:solidFill>
                  <a:srgbClr val="0086B3"/>
                </a:solidFill>
                <a:latin typeface="Consolas" panose="020B0609020204030204" pitchFamily="49" charset="0"/>
              </a:rPr>
              <a:t>question </a:t>
            </a:r>
            <a:r>
              <a:rPr lang="zh-CN" altLang="zh-CN" sz="2000" b="1" dirty="0">
                <a:solidFill>
                  <a:srgbClr val="A71D5D"/>
                </a:solidFill>
                <a:latin typeface="Consolas" panose="020B0609020204030204" pitchFamily="49" charset="0"/>
              </a:rPr>
              <a:t>= </a:t>
            </a:r>
            <a:r>
              <a:rPr lang="zh-CN" altLang="zh-CN" sz="2000" b="1" dirty="0">
                <a:solidFill>
                  <a:srgbClr val="F2612A"/>
                </a:solidFill>
                <a:latin typeface="Consolas" panose="020B0609020204030204" pitchFamily="49" charset="0"/>
              </a:rPr>
              <a:t>"What language did you first learn to speak?"</a:t>
            </a:r>
            <a:br>
              <a:rPr lang="zh-CN" altLang="zh-CN" sz="2000" b="1" dirty="0">
                <a:solidFill>
                  <a:srgbClr val="F2612A"/>
                </a:solidFill>
                <a:latin typeface="Consolas" panose="020B0609020204030204" pitchFamily="49" charset="0"/>
              </a:rPr>
            </a:br>
            <a:r>
              <a:rPr lang="zh-CN" altLang="zh-CN" sz="2000" b="1" dirty="0">
                <a:solidFill>
                  <a:srgbClr val="F2612A"/>
                </a:solidFill>
                <a:latin typeface="Consolas" panose="020B0609020204030204" pitchFamily="49" charset="0"/>
              </a:rPr>
              <a:t>    </a:t>
            </a:r>
            <a:r>
              <a:rPr lang="zh-CN" altLang="zh-CN" sz="2000" b="1" dirty="0">
                <a:solidFill>
                  <a:srgbClr val="0086B3"/>
                </a:solidFill>
                <a:latin typeface="Consolas" panose="020B0609020204030204" pitchFamily="49" charset="0"/>
              </a:rPr>
              <a:t>language_survey </a:t>
            </a:r>
            <a:r>
              <a:rPr lang="zh-CN" altLang="zh-CN" sz="2000" b="1" dirty="0">
                <a:solidFill>
                  <a:srgbClr val="A71D5D"/>
                </a:solidFill>
                <a:latin typeface="Consolas" panose="020B0609020204030204" pitchFamily="49" charset="0"/>
              </a:rPr>
              <a:t>= </a:t>
            </a:r>
            <a:r>
              <a:rPr lang="zh-CN" altLang="zh-CN" sz="2000" b="1" dirty="0">
                <a:solidFill>
                  <a:srgbClr val="258DFF"/>
                </a:solidFill>
                <a:latin typeface="Consolas" panose="020B0609020204030204" pitchFamily="49" charset="0"/>
              </a:rPr>
              <a:t>AnonymousSurvey</a:t>
            </a:r>
            <a:r>
              <a:rPr lang="zh-CN" altLang="zh-CN" sz="2000" b="1" dirty="0">
                <a:solidFill>
                  <a:srgbClr val="000000"/>
                </a:solidFill>
                <a:latin typeface="Consolas" panose="020B0609020204030204" pitchFamily="49" charset="0"/>
              </a:rPr>
              <a:t>(</a:t>
            </a:r>
            <a:r>
              <a:rPr lang="zh-CN" altLang="zh-CN" sz="2000" b="1" dirty="0">
                <a:solidFill>
                  <a:srgbClr val="0086B3"/>
                </a:solidFill>
                <a:latin typeface="Consolas" panose="020B0609020204030204" pitchFamily="49" charset="0"/>
              </a:rPr>
              <a:t>question</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9E58A3"/>
                </a:solidFill>
                <a:latin typeface="Consolas" panose="020B0609020204030204" pitchFamily="49" charset="0"/>
              </a:rPr>
              <a:t>return </a:t>
            </a:r>
            <a:r>
              <a:rPr lang="zh-CN" altLang="zh-CN" sz="2000" b="1" dirty="0">
                <a:solidFill>
                  <a:srgbClr val="0086B3"/>
                </a:solidFill>
                <a:latin typeface="Consolas" panose="020B0609020204030204" pitchFamily="49" charset="0"/>
              </a:rPr>
              <a:t>language_survey</a:t>
            </a:r>
            <a:endParaRPr lang="zh-CN" altLang="zh-CN" sz="2800" b="1" dirty="0">
              <a:latin typeface="Consolas" panose="020B0609020204030204" pitchFamily="49" charset="0"/>
            </a:endParaRPr>
          </a:p>
          <a:p>
            <a:pPr eaLnBrk="0" fontAlgn="base" hangingPunct="0">
              <a:spcBef>
                <a:spcPct val="0"/>
              </a:spcBef>
              <a:spcAft>
                <a:spcPct val="0"/>
              </a:spcAft>
            </a:pPr>
            <a:endParaRPr lang="en-US" altLang="zh-CN" sz="2000" b="1" dirty="0">
              <a:latin typeface="Consolas" panose="020B0609020204030204" pitchFamily="49" charset="0"/>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rPr>
              <a:t>--snip--</a:t>
            </a:r>
            <a:endParaRPr lang="zh-CN" altLang="zh-CN" sz="2000" b="1" dirty="0">
              <a:solidFill>
                <a:schemeClr val="bg1">
                  <a:lumMod val="75000"/>
                </a:schemeClr>
              </a:solidFill>
              <a:latin typeface="Consolas" panose="020B0609020204030204" pitchFamily="49" charset="0"/>
            </a:endParaRPr>
          </a:p>
        </p:txBody>
      </p:sp>
    </p:spTree>
    <p:extLst>
      <p:ext uri="{BB962C8B-B14F-4D97-AF65-F5344CB8AC3E}">
        <p14:creationId xmlns:p14="http://schemas.microsoft.com/office/powerpoint/2010/main" val="104189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277257" y="190019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D9C1FC42-765E-9583-D1A2-26FFB8054E12}"/>
              </a:ext>
            </a:extLst>
          </p:cNvPr>
          <p:cNvSpPr txBox="1"/>
          <p:nvPr/>
        </p:nvSpPr>
        <p:spPr>
          <a:xfrm>
            <a:off x="1668595" y="1839898"/>
            <a:ext cx="8854810" cy="2862322"/>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000" b="1" dirty="0">
                <a:solidFill>
                  <a:srgbClr val="9E58A3"/>
                </a:solidFill>
                <a:latin typeface="Consolas" panose="020B0609020204030204" pitchFamily="49" charset="0"/>
              </a:rPr>
              <a:t>import </a:t>
            </a:r>
            <a:r>
              <a:rPr lang="zh-CN" altLang="zh-CN" sz="2000" b="1" dirty="0">
                <a:solidFill>
                  <a:srgbClr val="333333"/>
                </a:solidFill>
                <a:latin typeface="Consolas" panose="020B0609020204030204" pitchFamily="49" charset="0"/>
              </a:rPr>
              <a:t>pytest</a:t>
            </a:r>
            <a:endParaRPr lang="zh-CN" altLang="zh-CN" sz="2000" b="1" dirty="0">
              <a:solidFill>
                <a:prstClr val="black"/>
              </a:solidFill>
              <a:latin typeface="Consolas" panose="020B0609020204030204" pitchFamily="49" charset="0"/>
            </a:endParaRPr>
          </a:p>
          <a:p>
            <a:pPr lvl="0"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rPr>
              <a:t>from survey import AnonymousSurve</a:t>
            </a:r>
            <a:r>
              <a:rPr lang="en-US" altLang="zh-CN" sz="2000" b="1" dirty="0">
                <a:solidFill>
                  <a:schemeClr val="bg1">
                    <a:lumMod val="75000"/>
                  </a:schemeClr>
                </a:solidFill>
                <a:latin typeface="Consolas" panose="020B0609020204030204" pitchFamily="49" charset="0"/>
              </a:rPr>
              <a:t>y</a:t>
            </a:r>
          </a:p>
          <a:p>
            <a:pPr eaLnBrk="0" fontAlgn="base" hangingPunct="0">
              <a:spcBef>
                <a:spcPct val="0"/>
              </a:spcBef>
              <a:spcAft>
                <a:spcPct val="0"/>
              </a:spcAft>
            </a:pPr>
            <a:br>
              <a:rPr lang="en-US" altLang="zh-CN" sz="2000" b="1" dirty="0">
                <a:solidFill>
                  <a:srgbClr val="795DA3"/>
                </a:solidFill>
                <a:latin typeface="Consolas" panose="020B0609020204030204" pitchFamily="49" charset="0"/>
              </a:rPr>
            </a:br>
            <a:r>
              <a:rPr lang="zh-CN" altLang="zh-CN" sz="2000" b="1" dirty="0">
                <a:solidFill>
                  <a:srgbClr val="795DA3"/>
                </a:solidFill>
                <a:latin typeface="Consolas" panose="020B0609020204030204" pitchFamily="49" charset="0"/>
              </a:rPr>
              <a:t>@pytest.fixture</a:t>
            </a:r>
            <a:br>
              <a:rPr lang="zh-CN" altLang="zh-CN" sz="2000" b="1" dirty="0">
                <a:solidFill>
                  <a:srgbClr val="795DA3"/>
                </a:solidFill>
                <a:latin typeface="Consolas" panose="020B0609020204030204" pitchFamily="49" charset="0"/>
              </a:rPr>
            </a:br>
            <a:r>
              <a:rPr lang="zh-CN" altLang="zh-CN" sz="2000" b="1" dirty="0">
                <a:solidFill>
                  <a:srgbClr val="9E58A3"/>
                </a:solidFill>
                <a:latin typeface="Consolas" panose="020B0609020204030204" pitchFamily="49" charset="0"/>
              </a:rPr>
              <a:t>def </a:t>
            </a:r>
            <a:r>
              <a:rPr lang="zh-CN" altLang="zh-CN" sz="2000" b="1" dirty="0">
                <a:solidFill>
                  <a:srgbClr val="795DA3"/>
                </a:solidFill>
                <a:latin typeface="Consolas" panose="020B0609020204030204" pitchFamily="49" charset="0"/>
              </a:rPr>
              <a:t>language_survey</a:t>
            </a:r>
            <a:r>
              <a:rPr lang="zh-CN" altLang="zh-CN" sz="2000" b="1" dirty="0">
                <a:solidFill>
                  <a:srgbClr val="000000"/>
                </a:solidFill>
                <a:latin typeface="Consolas" panose="020B0609020204030204" pitchFamily="49" charset="0"/>
              </a:rPr>
              <a:t>()</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zh-CN" altLang="zh-CN" sz="2000" b="1" dirty="0">
                <a:solidFill>
                  <a:srgbClr val="969896"/>
                </a:solidFill>
                <a:latin typeface="Consolas" panose="020B0609020204030204" pitchFamily="49" charset="0"/>
              </a:rPr>
              <a:t>"""</a:t>
            </a:r>
            <a:r>
              <a:rPr lang="zh-CN" altLang="zh-CN" sz="2000" b="1" dirty="0">
                <a:solidFill>
                  <a:srgbClr val="969896"/>
                </a:solidFill>
                <a:latin typeface="Consolas" panose="020B0609020204030204" pitchFamily="49" charset="0"/>
                <a:ea typeface="微软雅黑" panose="020B0503020204020204" pitchFamily="34" charset="-122"/>
              </a:rPr>
              <a:t>一个可供所有测试函数使用的 AnonymousSurvey 实例</a:t>
            </a:r>
            <a:r>
              <a:rPr lang="zh-CN" altLang="zh-CN" sz="2000" b="1" dirty="0">
                <a:solidFill>
                  <a:srgbClr val="969896"/>
                </a:solidFill>
                <a:latin typeface="Consolas" panose="020B0609020204030204" pitchFamily="49" charset="0"/>
              </a:rPr>
              <a:t>"""</a:t>
            </a:r>
            <a:br>
              <a:rPr lang="zh-CN" altLang="zh-CN" sz="2000" b="1" dirty="0">
                <a:solidFill>
                  <a:srgbClr val="969896"/>
                </a:solidFill>
                <a:latin typeface="Consolas" panose="020B0609020204030204" pitchFamily="49" charset="0"/>
              </a:rPr>
            </a:br>
            <a:r>
              <a:rPr lang="zh-CN" altLang="zh-CN" sz="2000" b="1" dirty="0">
                <a:solidFill>
                  <a:srgbClr val="969896"/>
                </a:solidFill>
                <a:latin typeface="Consolas" panose="020B0609020204030204" pitchFamily="49" charset="0"/>
              </a:rPr>
              <a:t>    </a:t>
            </a:r>
            <a:r>
              <a:rPr lang="zh-CN" altLang="zh-CN" sz="2000" b="1" dirty="0">
                <a:solidFill>
                  <a:srgbClr val="0086B3"/>
                </a:solidFill>
                <a:latin typeface="Consolas" panose="020B0609020204030204" pitchFamily="49" charset="0"/>
              </a:rPr>
              <a:t>question </a:t>
            </a:r>
            <a:r>
              <a:rPr lang="zh-CN" altLang="zh-CN" sz="2000" b="1" dirty="0">
                <a:solidFill>
                  <a:srgbClr val="A71D5D"/>
                </a:solidFill>
                <a:latin typeface="Consolas" panose="020B0609020204030204" pitchFamily="49" charset="0"/>
              </a:rPr>
              <a:t>= </a:t>
            </a:r>
            <a:r>
              <a:rPr lang="zh-CN" altLang="zh-CN" sz="2000" b="1" dirty="0">
                <a:solidFill>
                  <a:srgbClr val="F2612A"/>
                </a:solidFill>
                <a:latin typeface="Consolas" panose="020B0609020204030204" pitchFamily="49" charset="0"/>
              </a:rPr>
              <a:t>"What language did you first learn to speak?"</a:t>
            </a:r>
            <a:br>
              <a:rPr lang="zh-CN" altLang="zh-CN" sz="2000" b="1" dirty="0">
                <a:solidFill>
                  <a:srgbClr val="F2612A"/>
                </a:solidFill>
                <a:latin typeface="Consolas" panose="020B0609020204030204" pitchFamily="49" charset="0"/>
              </a:rPr>
            </a:br>
            <a:r>
              <a:rPr lang="zh-CN" altLang="zh-CN" sz="2000" b="1" dirty="0">
                <a:solidFill>
                  <a:srgbClr val="F2612A"/>
                </a:solidFill>
                <a:latin typeface="Consolas" panose="020B0609020204030204" pitchFamily="49" charset="0"/>
              </a:rPr>
              <a:t>    </a:t>
            </a:r>
            <a:r>
              <a:rPr lang="zh-CN" altLang="zh-CN" sz="2000" b="1" dirty="0">
                <a:solidFill>
                  <a:srgbClr val="0086B3"/>
                </a:solidFill>
                <a:latin typeface="Consolas" panose="020B0609020204030204" pitchFamily="49" charset="0"/>
              </a:rPr>
              <a:t>language_survey </a:t>
            </a:r>
            <a:r>
              <a:rPr lang="zh-CN" altLang="zh-CN" sz="2000" b="1" dirty="0">
                <a:solidFill>
                  <a:srgbClr val="A71D5D"/>
                </a:solidFill>
                <a:latin typeface="Consolas" panose="020B0609020204030204" pitchFamily="49" charset="0"/>
              </a:rPr>
              <a:t>= </a:t>
            </a:r>
            <a:r>
              <a:rPr lang="zh-CN" altLang="zh-CN" sz="2000" b="1" dirty="0">
                <a:solidFill>
                  <a:srgbClr val="258DFF"/>
                </a:solidFill>
                <a:latin typeface="Consolas" panose="020B0609020204030204" pitchFamily="49" charset="0"/>
              </a:rPr>
              <a:t>AnonymousSurvey</a:t>
            </a:r>
            <a:r>
              <a:rPr lang="zh-CN" altLang="zh-CN" sz="2000" b="1" dirty="0">
                <a:solidFill>
                  <a:srgbClr val="000000"/>
                </a:solidFill>
                <a:latin typeface="Consolas" panose="020B0609020204030204" pitchFamily="49" charset="0"/>
              </a:rPr>
              <a:t>(</a:t>
            </a:r>
            <a:r>
              <a:rPr lang="zh-CN" altLang="zh-CN" sz="2000" b="1" dirty="0">
                <a:solidFill>
                  <a:srgbClr val="0086B3"/>
                </a:solidFill>
                <a:latin typeface="Consolas" panose="020B0609020204030204" pitchFamily="49" charset="0"/>
              </a:rPr>
              <a:t>question</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9E58A3"/>
                </a:solidFill>
                <a:latin typeface="Consolas" panose="020B0609020204030204" pitchFamily="49" charset="0"/>
              </a:rPr>
              <a:t>return </a:t>
            </a:r>
            <a:r>
              <a:rPr lang="zh-CN" altLang="zh-CN" sz="2000" b="1" dirty="0">
                <a:solidFill>
                  <a:srgbClr val="0086B3"/>
                </a:solidFill>
                <a:latin typeface="Consolas" panose="020B0609020204030204" pitchFamily="49" charset="0"/>
              </a:rPr>
              <a:t>language_survey</a:t>
            </a:r>
            <a:endParaRPr lang="zh-CN" altLang="zh-CN" sz="2000" b="1" dirty="0">
              <a:solidFill>
                <a:schemeClr val="bg1">
                  <a:lumMod val="75000"/>
                </a:schemeClr>
              </a:solidFill>
              <a:latin typeface="Consolas" panose="020B0609020204030204" pitchFamily="49" charset="0"/>
            </a:endParaRPr>
          </a:p>
        </p:txBody>
      </p:sp>
      <p:sp>
        <p:nvSpPr>
          <p:cNvPr id="6" name="内容占位符 2">
            <a:extLst>
              <a:ext uri="{FF2B5EF4-FFF2-40B4-BE49-F238E27FC236}">
                <a16:creationId xmlns:a16="http://schemas.microsoft.com/office/drawing/2014/main" id="{8CECF44D-6818-CFC5-F1BF-A337539CD254}"/>
              </a:ext>
            </a:extLst>
          </p:cNvPr>
          <p:cNvSpPr txBox="1">
            <a:spLocks/>
          </p:cNvSpPr>
          <p:nvPr/>
        </p:nvSpPr>
        <p:spPr>
          <a:xfrm>
            <a:off x="1277257" y="4996821"/>
            <a:ext cx="9637486" cy="1316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dirty="0"/>
              <a:t>首先需要导入 </a:t>
            </a:r>
            <a:r>
              <a:rPr lang="en-US" altLang="zh-CN" dirty="0" err="1"/>
              <a:t>pytest</a:t>
            </a:r>
            <a:r>
              <a:rPr lang="zh-CN" altLang="en-US" dirty="0"/>
              <a:t>，因为夹具装饰器的功能是其提供的</a:t>
            </a:r>
          </a:p>
        </p:txBody>
      </p:sp>
    </p:spTree>
    <p:extLst>
      <p:ext uri="{BB962C8B-B14F-4D97-AF65-F5344CB8AC3E}">
        <p14:creationId xmlns:p14="http://schemas.microsoft.com/office/powerpoint/2010/main" val="3918654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060876" y="294721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D9C1FC42-765E-9583-D1A2-26FFB8054E12}"/>
              </a:ext>
            </a:extLst>
          </p:cNvPr>
          <p:cNvSpPr txBox="1"/>
          <p:nvPr/>
        </p:nvSpPr>
        <p:spPr>
          <a:xfrm>
            <a:off x="1668595" y="1839898"/>
            <a:ext cx="8854810" cy="2862322"/>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000" b="1" dirty="0">
                <a:solidFill>
                  <a:srgbClr val="9E58A3"/>
                </a:solidFill>
                <a:latin typeface="Consolas" panose="020B0609020204030204" pitchFamily="49" charset="0"/>
              </a:rPr>
              <a:t>import </a:t>
            </a:r>
            <a:r>
              <a:rPr lang="zh-CN" altLang="zh-CN" sz="2000" b="1" dirty="0">
                <a:solidFill>
                  <a:srgbClr val="333333"/>
                </a:solidFill>
                <a:latin typeface="Consolas" panose="020B0609020204030204" pitchFamily="49" charset="0"/>
              </a:rPr>
              <a:t>pytest</a:t>
            </a:r>
            <a:endParaRPr lang="zh-CN" altLang="zh-CN" sz="2000" b="1" dirty="0">
              <a:solidFill>
                <a:prstClr val="black"/>
              </a:solidFill>
              <a:latin typeface="Consolas" panose="020B0609020204030204" pitchFamily="49" charset="0"/>
            </a:endParaRPr>
          </a:p>
          <a:p>
            <a:pPr lvl="0"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rPr>
              <a:t>from survey import AnonymousSurve</a:t>
            </a:r>
            <a:r>
              <a:rPr lang="en-US" altLang="zh-CN" sz="2000" b="1" dirty="0">
                <a:solidFill>
                  <a:schemeClr val="bg1">
                    <a:lumMod val="75000"/>
                  </a:schemeClr>
                </a:solidFill>
                <a:latin typeface="Consolas" panose="020B0609020204030204" pitchFamily="49" charset="0"/>
              </a:rPr>
              <a:t>y</a:t>
            </a:r>
          </a:p>
          <a:p>
            <a:pPr eaLnBrk="0" fontAlgn="base" hangingPunct="0">
              <a:spcBef>
                <a:spcPct val="0"/>
              </a:spcBef>
              <a:spcAft>
                <a:spcPct val="0"/>
              </a:spcAft>
            </a:pPr>
            <a:br>
              <a:rPr lang="en-US" altLang="zh-CN" sz="2000" b="1" dirty="0">
                <a:solidFill>
                  <a:srgbClr val="795DA3"/>
                </a:solidFill>
                <a:latin typeface="Consolas" panose="020B0609020204030204" pitchFamily="49" charset="0"/>
              </a:rPr>
            </a:br>
            <a:r>
              <a:rPr lang="zh-CN" altLang="zh-CN" sz="2000" b="1" dirty="0">
                <a:solidFill>
                  <a:srgbClr val="795DA3"/>
                </a:solidFill>
                <a:latin typeface="Consolas" panose="020B0609020204030204" pitchFamily="49" charset="0"/>
              </a:rPr>
              <a:t>@pytest.fixture</a:t>
            </a:r>
            <a:br>
              <a:rPr lang="zh-CN" altLang="zh-CN" sz="2000" b="1" dirty="0">
                <a:solidFill>
                  <a:srgbClr val="795DA3"/>
                </a:solidFill>
                <a:latin typeface="Consolas" panose="020B0609020204030204" pitchFamily="49" charset="0"/>
              </a:rPr>
            </a:br>
            <a:r>
              <a:rPr lang="zh-CN" altLang="zh-CN" sz="2000" b="1" dirty="0">
                <a:solidFill>
                  <a:srgbClr val="9E58A3"/>
                </a:solidFill>
                <a:latin typeface="Consolas" panose="020B0609020204030204" pitchFamily="49" charset="0"/>
              </a:rPr>
              <a:t>def </a:t>
            </a:r>
            <a:r>
              <a:rPr lang="zh-CN" altLang="zh-CN" sz="2000" b="1" dirty="0">
                <a:solidFill>
                  <a:srgbClr val="795DA3"/>
                </a:solidFill>
                <a:latin typeface="Consolas" panose="020B0609020204030204" pitchFamily="49" charset="0"/>
              </a:rPr>
              <a:t>language_survey</a:t>
            </a:r>
            <a:r>
              <a:rPr lang="zh-CN" altLang="zh-CN" sz="2000" b="1" dirty="0">
                <a:solidFill>
                  <a:srgbClr val="000000"/>
                </a:solidFill>
                <a:latin typeface="Consolas" panose="020B0609020204030204" pitchFamily="49" charset="0"/>
              </a:rPr>
              <a:t>()</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zh-CN" altLang="zh-CN" sz="2000" b="1" dirty="0">
                <a:solidFill>
                  <a:srgbClr val="969896"/>
                </a:solidFill>
                <a:latin typeface="Consolas" panose="020B0609020204030204" pitchFamily="49" charset="0"/>
              </a:rPr>
              <a:t>"""</a:t>
            </a:r>
            <a:r>
              <a:rPr lang="zh-CN" altLang="zh-CN" sz="2000" b="1" dirty="0">
                <a:solidFill>
                  <a:srgbClr val="969896"/>
                </a:solidFill>
                <a:latin typeface="Consolas" panose="020B0609020204030204" pitchFamily="49" charset="0"/>
                <a:ea typeface="微软雅黑" panose="020B0503020204020204" pitchFamily="34" charset="-122"/>
              </a:rPr>
              <a:t>一个可供所有测试函数使用的 AnonymousSurvey 实例</a:t>
            </a:r>
            <a:r>
              <a:rPr lang="zh-CN" altLang="zh-CN" sz="2000" b="1" dirty="0">
                <a:solidFill>
                  <a:srgbClr val="969896"/>
                </a:solidFill>
                <a:latin typeface="Consolas" panose="020B0609020204030204" pitchFamily="49" charset="0"/>
              </a:rPr>
              <a:t>"""</a:t>
            </a:r>
            <a:br>
              <a:rPr lang="zh-CN" altLang="zh-CN" sz="2000" b="1" dirty="0">
                <a:solidFill>
                  <a:srgbClr val="969896"/>
                </a:solidFill>
                <a:latin typeface="Consolas" panose="020B0609020204030204" pitchFamily="49" charset="0"/>
              </a:rPr>
            </a:br>
            <a:r>
              <a:rPr lang="zh-CN" altLang="zh-CN" sz="2000" b="1" dirty="0">
                <a:solidFill>
                  <a:srgbClr val="969896"/>
                </a:solidFill>
                <a:latin typeface="Consolas" panose="020B0609020204030204" pitchFamily="49" charset="0"/>
              </a:rPr>
              <a:t>    </a:t>
            </a:r>
            <a:r>
              <a:rPr lang="zh-CN" altLang="zh-CN" sz="2000" b="1" dirty="0">
                <a:solidFill>
                  <a:srgbClr val="0086B3"/>
                </a:solidFill>
                <a:latin typeface="Consolas" panose="020B0609020204030204" pitchFamily="49" charset="0"/>
              </a:rPr>
              <a:t>question </a:t>
            </a:r>
            <a:r>
              <a:rPr lang="zh-CN" altLang="zh-CN" sz="2000" b="1" dirty="0">
                <a:solidFill>
                  <a:srgbClr val="A71D5D"/>
                </a:solidFill>
                <a:latin typeface="Consolas" panose="020B0609020204030204" pitchFamily="49" charset="0"/>
              </a:rPr>
              <a:t>= </a:t>
            </a:r>
            <a:r>
              <a:rPr lang="zh-CN" altLang="zh-CN" sz="2000" b="1" dirty="0">
                <a:solidFill>
                  <a:srgbClr val="F2612A"/>
                </a:solidFill>
                <a:latin typeface="Consolas" panose="020B0609020204030204" pitchFamily="49" charset="0"/>
              </a:rPr>
              <a:t>"What language did you first learn to speak?"</a:t>
            </a:r>
            <a:br>
              <a:rPr lang="zh-CN" altLang="zh-CN" sz="2000" b="1" dirty="0">
                <a:solidFill>
                  <a:srgbClr val="F2612A"/>
                </a:solidFill>
                <a:latin typeface="Consolas" panose="020B0609020204030204" pitchFamily="49" charset="0"/>
              </a:rPr>
            </a:br>
            <a:r>
              <a:rPr lang="zh-CN" altLang="zh-CN" sz="2000" b="1" dirty="0">
                <a:solidFill>
                  <a:srgbClr val="F2612A"/>
                </a:solidFill>
                <a:latin typeface="Consolas" panose="020B0609020204030204" pitchFamily="49" charset="0"/>
              </a:rPr>
              <a:t>    </a:t>
            </a:r>
            <a:r>
              <a:rPr lang="zh-CN" altLang="zh-CN" sz="2000" b="1" dirty="0">
                <a:solidFill>
                  <a:srgbClr val="0086B3"/>
                </a:solidFill>
                <a:latin typeface="Consolas" panose="020B0609020204030204" pitchFamily="49" charset="0"/>
              </a:rPr>
              <a:t>language_survey </a:t>
            </a:r>
            <a:r>
              <a:rPr lang="zh-CN" altLang="zh-CN" sz="2000" b="1" dirty="0">
                <a:solidFill>
                  <a:srgbClr val="A71D5D"/>
                </a:solidFill>
                <a:latin typeface="Consolas" panose="020B0609020204030204" pitchFamily="49" charset="0"/>
              </a:rPr>
              <a:t>= </a:t>
            </a:r>
            <a:r>
              <a:rPr lang="zh-CN" altLang="zh-CN" sz="2000" b="1" dirty="0">
                <a:solidFill>
                  <a:srgbClr val="258DFF"/>
                </a:solidFill>
                <a:latin typeface="Consolas" panose="020B0609020204030204" pitchFamily="49" charset="0"/>
              </a:rPr>
              <a:t>AnonymousSurvey</a:t>
            </a:r>
            <a:r>
              <a:rPr lang="zh-CN" altLang="zh-CN" sz="2000" b="1" dirty="0">
                <a:solidFill>
                  <a:srgbClr val="000000"/>
                </a:solidFill>
                <a:latin typeface="Consolas" panose="020B0609020204030204" pitchFamily="49" charset="0"/>
              </a:rPr>
              <a:t>(</a:t>
            </a:r>
            <a:r>
              <a:rPr lang="zh-CN" altLang="zh-CN" sz="2000" b="1" dirty="0">
                <a:solidFill>
                  <a:srgbClr val="0086B3"/>
                </a:solidFill>
                <a:latin typeface="Consolas" panose="020B0609020204030204" pitchFamily="49" charset="0"/>
              </a:rPr>
              <a:t>question</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9E58A3"/>
                </a:solidFill>
                <a:latin typeface="Consolas" panose="020B0609020204030204" pitchFamily="49" charset="0"/>
              </a:rPr>
              <a:t>return </a:t>
            </a:r>
            <a:r>
              <a:rPr lang="zh-CN" altLang="zh-CN" sz="2000" b="1" dirty="0">
                <a:solidFill>
                  <a:srgbClr val="0086B3"/>
                </a:solidFill>
                <a:latin typeface="Consolas" panose="020B0609020204030204" pitchFamily="49" charset="0"/>
              </a:rPr>
              <a:t>language_survey</a:t>
            </a:r>
            <a:endParaRPr lang="zh-CN" altLang="zh-CN" sz="2000" b="1" dirty="0">
              <a:solidFill>
                <a:schemeClr val="bg1">
                  <a:lumMod val="75000"/>
                </a:schemeClr>
              </a:solidFill>
              <a:latin typeface="Consolas" panose="020B0609020204030204" pitchFamily="49" charset="0"/>
            </a:endParaRPr>
          </a:p>
        </p:txBody>
      </p:sp>
      <p:sp>
        <p:nvSpPr>
          <p:cNvPr id="6" name="内容占位符 2">
            <a:extLst>
              <a:ext uri="{FF2B5EF4-FFF2-40B4-BE49-F238E27FC236}">
                <a16:creationId xmlns:a16="http://schemas.microsoft.com/office/drawing/2014/main" id="{8CECF44D-6818-CFC5-F1BF-A337539CD254}"/>
              </a:ext>
            </a:extLst>
          </p:cNvPr>
          <p:cNvSpPr txBox="1">
            <a:spLocks/>
          </p:cNvSpPr>
          <p:nvPr/>
        </p:nvSpPr>
        <p:spPr>
          <a:xfrm>
            <a:off x="1277257" y="4996821"/>
            <a:ext cx="9637486" cy="1316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为了使用夹具，我们需要编写一个函数，并将夹具装饰器 </a:t>
            </a:r>
            <a:r>
              <a:rPr lang="zh-CN" altLang="zh-CN" b="1" dirty="0">
                <a:solidFill>
                  <a:srgbClr val="795DA3"/>
                </a:solidFill>
              </a:rPr>
              <a:t>@pytest.fixture</a:t>
            </a:r>
            <a:r>
              <a:rPr lang="en-US" altLang="zh-CN" b="1" dirty="0">
                <a:solidFill>
                  <a:srgbClr val="795DA3"/>
                </a:solidFill>
              </a:rPr>
              <a:t> </a:t>
            </a:r>
            <a:r>
              <a:rPr lang="zh-CN" altLang="en-US" dirty="0"/>
              <a:t>应用至函数（即放置在函数的上一行）</a:t>
            </a:r>
          </a:p>
        </p:txBody>
      </p:sp>
      <p:sp>
        <p:nvSpPr>
          <p:cNvPr id="3" name="左大括号 2">
            <a:extLst>
              <a:ext uri="{FF2B5EF4-FFF2-40B4-BE49-F238E27FC236}">
                <a16:creationId xmlns:a16="http://schemas.microsoft.com/office/drawing/2014/main" id="{0D2DA4AE-1F05-6EA8-0AC3-E969B40F8773}"/>
              </a:ext>
            </a:extLst>
          </p:cNvPr>
          <p:cNvSpPr/>
          <p:nvPr/>
        </p:nvSpPr>
        <p:spPr>
          <a:xfrm>
            <a:off x="1473151" y="2912313"/>
            <a:ext cx="195444" cy="368359"/>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621745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11.1.1 </a:t>
            </a:r>
            <a:r>
              <a:rPr lang="zh-CN" altLang="en-US" dirty="0"/>
              <a:t>更新 </a:t>
            </a:r>
            <a:r>
              <a:rPr lang="en-US" altLang="zh-CN" dirty="0">
                <a:latin typeface="+mj-lt"/>
              </a:rPr>
              <a:t>pip</a:t>
            </a:r>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en-US" altLang="zh-CN" sz="2400" dirty="0"/>
              <a:t>Python </a:t>
            </a:r>
            <a:r>
              <a:rPr lang="zh-CN" altLang="en-US" sz="2400" dirty="0"/>
              <a:t>提供了 </a:t>
            </a:r>
            <a:r>
              <a:rPr lang="en-US" altLang="zh-CN" sz="2400" dirty="0">
                <a:highlight>
                  <a:srgbClr val="F0F0F0"/>
                </a:highlight>
              </a:rPr>
              <a:t>pip</a:t>
            </a:r>
            <a:r>
              <a:rPr lang="en-US" altLang="zh-CN" sz="2400" dirty="0"/>
              <a:t> </a:t>
            </a:r>
            <a:r>
              <a:rPr lang="zh-CN" altLang="en-US" sz="2400" dirty="0"/>
              <a:t>内置模块用于安装第三方包，这里建议将它更新到最新版，请在命令行中输入 </a:t>
            </a:r>
            <a:r>
              <a:rPr lang="en-US" altLang="zh-CN" sz="2400" b="1" dirty="0">
                <a:highlight>
                  <a:srgbClr val="F0F0F0"/>
                </a:highlight>
              </a:rPr>
              <a:t>python -m pip install --upgrade pip</a:t>
            </a:r>
            <a:r>
              <a:rPr lang="zh-CN" altLang="en-US" sz="2400" dirty="0"/>
              <a:t>：</a:t>
            </a:r>
            <a:endParaRPr lang="en-US" altLang="zh-CN" sz="2400" dirty="0"/>
          </a:p>
        </p:txBody>
      </p:sp>
      <p:sp>
        <p:nvSpPr>
          <p:cNvPr id="5" name="箭头: 右 4">
            <a:extLst>
              <a:ext uri="{FF2B5EF4-FFF2-40B4-BE49-F238E27FC236}">
                <a16:creationId xmlns:a16="http://schemas.microsoft.com/office/drawing/2014/main" id="{96DCA8E1-9C28-C82F-06F8-259F93B2A3DE}"/>
              </a:ext>
            </a:extLst>
          </p:cNvPr>
          <p:cNvSpPr/>
          <p:nvPr/>
        </p:nvSpPr>
        <p:spPr>
          <a:xfrm>
            <a:off x="2257857" y="323068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箭头: 右 5">
            <a:extLst>
              <a:ext uri="{FF2B5EF4-FFF2-40B4-BE49-F238E27FC236}">
                <a16:creationId xmlns:a16="http://schemas.microsoft.com/office/drawing/2014/main" id="{6505BACD-05BD-B315-BF31-53F355F8D05B}"/>
              </a:ext>
            </a:extLst>
          </p:cNvPr>
          <p:cNvSpPr/>
          <p:nvPr/>
        </p:nvSpPr>
        <p:spPr>
          <a:xfrm>
            <a:off x="2257857" y="570828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10" name="图片 9">
            <a:extLst>
              <a:ext uri="{FF2B5EF4-FFF2-40B4-BE49-F238E27FC236}">
                <a16:creationId xmlns:a16="http://schemas.microsoft.com/office/drawing/2014/main" id="{26B77634-82FB-C17B-047E-A95332CA9B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910840" y="2936066"/>
            <a:ext cx="6817043" cy="3538061"/>
          </a:xfrm>
          <a:prstGeom prst="rect">
            <a:avLst/>
          </a:prstGeom>
        </p:spPr>
      </p:pic>
    </p:spTree>
    <p:extLst>
      <p:ext uri="{BB962C8B-B14F-4D97-AF65-F5344CB8AC3E}">
        <p14:creationId xmlns:p14="http://schemas.microsoft.com/office/powerpoint/2010/main" val="1286053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221419" y="422869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D9C1FC42-765E-9583-D1A2-26FFB8054E12}"/>
              </a:ext>
            </a:extLst>
          </p:cNvPr>
          <p:cNvSpPr txBox="1"/>
          <p:nvPr/>
        </p:nvSpPr>
        <p:spPr>
          <a:xfrm>
            <a:off x="1668595" y="1839898"/>
            <a:ext cx="8854810" cy="2862322"/>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000" b="1" dirty="0">
                <a:solidFill>
                  <a:srgbClr val="9E58A3"/>
                </a:solidFill>
                <a:latin typeface="Consolas" panose="020B0609020204030204" pitchFamily="49" charset="0"/>
              </a:rPr>
              <a:t>import </a:t>
            </a:r>
            <a:r>
              <a:rPr lang="zh-CN" altLang="zh-CN" sz="2000" b="1" dirty="0">
                <a:solidFill>
                  <a:srgbClr val="333333"/>
                </a:solidFill>
                <a:latin typeface="Consolas" panose="020B0609020204030204" pitchFamily="49" charset="0"/>
              </a:rPr>
              <a:t>pytest</a:t>
            </a:r>
            <a:endParaRPr lang="zh-CN" altLang="zh-CN" sz="2000" b="1" dirty="0">
              <a:solidFill>
                <a:prstClr val="black"/>
              </a:solidFill>
              <a:latin typeface="Consolas" panose="020B0609020204030204" pitchFamily="49" charset="0"/>
            </a:endParaRPr>
          </a:p>
          <a:p>
            <a:pPr lvl="0"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rPr>
              <a:t>from survey import AnonymousSurve</a:t>
            </a:r>
            <a:r>
              <a:rPr lang="en-US" altLang="zh-CN" sz="2000" b="1" dirty="0">
                <a:solidFill>
                  <a:schemeClr val="bg1">
                    <a:lumMod val="75000"/>
                  </a:schemeClr>
                </a:solidFill>
                <a:latin typeface="Consolas" panose="020B0609020204030204" pitchFamily="49" charset="0"/>
              </a:rPr>
              <a:t>y</a:t>
            </a:r>
          </a:p>
          <a:p>
            <a:pPr eaLnBrk="0" fontAlgn="base" hangingPunct="0">
              <a:spcBef>
                <a:spcPct val="0"/>
              </a:spcBef>
              <a:spcAft>
                <a:spcPct val="0"/>
              </a:spcAft>
            </a:pPr>
            <a:br>
              <a:rPr lang="en-US" altLang="zh-CN" sz="2000" b="1" dirty="0">
                <a:solidFill>
                  <a:srgbClr val="795DA3"/>
                </a:solidFill>
                <a:latin typeface="Consolas" panose="020B0609020204030204" pitchFamily="49" charset="0"/>
              </a:rPr>
            </a:br>
            <a:r>
              <a:rPr lang="zh-CN" altLang="zh-CN" sz="2000" b="1" dirty="0">
                <a:solidFill>
                  <a:srgbClr val="795DA3"/>
                </a:solidFill>
                <a:latin typeface="Consolas" panose="020B0609020204030204" pitchFamily="49" charset="0"/>
              </a:rPr>
              <a:t>@pytest.fixture</a:t>
            </a:r>
            <a:br>
              <a:rPr lang="zh-CN" altLang="zh-CN" sz="2000" b="1" dirty="0">
                <a:solidFill>
                  <a:srgbClr val="795DA3"/>
                </a:solidFill>
                <a:latin typeface="Consolas" panose="020B0609020204030204" pitchFamily="49" charset="0"/>
              </a:rPr>
            </a:br>
            <a:r>
              <a:rPr lang="zh-CN" altLang="zh-CN" sz="2000" b="1" dirty="0">
                <a:solidFill>
                  <a:srgbClr val="9E58A3"/>
                </a:solidFill>
                <a:latin typeface="Consolas" panose="020B0609020204030204" pitchFamily="49" charset="0"/>
              </a:rPr>
              <a:t>def </a:t>
            </a:r>
            <a:r>
              <a:rPr lang="zh-CN" altLang="zh-CN" sz="2000" b="1" dirty="0">
                <a:solidFill>
                  <a:srgbClr val="795DA3"/>
                </a:solidFill>
                <a:latin typeface="Consolas" panose="020B0609020204030204" pitchFamily="49" charset="0"/>
              </a:rPr>
              <a:t>language_survey</a:t>
            </a:r>
            <a:r>
              <a:rPr lang="zh-CN" altLang="zh-CN" sz="2000" b="1" dirty="0">
                <a:solidFill>
                  <a:srgbClr val="000000"/>
                </a:solidFill>
                <a:latin typeface="Consolas" panose="020B0609020204030204" pitchFamily="49" charset="0"/>
              </a:rPr>
              <a:t>()</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zh-CN" altLang="zh-CN" sz="2000" b="1" dirty="0">
                <a:solidFill>
                  <a:srgbClr val="969896"/>
                </a:solidFill>
                <a:latin typeface="Consolas" panose="020B0609020204030204" pitchFamily="49" charset="0"/>
              </a:rPr>
              <a:t>"""</a:t>
            </a:r>
            <a:r>
              <a:rPr lang="zh-CN" altLang="zh-CN" sz="2000" b="1" dirty="0">
                <a:solidFill>
                  <a:srgbClr val="969896"/>
                </a:solidFill>
                <a:latin typeface="Consolas" panose="020B0609020204030204" pitchFamily="49" charset="0"/>
                <a:ea typeface="微软雅黑" panose="020B0503020204020204" pitchFamily="34" charset="-122"/>
              </a:rPr>
              <a:t>一个可供所有测试函数使用的 AnonymousSurvey 实例</a:t>
            </a:r>
            <a:r>
              <a:rPr lang="zh-CN" altLang="zh-CN" sz="2000" b="1" dirty="0">
                <a:solidFill>
                  <a:srgbClr val="969896"/>
                </a:solidFill>
                <a:latin typeface="Consolas" panose="020B0609020204030204" pitchFamily="49" charset="0"/>
              </a:rPr>
              <a:t>"""</a:t>
            </a:r>
            <a:br>
              <a:rPr lang="zh-CN" altLang="zh-CN" sz="2000" b="1" dirty="0">
                <a:solidFill>
                  <a:srgbClr val="969896"/>
                </a:solidFill>
                <a:latin typeface="Consolas" panose="020B0609020204030204" pitchFamily="49" charset="0"/>
              </a:rPr>
            </a:br>
            <a:r>
              <a:rPr lang="zh-CN" altLang="zh-CN" sz="2000" b="1" dirty="0">
                <a:solidFill>
                  <a:srgbClr val="969896"/>
                </a:solidFill>
                <a:latin typeface="Consolas" panose="020B0609020204030204" pitchFamily="49" charset="0"/>
              </a:rPr>
              <a:t>    </a:t>
            </a:r>
            <a:r>
              <a:rPr lang="zh-CN" altLang="zh-CN" sz="2000" b="1" dirty="0">
                <a:solidFill>
                  <a:srgbClr val="0086B3"/>
                </a:solidFill>
                <a:latin typeface="Consolas" panose="020B0609020204030204" pitchFamily="49" charset="0"/>
              </a:rPr>
              <a:t>question </a:t>
            </a:r>
            <a:r>
              <a:rPr lang="zh-CN" altLang="zh-CN" sz="2000" b="1" dirty="0">
                <a:solidFill>
                  <a:srgbClr val="A71D5D"/>
                </a:solidFill>
                <a:latin typeface="Consolas" panose="020B0609020204030204" pitchFamily="49" charset="0"/>
              </a:rPr>
              <a:t>= </a:t>
            </a:r>
            <a:r>
              <a:rPr lang="zh-CN" altLang="zh-CN" sz="2000" b="1" dirty="0">
                <a:solidFill>
                  <a:srgbClr val="F2612A"/>
                </a:solidFill>
                <a:latin typeface="Consolas" panose="020B0609020204030204" pitchFamily="49" charset="0"/>
              </a:rPr>
              <a:t>"What language did you first learn to speak?"</a:t>
            </a:r>
            <a:br>
              <a:rPr lang="zh-CN" altLang="zh-CN" sz="2000" b="1" dirty="0">
                <a:solidFill>
                  <a:srgbClr val="F2612A"/>
                </a:solidFill>
                <a:latin typeface="Consolas" panose="020B0609020204030204" pitchFamily="49" charset="0"/>
              </a:rPr>
            </a:br>
            <a:r>
              <a:rPr lang="zh-CN" altLang="zh-CN" sz="2000" b="1" dirty="0">
                <a:solidFill>
                  <a:srgbClr val="F2612A"/>
                </a:solidFill>
                <a:latin typeface="Consolas" panose="020B0609020204030204" pitchFamily="49" charset="0"/>
              </a:rPr>
              <a:t>    </a:t>
            </a:r>
            <a:r>
              <a:rPr lang="zh-CN" altLang="zh-CN" sz="2000" b="1" dirty="0">
                <a:solidFill>
                  <a:srgbClr val="0086B3"/>
                </a:solidFill>
                <a:latin typeface="Consolas" panose="020B0609020204030204" pitchFamily="49" charset="0"/>
              </a:rPr>
              <a:t>language_survey </a:t>
            </a:r>
            <a:r>
              <a:rPr lang="zh-CN" altLang="zh-CN" sz="2000" b="1" dirty="0">
                <a:solidFill>
                  <a:srgbClr val="A71D5D"/>
                </a:solidFill>
                <a:latin typeface="Consolas" panose="020B0609020204030204" pitchFamily="49" charset="0"/>
              </a:rPr>
              <a:t>= </a:t>
            </a:r>
            <a:r>
              <a:rPr lang="zh-CN" altLang="zh-CN" sz="2000" b="1" dirty="0">
                <a:solidFill>
                  <a:srgbClr val="258DFF"/>
                </a:solidFill>
                <a:latin typeface="Consolas" panose="020B0609020204030204" pitchFamily="49" charset="0"/>
              </a:rPr>
              <a:t>AnonymousSurvey</a:t>
            </a:r>
            <a:r>
              <a:rPr lang="zh-CN" altLang="zh-CN" sz="2000" b="1" dirty="0">
                <a:solidFill>
                  <a:srgbClr val="000000"/>
                </a:solidFill>
                <a:latin typeface="Consolas" panose="020B0609020204030204" pitchFamily="49" charset="0"/>
              </a:rPr>
              <a:t>(</a:t>
            </a:r>
            <a:r>
              <a:rPr lang="zh-CN" altLang="zh-CN" sz="2000" b="1" dirty="0">
                <a:solidFill>
                  <a:srgbClr val="0086B3"/>
                </a:solidFill>
                <a:latin typeface="Consolas" panose="020B0609020204030204" pitchFamily="49" charset="0"/>
              </a:rPr>
              <a:t>question</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9E58A3"/>
                </a:solidFill>
                <a:latin typeface="Consolas" panose="020B0609020204030204" pitchFamily="49" charset="0"/>
              </a:rPr>
              <a:t>return </a:t>
            </a:r>
            <a:r>
              <a:rPr lang="zh-CN" altLang="zh-CN" sz="2000" b="1" dirty="0">
                <a:solidFill>
                  <a:srgbClr val="0086B3"/>
                </a:solidFill>
                <a:latin typeface="Consolas" panose="020B0609020204030204" pitchFamily="49" charset="0"/>
              </a:rPr>
              <a:t>language_survey</a:t>
            </a:r>
            <a:endParaRPr lang="zh-CN" altLang="zh-CN" sz="2000" b="1" dirty="0">
              <a:solidFill>
                <a:schemeClr val="bg1">
                  <a:lumMod val="75000"/>
                </a:schemeClr>
              </a:solidFill>
              <a:latin typeface="Consolas" panose="020B0609020204030204" pitchFamily="49" charset="0"/>
            </a:endParaRPr>
          </a:p>
        </p:txBody>
      </p:sp>
      <p:sp>
        <p:nvSpPr>
          <p:cNvPr id="6" name="内容占位符 2">
            <a:extLst>
              <a:ext uri="{FF2B5EF4-FFF2-40B4-BE49-F238E27FC236}">
                <a16:creationId xmlns:a16="http://schemas.microsoft.com/office/drawing/2014/main" id="{8CECF44D-6818-CFC5-F1BF-A337539CD254}"/>
              </a:ext>
            </a:extLst>
          </p:cNvPr>
          <p:cNvSpPr txBox="1">
            <a:spLocks/>
          </p:cNvSpPr>
          <p:nvPr/>
        </p:nvSpPr>
        <p:spPr>
          <a:xfrm>
            <a:off x="1277257" y="4996821"/>
            <a:ext cx="9637486" cy="1316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这个函数的函数体代码，和之前创建实例对象一样，函数最后会返回所创建的对象。</a:t>
            </a:r>
          </a:p>
        </p:txBody>
      </p:sp>
    </p:spTree>
    <p:extLst>
      <p:ext uri="{BB962C8B-B14F-4D97-AF65-F5344CB8AC3E}">
        <p14:creationId xmlns:p14="http://schemas.microsoft.com/office/powerpoint/2010/main" val="468480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使用夹具之前，我们回顾一下之前用于测试单个答案的函数：</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D9C1FC42-765E-9583-D1A2-26FFB8054E12}"/>
              </a:ext>
            </a:extLst>
          </p:cNvPr>
          <p:cNvSpPr txBox="1"/>
          <p:nvPr/>
        </p:nvSpPr>
        <p:spPr>
          <a:xfrm>
            <a:off x="1849976" y="2516462"/>
            <a:ext cx="8854810" cy="3477875"/>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p>
          <a:p>
            <a:pPr eaLnBrk="0" fontAlgn="base" hangingPunct="0">
              <a:spcBef>
                <a:spcPct val="0"/>
              </a:spcBef>
              <a:spcAft>
                <a:spcPct val="0"/>
              </a:spcAft>
            </a:pP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test_store_single_response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000" b="1" dirty="0">
                <a:solidFill>
                  <a:srgbClr val="F2612A"/>
                </a:solidFill>
                <a:latin typeface="Consolas" panose="020B0609020204030204" pitchFamily="49" charset="0"/>
                <a:ea typeface="微软雅黑" panose="020B0503020204020204" pitchFamily="34" charset="-122"/>
              </a:rPr>
            </a:br>
            <a:r>
              <a:rPr lang="zh-CN" altLang="zh-CN" sz="2000" b="1" dirty="0">
                <a:solidFill>
                  <a:srgbClr val="F2612A"/>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258DFF"/>
                </a:solidFill>
                <a:latin typeface="Consolas" panose="020B0609020204030204" pitchFamily="49" charset="0"/>
                <a:ea typeface="微软雅黑" panose="020B0503020204020204" pitchFamily="34" charset="-122"/>
              </a:rPr>
              <a:t>AnonymousSurvey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question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F2612A"/>
                </a:solidFill>
                <a:latin typeface="Consolas" panose="020B0609020204030204" pitchFamily="49" charset="0"/>
                <a:ea typeface="微软雅黑" panose="020B0503020204020204" pitchFamily="34" charset="-122"/>
              </a:rPr>
              <a:t>'English'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en-US" altLang="zh-CN" sz="2000" b="1" dirty="0">
              <a:solidFill>
                <a:srgbClr val="333333"/>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endParaRPr lang="zh-CN" altLang="zh-CN" sz="2800" b="1"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05698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下面则是经过简化的测试函数：</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200962" y="470408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D9C1FC42-765E-9583-D1A2-26FFB8054E12}"/>
              </a:ext>
            </a:extLst>
          </p:cNvPr>
          <p:cNvSpPr txBox="1"/>
          <p:nvPr/>
        </p:nvSpPr>
        <p:spPr>
          <a:xfrm>
            <a:off x="1849976" y="2516462"/>
            <a:ext cx="8854810" cy="4093428"/>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p>
          <a:p>
            <a:pPr eaLnBrk="0" fontAlgn="base" hangingPunct="0">
              <a:spcBef>
                <a:spcPct val="0"/>
              </a:spcBef>
              <a:spcAft>
                <a:spcPct val="0"/>
              </a:spcAft>
            </a:pP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ea typeface="微软雅黑" panose="020B0503020204020204" pitchFamily="34" charset="-122"/>
              </a:rPr>
              <a:t>@pytest.fixture</a:t>
            </a:r>
            <a:br>
              <a:rPr lang="zh-CN" altLang="zh-CN" sz="2000" b="1" dirty="0">
                <a:solidFill>
                  <a:schemeClr val="bg1">
                    <a:lumMod val="75000"/>
                  </a:schemeClr>
                </a:solidFill>
                <a:latin typeface="Consolas" panose="020B0609020204030204" pitchFamily="49" charset="0"/>
                <a:ea typeface="微软雅黑" panose="020B0503020204020204" pitchFamily="34" charset="-122"/>
              </a:rPr>
            </a:br>
            <a:r>
              <a:rPr lang="zh-CN" altLang="zh-CN" sz="2000" b="1" dirty="0">
                <a:solidFill>
                  <a:schemeClr val="bg1">
                    <a:lumMod val="75000"/>
                  </a:schemeClr>
                </a:solidFill>
                <a:latin typeface="Consolas" panose="020B0609020204030204" pitchFamily="49" charset="0"/>
                <a:ea typeface="微软雅黑" panose="020B0503020204020204" pitchFamily="34" charset="-122"/>
              </a:rPr>
              <a:t>def language_survey():</a:t>
            </a: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    --snip--</a:t>
            </a:r>
          </a:p>
          <a:p>
            <a:pPr eaLnBrk="0" fontAlgn="base" hangingPunct="0">
              <a:spcBef>
                <a:spcPct val="0"/>
              </a:spcBef>
              <a:spcAft>
                <a:spcPct val="0"/>
              </a:spcAft>
            </a:pP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test_store_single_response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F2612A"/>
                </a:solidFill>
                <a:latin typeface="Consolas" panose="020B0609020204030204" pitchFamily="49" charset="0"/>
                <a:ea typeface="微软雅黑" panose="020B0503020204020204" pitchFamily="34" charset="-122"/>
              </a:rPr>
              <a:t>'English'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en-US" altLang="zh-CN" sz="2000" b="1" dirty="0">
              <a:solidFill>
                <a:srgbClr val="333333"/>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endParaRPr lang="zh-CN" altLang="zh-CN" sz="2800" b="1"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23765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下面则是经过简化的测试函数：</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D9C1FC42-765E-9583-D1A2-26FFB8054E12}"/>
              </a:ext>
            </a:extLst>
          </p:cNvPr>
          <p:cNvSpPr txBox="1"/>
          <p:nvPr/>
        </p:nvSpPr>
        <p:spPr>
          <a:xfrm>
            <a:off x="1849976" y="2516462"/>
            <a:ext cx="8854810" cy="4093428"/>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p>
          <a:p>
            <a:pPr eaLnBrk="0" fontAlgn="base" hangingPunct="0">
              <a:spcBef>
                <a:spcPct val="0"/>
              </a:spcBef>
              <a:spcAft>
                <a:spcPct val="0"/>
              </a:spcAft>
            </a:pP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ea typeface="微软雅黑" panose="020B0503020204020204" pitchFamily="34" charset="-122"/>
              </a:rPr>
              <a:t>@pytest.fixture</a:t>
            </a:r>
            <a:br>
              <a:rPr lang="zh-CN" altLang="zh-CN" sz="2000" b="1" dirty="0">
                <a:solidFill>
                  <a:schemeClr val="bg1">
                    <a:lumMod val="75000"/>
                  </a:schemeClr>
                </a:solidFill>
                <a:latin typeface="Consolas" panose="020B0609020204030204" pitchFamily="49" charset="0"/>
                <a:ea typeface="微软雅黑" panose="020B0503020204020204" pitchFamily="34" charset="-122"/>
              </a:rPr>
            </a:br>
            <a:r>
              <a:rPr lang="zh-CN" altLang="zh-CN" sz="2000" b="1" dirty="0">
                <a:solidFill>
                  <a:schemeClr val="bg1">
                    <a:lumMod val="75000"/>
                  </a:schemeClr>
                </a:solidFill>
                <a:latin typeface="Consolas" panose="020B0609020204030204" pitchFamily="49" charset="0"/>
                <a:ea typeface="微软雅黑" panose="020B0503020204020204" pitchFamily="34" charset="-122"/>
              </a:rPr>
              <a:t>def</a:t>
            </a:r>
            <a:r>
              <a:rPr lang="en-US" altLang="zh-CN" sz="2000" b="1" dirty="0">
                <a:solidFill>
                  <a:schemeClr val="bg1">
                    <a:lumMod val="75000"/>
                  </a:schemeClr>
                </a:solidFill>
                <a:latin typeface="Consolas" panose="020B0609020204030204" pitchFamily="49" charset="0"/>
                <a:ea typeface="微软雅黑" panose="020B0503020204020204" pitchFamily="34" charset="-122"/>
              </a:rPr>
              <a:t> </a:t>
            </a:r>
            <a:r>
              <a:rPr lang="zh-CN" altLang="zh-CN" sz="2000" b="1" dirty="0">
                <a:solidFill>
                  <a:schemeClr val="bg1">
                    <a:lumMod val="75000"/>
                  </a:schemeClr>
                </a:solidFill>
                <a:latin typeface="Consolas" panose="020B0609020204030204" pitchFamily="49" charset="0"/>
                <a:ea typeface="微软雅黑" panose="020B0503020204020204" pitchFamily="34" charset="-122"/>
              </a:rPr>
              <a:t> </a:t>
            </a:r>
            <a:r>
              <a:rPr lang="en-US" altLang="zh-CN" sz="2000" b="1" u="sng" dirty="0">
                <a:solidFill>
                  <a:srgbClr val="795DA3"/>
                </a:solidFill>
                <a:latin typeface="Consolas" panose="020B0609020204030204" pitchFamily="49" charset="0"/>
                <a:ea typeface="微软雅黑" panose="020B0503020204020204" pitchFamily="34" charset="-122"/>
              </a:rPr>
              <a:t>              </a:t>
            </a:r>
            <a:r>
              <a:rPr lang="zh-CN" altLang="zh-CN" sz="2000" b="1" dirty="0">
                <a:solidFill>
                  <a:schemeClr val="bg1">
                    <a:lumMod val="75000"/>
                  </a:schemeClr>
                </a:solidFill>
                <a:latin typeface="Consolas" panose="020B0609020204030204" pitchFamily="49" charset="0"/>
                <a:ea typeface="微软雅黑" panose="020B0503020204020204" pitchFamily="34" charset="-122"/>
              </a:rPr>
              <a:t>():</a:t>
            </a: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    --snip--</a:t>
            </a:r>
          </a:p>
          <a:p>
            <a:pPr eaLnBrk="0" fontAlgn="base" hangingPunct="0">
              <a:spcBef>
                <a:spcPct val="0"/>
              </a:spcBef>
              <a:spcAft>
                <a:spcPct val="0"/>
              </a:spcAft>
            </a:pP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test_store_single_response</a:t>
            </a:r>
            <a:r>
              <a:rPr lang="zh-CN" altLang="zh-CN" sz="2000" b="1" dirty="0">
                <a:solidFill>
                  <a:srgbClr val="000000"/>
                </a:solidFill>
                <a:latin typeface="Consolas" panose="020B0609020204030204" pitchFamily="49" charset="0"/>
                <a:ea typeface="微软雅黑" panose="020B0503020204020204" pitchFamily="34" charset="-122"/>
              </a:rPr>
              <a:t>(</a:t>
            </a:r>
            <a:r>
              <a:rPr lang="en-US" altLang="zh-CN" sz="2000" b="1" dirty="0">
                <a:solidFill>
                  <a:srgbClr val="0086B3"/>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F2612A"/>
                </a:solidFill>
                <a:latin typeface="Consolas" panose="020B0609020204030204" pitchFamily="49" charset="0"/>
                <a:ea typeface="微软雅黑" panose="020B0503020204020204" pitchFamily="34" charset="-122"/>
              </a:rPr>
              <a:t>'English'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en-US" altLang="zh-CN" sz="2000" b="1" dirty="0">
              <a:solidFill>
                <a:srgbClr val="333333"/>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endParaRPr lang="zh-CN" altLang="zh-CN" sz="2800" b="1" dirty="0">
              <a:latin typeface="Consolas" panose="020B0609020204030204" pitchFamily="49" charset="0"/>
              <a:ea typeface="微软雅黑" panose="020B0503020204020204" pitchFamily="34" charset="-122"/>
            </a:endParaRPr>
          </a:p>
        </p:txBody>
      </p:sp>
      <p:sp>
        <p:nvSpPr>
          <p:cNvPr id="6" name="箭头: 左 5">
            <a:extLst>
              <a:ext uri="{FF2B5EF4-FFF2-40B4-BE49-F238E27FC236}">
                <a16:creationId xmlns:a16="http://schemas.microsoft.com/office/drawing/2014/main" id="{3108B3D4-DA84-D57C-F0F5-B1A088DCA443}"/>
              </a:ext>
            </a:extLst>
          </p:cNvPr>
          <p:cNvSpPr/>
          <p:nvPr/>
        </p:nvSpPr>
        <p:spPr>
          <a:xfrm>
            <a:off x="5153078" y="3749040"/>
            <a:ext cx="470481" cy="32004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左 6">
            <a:extLst>
              <a:ext uri="{FF2B5EF4-FFF2-40B4-BE49-F238E27FC236}">
                <a16:creationId xmlns:a16="http://schemas.microsoft.com/office/drawing/2014/main" id="{BAF656E1-77C5-A48D-1428-21BB27A9E1E4}"/>
              </a:ext>
            </a:extLst>
          </p:cNvPr>
          <p:cNvSpPr/>
          <p:nvPr/>
        </p:nvSpPr>
        <p:spPr>
          <a:xfrm>
            <a:off x="8719238" y="4709160"/>
            <a:ext cx="470481" cy="32004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CC06737-B285-CE4F-E41C-2A40AA5E3E93}"/>
              </a:ext>
            </a:extLst>
          </p:cNvPr>
          <p:cNvSpPr txBox="1"/>
          <p:nvPr/>
        </p:nvSpPr>
        <p:spPr>
          <a:xfrm>
            <a:off x="6179468" y="4655165"/>
            <a:ext cx="2279347" cy="400110"/>
          </a:xfrm>
          <a:prstGeom prst="rect">
            <a:avLst/>
          </a:prstGeom>
          <a:noFill/>
          <a:ln>
            <a:noFill/>
          </a:ln>
        </p:spPr>
        <p:txBody>
          <a:bodyPr wrap="square">
            <a:spAutoFit/>
          </a:bodyPr>
          <a:lstStyle/>
          <a:p>
            <a:r>
              <a:rPr lang="zh-CN" altLang="zh-CN" sz="2000" b="1" u="sng" dirty="0">
                <a:solidFill>
                  <a:srgbClr val="0086B3"/>
                </a:solidFill>
                <a:latin typeface="Consolas" panose="020B0609020204030204" pitchFamily="49" charset="0"/>
                <a:ea typeface="微软雅黑" panose="020B0503020204020204" pitchFamily="34" charset="-122"/>
              </a:rPr>
              <a:t>language_survey</a:t>
            </a:r>
            <a:endParaRPr lang="zh-CN" altLang="zh-CN" sz="2800" b="1" dirty="0">
              <a:latin typeface="Consolas" panose="020B0609020204030204" pitchFamily="49" charset="0"/>
              <a:ea typeface="微软雅黑" panose="020B0503020204020204" pitchFamily="34" charset="-122"/>
            </a:endParaRPr>
          </a:p>
        </p:txBody>
      </p:sp>
      <p:sp>
        <p:nvSpPr>
          <p:cNvPr id="8" name="文本框 7">
            <a:extLst>
              <a:ext uri="{FF2B5EF4-FFF2-40B4-BE49-F238E27FC236}">
                <a16:creationId xmlns:a16="http://schemas.microsoft.com/office/drawing/2014/main" id="{7786B8F2-7859-001C-9A29-67921C6E995F}"/>
              </a:ext>
            </a:extLst>
          </p:cNvPr>
          <p:cNvSpPr txBox="1"/>
          <p:nvPr/>
        </p:nvSpPr>
        <p:spPr>
          <a:xfrm>
            <a:off x="2411651" y="3735778"/>
            <a:ext cx="2279346" cy="400110"/>
          </a:xfrm>
          <a:prstGeom prst="rect">
            <a:avLst/>
          </a:prstGeom>
          <a:noFill/>
          <a:ln>
            <a:noFill/>
          </a:ln>
        </p:spPr>
        <p:txBody>
          <a:bodyPr wrap="square">
            <a:spAutoFit/>
          </a:bodyPr>
          <a:lstStyle/>
          <a:p>
            <a:r>
              <a:rPr lang="zh-CN" altLang="zh-CN" sz="2000" b="1" u="sng" dirty="0">
                <a:solidFill>
                  <a:srgbClr val="795DA3"/>
                </a:solidFill>
                <a:latin typeface="Consolas" panose="020B0609020204030204" pitchFamily="49" charset="0"/>
                <a:ea typeface="微软雅黑" panose="020B0503020204020204" pitchFamily="34" charset="-122"/>
              </a:rPr>
              <a:t>language_survey</a:t>
            </a: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360595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26" presetClass="emph" presetSubtype="0" fill="hold" grpId="0" nodeType="afterEffect">
                                  <p:stCondLst>
                                    <p:cond delay="0"/>
                                  </p:stCondLst>
                                  <p:childTnLst>
                                    <p:animEffect transition="out" filter="fade">
                                      <p:cBhvr>
                                        <p:cTn id="10" dur="500" tmFilter="0, 0; .2, .5; .8, .5; 1, 0"/>
                                        <p:tgtEl>
                                          <p:spTgt spid="8"/>
                                        </p:tgtEl>
                                      </p:cBhvr>
                                    </p:animEffect>
                                    <p:animScale>
                                      <p:cBhvr>
                                        <p:cTn id="11" dur="250" autoRev="1" fill="hold"/>
                                        <p:tgtEl>
                                          <p:spTgt spid="8"/>
                                        </p:tgtEl>
                                      </p:cBhvr>
                                      <p:by x="105000" y="105000"/>
                                    </p:animScale>
                                  </p:childTnLst>
                                </p:cTn>
                              </p:par>
                              <p:par>
                                <p:cTn id="12" presetID="26" presetClass="emph" presetSubtype="0" fill="hold" grpId="0" nodeType="withEffect">
                                  <p:stCondLst>
                                    <p:cond delay="0"/>
                                  </p:stCondLst>
                                  <p:childTnLst>
                                    <p:animEffect transition="out" filter="fade">
                                      <p:cBhvr>
                                        <p:cTn id="13" dur="500" tmFilter="0, 0; .2, .5; .8, .5; 1, 0"/>
                                        <p:tgtEl>
                                          <p:spTgt spid="5"/>
                                        </p:tgtEl>
                                      </p:cBhvr>
                                    </p:animEffect>
                                    <p:animScale>
                                      <p:cBhvr>
                                        <p:cTn id="14"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同样地，我们可以简化另一个测试函数，同样回顾：</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D9C1FC42-765E-9583-D1A2-26FFB8054E12}"/>
              </a:ext>
            </a:extLst>
          </p:cNvPr>
          <p:cNvSpPr txBox="1"/>
          <p:nvPr/>
        </p:nvSpPr>
        <p:spPr>
          <a:xfrm>
            <a:off x="1849976" y="2516462"/>
            <a:ext cx="8854810" cy="3785652"/>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p>
          <a:p>
            <a:pPr eaLnBrk="0" fontAlgn="base" hangingPunct="0">
              <a:spcBef>
                <a:spcPct val="0"/>
              </a:spcBef>
              <a:spcAft>
                <a:spcPct val="0"/>
              </a:spcAft>
            </a:pP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test_store_three_response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en-US"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"""测试三个答案会被妥善地存储"""</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000" b="1" dirty="0">
                <a:solidFill>
                  <a:srgbClr val="F2612A"/>
                </a:solidFill>
                <a:latin typeface="Consolas" panose="020B0609020204030204" pitchFamily="49" charset="0"/>
                <a:ea typeface="微软雅黑" panose="020B0503020204020204" pitchFamily="34" charset="-122"/>
              </a:rPr>
            </a:br>
            <a:r>
              <a:rPr lang="zh-CN" altLang="zh-CN" sz="2000" b="1" dirty="0">
                <a:solidFill>
                  <a:srgbClr val="F2612A"/>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258DFF"/>
                </a:solidFill>
                <a:latin typeface="Consolas" panose="020B0609020204030204" pitchFamily="49" charset="0"/>
                <a:ea typeface="微软雅黑" panose="020B0503020204020204" pitchFamily="34" charset="-122"/>
              </a:rPr>
              <a:t>AnonymousSurvey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question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responses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'Spanish'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'Mandarin'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response</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0086B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en-US" altLang="zh-CN" sz="2000" b="1" dirty="0">
              <a:solidFill>
                <a:srgbClr val="333333"/>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57307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简化后的函数代码如下：</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200962" y="441810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D9C1FC42-765E-9583-D1A2-26FFB8054E12}"/>
              </a:ext>
            </a:extLst>
          </p:cNvPr>
          <p:cNvSpPr txBox="1"/>
          <p:nvPr/>
        </p:nvSpPr>
        <p:spPr>
          <a:xfrm>
            <a:off x="1849976" y="2516462"/>
            <a:ext cx="8854810" cy="4093428"/>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br>
              <a:rPr lang="zh-CN" altLang="zh-CN" sz="2000" b="1" dirty="0">
                <a:solidFill>
                  <a:schemeClr val="bg1">
                    <a:lumMod val="75000"/>
                  </a:schemeClr>
                </a:solidFill>
                <a:latin typeface="Consolas" panose="020B0609020204030204" pitchFamily="49" charset="0"/>
                <a:ea typeface="微软雅黑" panose="020B0503020204020204" pitchFamily="34" charset="-122"/>
              </a:rPr>
            </a:br>
            <a:r>
              <a:rPr lang="zh-CN" altLang="zh-CN" sz="2000" b="1" dirty="0">
                <a:solidFill>
                  <a:schemeClr val="bg1">
                    <a:lumMod val="75000"/>
                  </a:schemeClr>
                </a:solidFill>
                <a:latin typeface="Consolas" panose="020B0609020204030204" pitchFamily="49" charset="0"/>
                <a:ea typeface="微软雅黑" panose="020B0503020204020204" pitchFamily="34" charset="-122"/>
              </a:rPr>
              <a:t>@pytest.fixture</a:t>
            </a:r>
            <a:br>
              <a:rPr lang="zh-CN" altLang="zh-CN" sz="2000" b="1" dirty="0">
                <a:solidFill>
                  <a:schemeClr val="bg1">
                    <a:lumMod val="75000"/>
                  </a:schemeClr>
                </a:solidFill>
                <a:latin typeface="Consolas" panose="020B0609020204030204" pitchFamily="49" charset="0"/>
                <a:ea typeface="微软雅黑" panose="020B0503020204020204" pitchFamily="34" charset="-122"/>
              </a:rPr>
            </a:br>
            <a:r>
              <a:rPr lang="zh-CN" altLang="zh-CN" sz="2000" b="1" dirty="0">
                <a:solidFill>
                  <a:schemeClr val="bg1">
                    <a:lumMod val="75000"/>
                  </a:schemeClr>
                </a:solidFill>
                <a:latin typeface="Consolas" panose="020B0609020204030204" pitchFamily="49" charset="0"/>
                <a:ea typeface="微软雅黑" panose="020B0503020204020204" pitchFamily="34" charset="-122"/>
              </a:rPr>
              <a:t>def language_survey():</a:t>
            </a: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    --snip--</a:t>
            </a:r>
          </a:p>
          <a:p>
            <a:pPr eaLnBrk="0" fontAlgn="base" hangingPunct="0">
              <a:spcBef>
                <a:spcPct val="0"/>
              </a:spcBef>
              <a:spcAft>
                <a:spcPct val="0"/>
              </a:spcAft>
            </a:pP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test_store_three_response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en-US"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"""测试三个答案会被妥善地存储"""</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responses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'Spanish'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'Mandarin'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response</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0086B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en-US" altLang="zh-CN" sz="2000" b="1" dirty="0">
              <a:solidFill>
                <a:srgbClr val="333333"/>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044748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总结一下，更新后的两个函数如下：</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D9C1FC42-765E-9583-D1A2-26FFB8054E12}"/>
              </a:ext>
            </a:extLst>
          </p:cNvPr>
          <p:cNvSpPr txBox="1"/>
          <p:nvPr/>
        </p:nvSpPr>
        <p:spPr>
          <a:xfrm>
            <a:off x="1668595" y="2439220"/>
            <a:ext cx="8854810" cy="4093428"/>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test_store_single_response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F2612A"/>
                </a:solidFill>
                <a:latin typeface="Consolas" panose="020B0609020204030204" pitchFamily="49" charset="0"/>
                <a:ea typeface="微软雅黑" panose="020B0503020204020204" pitchFamily="34" charset="-122"/>
              </a:rPr>
              <a:t>'English'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test_store_three_response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"""测试三个答案会被妥善地存储"""</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responses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'Spanish'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'Mandarin'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response</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0086B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zh-CN" altLang="zh-CN" sz="2000" b="1"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393968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再次运行这个测试文件，可以看到定义的两个测试都能通过：</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8" name="图片 7">
            <a:extLst>
              <a:ext uri="{FF2B5EF4-FFF2-40B4-BE49-F238E27FC236}">
                <a16:creationId xmlns:a16="http://schemas.microsoft.com/office/drawing/2014/main" id="{66C03120-D0C4-FE92-BCB5-7E778CE5E313}"/>
              </a:ext>
            </a:extLst>
          </p:cNvPr>
          <p:cNvPicPr>
            <a:picLocks noChangeAspect="1"/>
          </p:cNvPicPr>
          <p:nvPr/>
        </p:nvPicPr>
        <p:blipFill>
          <a:blip r:embed="rId3"/>
          <a:stretch>
            <a:fillRect/>
          </a:stretch>
        </p:blipFill>
        <p:spPr>
          <a:xfrm>
            <a:off x="995362" y="2645338"/>
            <a:ext cx="10201275" cy="3200400"/>
          </a:xfrm>
          <a:prstGeom prst="rect">
            <a:avLst/>
          </a:prstGeom>
        </p:spPr>
      </p:pic>
    </p:spTree>
    <p:extLst>
      <p:ext uri="{BB962C8B-B14F-4D97-AF65-F5344CB8AC3E}">
        <p14:creationId xmlns:p14="http://schemas.microsoft.com/office/powerpoint/2010/main" val="105544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890940"/>
            <a:ext cx="10515600" cy="4684364"/>
          </a:xfrm>
        </p:spPr>
        <p:txBody>
          <a:bodyPr>
            <a:normAutofit/>
          </a:bodyPr>
          <a:lstStyle/>
          <a:p>
            <a:pPr marL="0" indent="0">
              <a:buNone/>
            </a:pPr>
            <a:r>
              <a:rPr lang="zh-CN" altLang="en-US" sz="2800" dirty="0"/>
              <a:t>之前代码的结构看起来很复杂，包含一些</a:t>
            </a:r>
            <a:r>
              <a:rPr lang="zh-CN" altLang="en-US" dirty="0"/>
              <a:t>较为</a:t>
            </a:r>
            <a:r>
              <a:rPr lang="zh-CN" altLang="en-US" sz="2800" dirty="0"/>
              <a:t>抽象的代码。</a:t>
            </a:r>
            <a:endParaRPr lang="en-US" altLang="zh-CN" sz="2800" dirty="0"/>
          </a:p>
          <a:p>
            <a:pPr marL="0" indent="0">
              <a:buNone/>
            </a:pPr>
            <a:r>
              <a:rPr lang="zh-CN" altLang="en-US" sz="2800" dirty="0"/>
              <a:t>你并非一定要马上使用夹具，</a:t>
            </a:r>
            <a:r>
              <a:rPr lang="zh-CN" altLang="en-US" sz="2800" b="1" dirty="0">
                <a:solidFill>
                  <a:schemeClr val="accent1">
                    <a:lumMod val="75000"/>
                  </a:schemeClr>
                </a:solidFill>
              </a:rPr>
              <a:t>即使编写包含大量重复代码的测试也胜过根本不编写测试。</a:t>
            </a:r>
            <a:endParaRPr lang="en-US" altLang="zh-CN" sz="2800" b="1" dirty="0">
              <a:solidFill>
                <a:schemeClr val="accent1">
                  <a:lumMod val="75000"/>
                </a:schemeClr>
              </a:solidFill>
            </a:endParaRPr>
          </a:p>
          <a:p>
            <a:pPr marL="0" indent="0">
              <a:buNone/>
            </a:pPr>
            <a:r>
              <a:rPr lang="zh-CN" altLang="en-US" sz="2800" dirty="0"/>
              <a:t>你只需知道：如果编写的测试代码测试</a:t>
            </a:r>
            <a:r>
              <a:rPr lang="zh-CN" altLang="en-US" sz="2800" b="1" dirty="0"/>
              <a:t>包含大量重复</a:t>
            </a:r>
            <a:r>
              <a:rPr lang="zh-CN" altLang="en-US" sz="2800" dirty="0"/>
              <a:t>的代码，有一种已得到验证的方式可用来</a:t>
            </a:r>
            <a:r>
              <a:rPr lang="zh-CN" altLang="en-US" sz="2800" b="1" dirty="0"/>
              <a:t>消除重复的代码</a:t>
            </a:r>
            <a:r>
              <a:rPr lang="zh-CN" altLang="en-US" sz="2800" dirty="0"/>
              <a:t>。</a:t>
            </a:r>
            <a:endParaRPr lang="en-US" altLang="zh-CN" sz="2800" dirty="0"/>
          </a:p>
          <a:p>
            <a:pPr marL="0" indent="0">
              <a:buNone/>
            </a:pPr>
            <a:endParaRPr lang="en-US" altLang="zh-CN" sz="2800" dirty="0"/>
          </a:p>
          <a:p>
            <a:pPr marL="0" indent="0">
              <a:buNone/>
            </a:pPr>
            <a:r>
              <a:rPr lang="zh-CN" altLang="en-US" sz="2800" dirty="0"/>
              <a:t>另外，对于</a:t>
            </a:r>
            <a:r>
              <a:rPr lang="zh-CN" altLang="en-US" sz="2800" b="1" dirty="0"/>
              <a:t>简单的测试</a:t>
            </a:r>
            <a:r>
              <a:rPr lang="zh-CN" altLang="en-US" sz="2800" dirty="0"/>
              <a:t>，使用夹具并不一定能让代码更简洁、更容易理解；但在项目</a:t>
            </a:r>
            <a:r>
              <a:rPr lang="zh-CN" altLang="en-US" sz="2800" b="1" dirty="0"/>
              <a:t>包含大量测试</a:t>
            </a:r>
            <a:r>
              <a:rPr lang="zh-CN" altLang="en-US" sz="2800" dirty="0"/>
              <a:t>或</a:t>
            </a:r>
            <a:r>
              <a:rPr lang="zh-CN" altLang="en-US" sz="2800" b="1" dirty="0"/>
              <a:t>需要使用很多行代码</a:t>
            </a:r>
            <a:r>
              <a:rPr lang="zh-CN" altLang="en-US" sz="2800" dirty="0"/>
              <a:t>来</a:t>
            </a:r>
            <a:r>
              <a:rPr lang="zh-CN" altLang="en-US" sz="2800" b="1" dirty="0">
                <a:solidFill>
                  <a:schemeClr val="accent5">
                    <a:lumMod val="75000"/>
                  </a:schemeClr>
                </a:solidFill>
              </a:rPr>
              <a:t>创建供多个测试使用的资源</a:t>
            </a:r>
            <a:r>
              <a:rPr lang="zh-CN" altLang="en-US" sz="2800" dirty="0"/>
              <a:t>的情况下，使用夹具可极大地改善测试代码的质量，使得测试代码更简洁，编写和维护也将更容易。</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30906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zh-CN" altLang="en-US" dirty="0"/>
              <a:t>聊聊测试</a:t>
            </a:r>
            <a:endParaRPr lang="en-US" altLang="zh-CN" dirty="0"/>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a:bodyPr>
          <a:lstStyle/>
          <a:p>
            <a:pPr marL="0" indent="0">
              <a:lnSpc>
                <a:spcPct val="100000"/>
              </a:lnSpc>
              <a:buNone/>
            </a:pPr>
            <a:r>
              <a:rPr lang="zh-CN" altLang="en-US" dirty="0"/>
              <a:t>测试是很多初学者并不熟悉的主题，并非必须为自己尝试的所有项目编写测试，但在参与工作量较大的项目时，应该对自己编写的函数和类的重要行为进行测试</a:t>
            </a:r>
            <a:endParaRPr lang="en-US" altLang="zh-CN" dirty="0"/>
          </a:p>
          <a:p>
            <a:pPr>
              <a:lnSpc>
                <a:spcPct val="100000"/>
              </a:lnSpc>
            </a:pPr>
            <a:r>
              <a:rPr lang="zh-CN" altLang="en-US" dirty="0"/>
              <a:t>测试能让你确信自己所做的工作不会破坏项目的其他部分。</a:t>
            </a:r>
            <a:endParaRPr lang="en-US" altLang="zh-CN" dirty="0"/>
          </a:p>
          <a:p>
            <a:pPr>
              <a:lnSpc>
                <a:spcPct val="100000"/>
              </a:lnSpc>
            </a:pPr>
            <a:r>
              <a:rPr lang="zh-CN" altLang="en-US" dirty="0"/>
              <a:t>测试能在你不小心破坏既有功能时给你打报告，从而使你能轻松地定位和修复问题。</a:t>
            </a:r>
            <a:endParaRPr lang="en-US" altLang="zh-CN" dirty="0"/>
          </a:p>
          <a:p>
            <a:pPr>
              <a:lnSpc>
                <a:spcPct val="100000"/>
              </a:lnSpc>
            </a:pPr>
            <a:r>
              <a:rPr lang="zh-CN" altLang="en-US" dirty="0"/>
              <a:t>比起等到不满意的用户报告问题后再采取措施，在测试未通过时就着手解决问题，要容易得多的多。</a:t>
            </a:r>
            <a:endParaRPr lang="en-US" altLang="zh-CN" dirty="0"/>
          </a:p>
        </p:txBody>
      </p:sp>
    </p:spTree>
    <p:extLst>
      <p:ext uri="{BB962C8B-B14F-4D97-AF65-F5344CB8AC3E}">
        <p14:creationId xmlns:p14="http://schemas.microsoft.com/office/powerpoint/2010/main" val="36443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wipe(left)">
                                      <p:cBhvr>
                                        <p:cTn id="10" dur="500"/>
                                        <p:tgtEl>
                                          <p:spTgt spid="5">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wipe(left)">
                                      <p:cBhvr>
                                        <p:cTn id="13"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11.1.1 </a:t>
            </a:r>
            <a:r>
              <a:rPr lang="zh-CN" altLang="en-US" dirty="0"/>
              <a:t>更新 </a:t>
            </a:r>
            <a:r>
              <a:rPr lang="en-US" altLang="zh-CN" dirty="0">
                <a:latin typeface="+mj-lt"/>
              </a:rPr>
              <a:t>pip</a:t>
            </a:r>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如果你已经安装了最新版本，那么输出将会是像下面这样的：</a:t>
            </a:r>
            <a:endParaRPr lang="en-US" altLang="zh-CN" dirty="0"/>
          </a:p>
        </p:txBody>
      </p:sp>
      <p:pic>
        <p:nvPicPr>
          <p:cNvPr id="7" name="图片 6">
            <a:extLst>
              <a:ext uri="{FF2B5EF4-FFF2-40B4-BE49-F238E27FC236}">
                <a16:creationId xmlns:a16="http://schemas.microsoft.com/office/drawing/2014/main" id="{1A0D235A-583A-6504-F488-C747F37811FF}"/>
              </a:ext>
            </a:extLst>
          </p:cNvPr>
          <p:cNvPicPr>
            <a:picLocks noChangeAspect="1"/>
          </p:cNvPicPr>
          <p:nvPr/>
        </p:nvPicPr>
        <p:blipFill>
          <a:blip r:embed="rId3"/>
          <a:stretch>
            <a:fillRect/>
          </a:stretch>
        </p:blipFill>
        <p:spPr>
          <a:xfrm>
            <a:off x="2028825" y="2746378"/>
            <a:ext cx="8134350" cy="1714500"/>
          </a:xfrm>
          <a:prstGeom prst="rect">
            <a:avLst/>
          </a:prstGeom>
        </p:spPr>
      </p:pic>
      <p:sp>
        <p:nvSpPr>
          <p:cNvPr id="5" name="文本框 4">
            <a:extLst>
              <a:ext uri="{FF2B5EF4-FFF2-40B4-BE49-F238E27FC236}">
                <a16:creationId xmlns:a16="http://schemas.microsoft.com/office/drawing/2014/main" id="{04098188-C2C7-4F0C-C2F2-6BFCB13CF80C}"/>
              </a:ext>
            </a:extLst>
          </p:cNvPr>
          <p:cNvSpPr txBox="1"/>
          <p:nvPr/>
        </p:nvSpPr>
        <p:spPr>
          <a:xfrm>
            <a:off x="1624012" y="5075683"/>
            <a:ext cx="8943975"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latin typeface="微软雅黑" panose="020B0503020204020204" pitchFamily="34" charset="-122"/>
                <a:ea typeface="微软雅黑" panose="020B0503020204020204" pitchFamily="34" charset="-122"/>
              </a:rPr>
              <a:t>更新 </a:t>
            </a:r>
            <a:r>
              <a:rPr lang="en-US" altLang="zh-CN" sz="2800" dirty="0">
                <a:latin typeface="微软雅黑" panose="020B0503020204020204" pitchFamily="34" charset="-122"/>
                <a:ea typeface="微软雅黑" panose="020B0503020204020204" pitchFamily="34" charset="-122"/>
              </a:rPr>
              <a:t>pip </a:t>
            </a:r>
            <a:r>
              <a:rPr lang="zh-CN" altLang="en-US" sz="2800" dirty="0">
                <a:latin typeface="微软雅黑" panose="020B0503020204020204" pitchFamily="34" charset="-122"/>
                <a:ea typeface="微软雅黑" panose="020B0503020204020204" pitchFamily="34" charset="-122"/>
              </a:rPr>
              <a:t>模块是为了</a:t>
            </a:r>
            <a:r>
              <a:rPr lang="zh-CN" altLang="en-US" sz="2800" dirty="0">
                <a:solidFill>
                  <a:schemeClr val="accent6">
                    <a:lumMod val="75000"/>
                  </a:schemeClr>
                </a:solidFill>
                <a:latin typeface="微软雅黑" panose="020B0503020204020204" pitchFamily="34" charset="-122"/>
                <a:ea typeface="微软雅黑" panose="020B0503020204020204" pitchFamily="34" charset="-122"/>
              </a:rPr>
              <a:t>安全考虑</a:t>
            </a:r>
            <a:r>
              <a:rPr lang="zh-CN" altLang="en-US" sz="2800" dirty="0">
                <a:latin typeface="微软雅黑" panose="020B0503020204020204" pitchFamily="34" charset="-122"/>
                <a:ea typeface="微软雅黑" panose="020B0503020204020204" pitchFamily="34" charset="-122"/>
              </a:rPr>
              <a:t>，毕竟我们将使用它来和外部包打交道，频繁的更新能消除一些潜在的安全问题。</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459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zh-CN" altLang="en-US" dirty="0"/>
              <a:t>聊聊测试：团队合作</a:t>
            </a:r>
            <a:endParaRPr lang="en-US" altLang="zh-CN" dirty="0"/>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lnSpcReduction="10000"/>
          </a:bodyPr>
          <a:lstStyle/>
          <a:p>
            <a:pPr marL="0" indent="0">
              <a:lnSpc>
                <a:spcPct val="100000"/>
              </a:lnSpc>
              <a:buNone/>
            </a:pPr>
            <a:r>
              <a:rPr lang="zh-CN" altLang="en-US" dirty="0"/>
              <a:t>编写测试</a:t>
            </a:r>
            <a:r>
              <a:rPr lang="zh-CN" altLang="en-US" b="1" dirty="0">
                <a:solidFill>
                  <a:schemeClr val="accent6">
                    <a:lumMod val="75000"/>
                  </a:schemeClr>
                </a:solidFill>
              </a:rPr>
              <a:t>有利于团队合作</a:t>
            </a:r>
            <a:r>
              <a:rPr lang="zh-CN" altLang="en-US" dirty="0"/>
              <a:t>，能让其他人更放心地参与进来：</a:t>
            </a:r>
            <a:endParaRPr lang="en-US" altLang="zh-CN" dirty="0"/>
          </a:p>
          <a:p>
            <a:pPr>
              <a:lnSpc>
                <a:spcPct val="100000"/>
              </a:lnSpc>
            </a:pPr>
            <a:r>
              <a:rPr lang="zh-CN" altLang="en-US" dirty="0"/>
              <a:t>如果你在项目中纳入了测试，其他程序员不仅能够更得心应手地使用你编写的代码，也更愿意与你合作开发项目。</a:t>
            </a:r>
            <a:endParaRPr lang="en-US" altLang="zh-CN" dirty="0"/>
          </a:p>
          <a:p>
            <a:pPr>
              <a:lnSpc>
                <a:spcPct val="100000"/>
              </a:lnSpc>
            </a:pPr>
            <a:r>
              <a:rPr lang="zh-CN" altLang="en-US" dirty="0"/>
              <a:t>要给其他程序员开发的项目贡献代码，就必须证明你编写的代码通过了既有的测试，而且通常需要为你添加的新行为编写测试。</a:t>
            </a:r>
            <a:endParaRPr lang="en-US" altLang="zh-CN" dirty="0"/>
          </a:p>
          <a:p>
            <a:pPr>
              <a:lnSpc>
                <a:spcPct val="100000"/>
              </a:lnSpc>
            </a:pPr>
            <a:endParaRPr lang="en-US" altLang="zh-CN" dirty="0"/>
          </a:p>
          <a:p>
            <a:pPr marL="0" indent="0">
              <a:lnSpc>
                <a:spcPct val="100000"/>
              </a:lnSpc>
              <a:buNone/>
            </a:pPr>
            <a:r>
              <a:rPr lang="zh-CN" altLang="en-US" dirty="0"/>
              <a:t>建议通过多多开展测试来熟悉代码测试过程。对于自己编写的函数和类，请编写针对其重要行为的测试。在较为早期的项目中，不必以编写以全覆盖测试为目标的测试，除非有充分的理由。</a:t>
            </a:r>
            <a:endParaRPr lang="en-US" altLang="zh-CN" dirty="0"/>
          </a:p>
        </p:txBody>
      </p:sp>
    </p:spTree>
    <p:extLst>
      <p:ext uri="{BB962C8B-B14F-4D97-AF65-F5344CB8AC3E}">
        <p14:creationId xmlns:p14="http://schemas.microsoft.com/office/powerpoint/2010/main" val="55526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en-US" altLang="zh-CN" dirty="0"/>
              <a:t>11.4 </a:t>
            </a:r>
            <a:r>
              <a:rPr lang="zh-CN" altLang="en-US"/>
              <a:t>小结</a:t>
            </a:r>
            <a:endParaRPr lang="en-US" altLang="zh-CN" dirty="0"/>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a:bodyPr>
          <a:lstStyle/>
          <a:p>
            <a:pPr>
              <a:lnSpc>
                <a:spcPct val="100000"/>
              </a:lnSpc>
            </a:pPr>
            <a:r>
              <a:rPr lang="zh-CN" altLang="en-US" dirty="0"/>
              <a:t>学习了如何使用 </a:t>
            </a:r>
            <a:r>
              <a:rPr lang="en-US" altLang="zh-CN" dirty="0" err="1"/>
              <a:t>pytest</a:t>
            </a:r>
            <a:r>
              <a:rPr lang="en-US" altLang="zh-CN" dirty="0"/>
              <a:t> </a:t>
            </a:r>
            <a:r>
              <a:rPr lang="zh-CN" altLang="en-US" dirty="0"/>
              <a:t>模块中的工具来为函数和类编写测试。</a:t>
            </a:r>
            <a:endParaRPr lang="en-US" altLang="zh-CN" dirty="0"/>
          </a:p>
          <a:p>
            <a:pPr>
              <a:lnSpc>
                <a:spcPct val="100000"/>
              </a:lnSpc>
            </a:pPr>
            <a:r>
              <a:rPr lang="zh-CN" altLang="en-US" dirty="0"/>
              <a:t>不仅学习了如何编写测试函数，以核实函数和类的行为符合预期，而且学习了如何使用夹具来高效地创建可在测试文件中的多个测试函数中使用的资源。</a:t>
            </a:r>
            <a:endParaRPr lang="en-US" altLang="zh-CN" dirty="0"/>
          </a:p>
          <a:p>
            <a:pPr>
              <a:lnSpc>
                <a:spcPct val="100000"/>
              </a:lnSpc>
            </a:pPr>
            <a:endParaRPr lang="en-US" altLang="zh-CN" dirty="0"/>
          </a:p>
          <a:p>
            <a:pPr marL="0" indent="0">
              <a:buNone/>
            </a:pPr>
            <a:r>
              <a:rPr lang="zh-CN" altLang="en-US" dirty="0"/>
              <a:t>接下来，我们将带着你通过编写项目，让你将基础知识学以致用！</a:t>
            </a:r>
            <a:endParaRPr lang="en-US" altLang="zh-CN" dirty="0"/>
          </a:p>
          <a:p>
            <a:pPr marL="0" indent="0">
              <a:buNone/>
            </a:pPr>
            <a:endParaRPr lang="en-US" altLang="zh-CN" b="1" dirty="0">
              <a:solidFill>
                <a:schemeClr val="accent5">
                  <a:lumMod val="75000"/>
                </a:schemeClr>
              </a:solidFill>
            </a:endParaRPr>
          </a:p>
          <a:p>
            <a:pPr marL="0" indent="0">
              <a:buNone/>
            </a:pPr>
            <a:r>
              <a:rPr lang="zh-CN" altLang="en-US" b="1" dirty="0">
                <a:solidFill>
                  <a:schemeClr val="accent5">
                    <a:lumMod val="75000"/>
                  </a:schemeClr>
                </a:solidFill>
              </a:rPr>
              <a:t>恭喜你学完了基础篇的所有内容！记得稍事休息，奖励一下自己！</a:t>
            </a:r>
            <a:endParaRPr lang="en-US" altLang="zh-CN" b="1" dirty="0">
              <a:solidFill>
                <a:schemeClr val="accent5">
                  <a:lumMod val="75000"/>
                </a:schemeClr>
              </a:solidFill>
            </a:endParaRPr>
          </a:p>
          <a:p>
            <a:pPr marL="0" indent="0">
              <a:buNone/>
            </a:pPr>
            <a:endParaRPr lang="zh-CN" altLang="en-US" dirty="0"/>
          </a:p>
        </p:txBody>
      </p:sp>
    </p:spTree>
    <p:extLst>
      <p:ext uri="{BB962C8B-B14F-4D97-AF65-F5344CB8AC3E}">
        <p14:creationId xmlns:p14="http://schemas.microsoft.com/office/powerpoint/2010/main" val="174174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fade">
                                      <p:cBhvr>
                                        <p:cTn id="15" dur="1000"/>
                                        <p:tgtEl>
                                          <p:spTgt spid="5">
                                            <p:txEl>
                                              <p:pRg st="5" end="5"/>
                                            </p:txEl>
                                          </p:spTgt>
                                        </p:tgtEl>
                                      </p:cBhvr>
                                    </p:animEffect>
                                    <p:anim calcmode="lin" valueType="num">
                                      <p:cBhvr>
                                        <p:cTn id="1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783DF-49A6-7EF1-661E-C574E2C2F386}"/>
              </a:ext>
            </a:extLst>
          </p:cNvPr>
          <p:cNvSpPr>
            <a:spLocks noGrp="1"/>
          </p:cNvSpPr>
          <p:nvPr>
            <p:ph type="title"/>
          </p:nvPr>
        </p:nvSpPr>
        <p:spPr/>
        <p:txBody>
          <a:bodyPr/>
          <a:lstStyle/>
          <a:p>
            <a:r>
              <a:rPr lang="zh-CN" altLang="en-US" dirty="0">
                <a:effectLst>
                  <a:outerShdw blurRad="38100" dist="38100" dir="2700000" algn="tl">
                    <a:srgbClr val="000000">
                      <a:alpha val="43137"/>
                    </a:srgbClr>
                  </a:outerShdw>
                </a:effectLst>
              </a:rPr>
              <a:t>课后拓展</a:t>
            </a:r>
          </a:p>
        </p:txBody>
      </p:sp>
      <p:sp>
        <p:nvSpPr>
          <p:cNvPr id="3" name="内容占位符 2">
            <a:extLst>
              <a:ext uri="{FF2B5EF4-FFF2-40B4-BE49-F238E27FC236}">
                <a16:creationId xmlns:a16="http://schemas.microsoft.com/office/drawing/2014/main" id="{9E0BA8B8-92DA-1AC9-79B9-A552D184BB54}"/>
              </a:ext>
            </a:extLst>
          </p:cNvPr>
          <p:cNvSpPr>
            <a:spLocks noGrp="1"/>
          </p:cNvSpPr>
          <p:nvPr>
            <p:ph idx="1"/>
          </p:nvPr>
        </p:nvSpPr>
        <p:spPr/>
        <p:txBody>
          <a:bodyPr>
            <a:normAutofit fontScale="92500" lnSpcReduction="20000"/>
          </a:bodyPr>
          <a:lstStyle/>
          <a:p>
            <a:r>
              <a:rPr lang="zh-CN" altLang="en-US" dirty="0"/>
              <a:t>完成书中的动手试一试</a:t>
            </a:r>
            <a:endParaRPr lang="en-US" altLang="zh-CN" dirty="0"/>
          </a:p>
          <a:p>
            <a:r>
              <a:rPr lang="zh-CN" altLang="en-US" dirty="0"/>
              <a:t>好好放松一下</a:t>
            </a:r>
            <a:endParaRPr lang="en-US" altLang="zh-CN" dirty="0"/>
          </a:p>
          <a:p>
            <a:pPr marL="0" indent="0">
              <a:buNone/>
            </a:pPr>
            <a:endParaRPr lang="en-US" altLang="zh-CN" dirty="0"/>
          </a:p>
          <a:p>
            <a:pPr marL="0" indent="0">
              <a:buNone/>
            </a:pPr>
            <a:r>
              <a:rPr lang="zh-CN" altLang="en-US" dirty="0">
                <a:highlight>
                  <a:srgbClr val="C0C0C0"/>
                </a:highlight>
              </a:rPr>
              <a:t>可选拓展</a:t>
            </a:r>
            <a:endParaRPr lang="en-US" altLang="zh-CN" dirty="0">
              <a:highlight>
                <a:srgbClr val="C0C0C0"/>
              </a:highlight>
            </a:endParaRPr>
          </a:p>
          <a:p>
            <a:r>
              <a:rPr lang="zh-CN" altLang="en-US" dirty="0"/>
              <a:t>学习如何自定义断言的消息，以及 </a:t>
            </a:r>
            <a:r>
              <a:rPr lang="en-US" altLang="zh-CN" dirty="0" err="1"/>
              <a:t>pytest</a:t>
            </a:r>
            <a:r>
              <a:rPr lang="en-US" altLang="zh-CN" dirty="0"/>
              <a:t> </a:t>
            </a:r>
            <a:r>
              <a:rPr lang="zh-CN" altLang="en-US" dirty="0"/>
              <a:t>中的断言函数</a:t>
            </a:r>
            <a:endParaRPr lang="en-US" altLang="zh-CN" dirty="0"/>
          </a:p>
          <a:p>
            <a:r>
              <a:rPr lang="zh-CN" altLang="en-US" dirty="0"/>
              <a:t>了解装饰器（</a:t>
            </a:r>
            <a:r>
              <a:rPr lang="en-US" altLang="zh-CN" dirty="0"/>
              <a:t>decorator</a:t>
            </a:r>
            <a:r>
              <a:rPr lang="zh-CN" altLang="en-US" dirty="0"/>
              <a:t>）是怎么定义的</a:t>
            </a:r>
            <a:endParaRPr lang="en-US" altLang="zh-CN" dirty="0"/>
          </a:p>
          <a:p>
            <a:r>
              <a:rPr lang="zh-CN" altLang="en-US" dirty="0"/>
              <a:t>了解更多编写整洁高效代码的基本原则</a:t>
            </a:r>
            <a:endParaRPr lang="en-US" altLang="zh-CN" dirty="0"/>
          </a:p>
          <a:p>
            <a:r>
              <a:rPr lang="zh-CN" altLang="en-US" dirty="0"/>
              <a:t>了解软件测试的三大类及白盒测试中的覆盖率概念</a:t>
            </a:r>
            <a:endParaRPr lang="en-US" altLang="zh-CN" dirty="0"/>
          </a:p>
          <a:p>
            <a:r>
              <a:rPr lang="zh-CN" altLang="en-US" dirty="0"/>
              <a:t>了解面向测试驱动开发（</a:t>
            </a:r>
            <a:r>
              <a:rPr lang="en-US" altLang="zh-CN" dirty="0"/>
              <a:t>TDD</a:t>
            </a:r>
            <a:r>
              <a:rPr lang="zh-CN" altLang="en-US" dirty="0"/>
              <a:t>）的理念</a:t>
            </a:r>
            <a:endParaRPr lang="en-US" altLang="zh-CN" dirty="0"/>
          </a:p>
          <a:p>
            <a:r>
              <a:rPr lang="zh-CN" altLang="en-US" dirty="0"/>
              <a:t>了解什么是设计模式，想想 </a:t>
            </a:r>
            <a:r>
              <a:rPr lang="en-US" altLang="zh-CN" dirty="0"/>
              <a:t>Python </a:t>
            </a:r>
            <a:r>
              <a:rPr lang="zh-CN" altLang="en-US" dirty="0"/>
              <a:t>中如何实现</a:t>
            </a:r>
            <a:endParaRPr lang="en-US" altLang="zh-CN" dirty="0"/>
          </a:p>
          <a:p>
            <a:endParaRPr lang="en-US" altLang="zh-CN" dirty="0"/>
          </a:p>
        </p:txBody>
      </p:sp>
    </p:spTree>
    <p:extLst>
      <p:ext uri="{BB962C8B-B14F-4D97-AF65-F5344CB8AC3E}">
        <p14:creationId xmlns:p14="http://schemas.microsoft.com/office/powerpoint/2010/main" val="374570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11.1.2 </a:t>
            </a:r>
            <a:r>
              <a:rPr lang="zh-CN" altLang="en-US" dirty="0"/>
              <a:t>安装 </a:t>
            </a:r>
            <a:r>
              <a:rPr lang="en-US" altLang="zh-CN" dirty="0" err="1">
                <a:latin typeface="+mj-lt"/>
              </a:rPr>
              <a:t>pytest</a:t>
            </a:r>
            <a:endParaRPr lang="en-US" altLang="zh-CN" dirty="0">
              <a:latin typeface="+mj-lt"/>
            </a:endParaRPr>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接下来，我们将安装第三方包，只需要输入类似下面的命令</a:t>
            </a:r>
            <a:endParaRPr lang="en-US" altLang="zh-CN" dirty="0"/>
          </a:p>
          <a:p>
            <a:pPr marL="0" indent="0">
              <a:buNone/>
            </a:pPr>
            <a:r>
              <a:rPr lang="en-US" altLang="zh-CN" sz="2400" b="1" dirty="0">
                <a:highlight>
                  <a:srgbClr val="F0F0F0"/>
                </a:highlight>
              </a:rPr>
              <a:t>python –m pip install --user </a:t>
            </a:r>
            <a:r>
              <a:rPr lang="en-US" altLang="zh-CN" sz="2400" b="1" i="1" dirty="0" err="1">
                <a:solidFill>
                  <a:schemeClr val="accent6">
                    <a:lumMod val="75000"/>
                  </a:schemeClr>
                </a:solidFill>
                <a:highlight>
                  <a:srgbClr val="F0F0F0"/>
                </a:highlight>
              </a:rPr>
              <a:t>package_name</a:t>
            </a:r>
            <a:endParaRPr lang="en-US" altLang="zh-CN" sz="2400" b="1" dirty="0">
              <a:solidFill>
                <a:schemeClr val="accent6">
                  <a:lumMod val="75000"/>
                </a:schemeClr>
              </a:solidFill>
            </a:endParaRPr>
          </a:p>
        </p:txBody>
      </p:sp>
    </p:spTree>
    <p:extLst>
      <p:ext uri="{BB962C8B-B14F-4D97-AF65-F5344CB8AC3E}">
        <p14:creationId xmlns:p14="http://schemas.microsoft.com/office/powerpoint/2010/main" val="3857051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11.1.2 </a:t>
            </a:r>
            <a:r>
              <a:rPr lang="zh-CN" altLang="en-US" dirty="0"/>
              <a:t>安装 </a:t>
            </a:r>
            <a:r>
              <a:rPr lang="en-US" altLang="zh-CN" dirty="0" err="1"/>
              <a:t>pytest</a:t>
            </a:r>
            <a:endParaRPr lang="en-US" altLang="zh-CN" dirty="0">
              <a:latin typeface="+mj-lt"/>
            </a:endParaRPr>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例如，我们可以用它来安装 </a:t>
            </a:r>
            <a:r>
              <a:rPr lang="en-US" altLang="zh-CN" dirty="0" err="1"/>
              <a:t>pytest</a:t>
            </a:r>
            <a:r>
              <a:rPr lang="en-US" altLang="zh-CN" dirty="0"/>
              <a:t> </a:t>
            </a:r>
            <a:r>
              <a:rPr lang="zh-CN" altLang="en-US" dirty="0"/>
              <a:t>这个三方库：</a:t>
            </a:r>
            <a:endParaRPr lang="en-US" altLang="zh-CN" dirty="0"/>
          </a:p>
          <a:p>
            <a:pPr marL="0" indent="0">
              <a:buNone/>
            </a:pPr>
            <a:r>
              <a:rPr lang="en-US" altLang="zh-CN" sz="2400" b="1" dirty="0">
                <a:highlight>
                  <a:srgbClr val="F0F0F0"/>
                </a:highlight>
              </a:rPr>
              <a:t>python –m pip install --user </a:t>
            </a:r>
            <a:r>
              <a:rPr lang="en-US" altLang="zh-CN" sz="2400" b="1" dirty="0" err="1">
                <a:solidFill>
                  <a:schemeClr val="accent6">
                    <a:lumMod val="75000"/>
                  </a:schemeClr>
                </a:solidFill>
                <a:highlight>
                  <a:srgbClr val="F0F0F0"/>
                </a:highlight>
              </a:rPr>
              <a:t>pytest</a:t>
            </a:r>
            <a:endParaRPr lang="en-US" altLang="zh-CN" sz="2400" b="1" dirty="0">
              <a:solidFill>
                <a:schemeClr val="accent6">
                  <a:lumMod val="75000"/>
                </a:schemeClr>
              </a:solidFill>
            </a:endParaRPr>
          </a:p>
        </p:txBody>
      </p:sp>
      <p:sp>
        <p:nvSpPr>
          <p:cNvPr id="5" name="箭头: 右 4">
            <a:extLst>
              <a:ext uri="{FF2B5EF4-FFF2-40B4-BE49-F238E27FC236}">
                <a16:creationId xmlns:a16="http://schemas.microsoft.com/office/drawing/2014/main" id="{96DCA8E1-9C28-C82F-06F8-259F93B2A3DE}"/>
              </a:ext>
            </a:extLst>
          </p:cNvPr>
          <p:cNvSpPr/>
          <p:nvPr/>
        </p:nvSpPr>
        <p:spPr>
          <a:xfrm>
            <a:off x="1924541" y="339595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 name="图片 6">
            <a:extLst>
              <a:ext uri="{FF2B5EF4-FFF2-40B4-BE49-F238E27FC236}">
                <a16:creationId xmlns:a16="http://schemas.microsoft.com/office/drawing/2014/main" id="{4EF478B5-00A6-B517-5BC3-56493D3379E8}"/>
              </a:ext>
            </a:extLst>
          </p:cNvPr>
          <p:cNvPicPr>
            <a:picLocks noChangeAspect="1"/>
          </p:cNvPicPr>
          <p:nvPr/>
        </p:nvPicPr>
        <p:blipFill>
          <a:blip r:embed="rId3"/>
          <a:stretch>
            <a:fillRect/>
          </a:stretch>
        </p:blipFill>
        <p:spPr>
          <a:xfrm>
            <a:off x="2396013" y="3032172"/>
            <a:ext cx="7399973" cy="3384233"/>
          </a:xfrm>
          <a:prstGeom prst="rect">
            <a:avLst/>
          </a:prstGeom>
        </p:spPr>
      </p:pic>
    </p:spTree>
    <p:extLst>
      <p:ext uri="{BB962C8B-B14F-4D97-AF65-F5344CB8AC3E}">
        <p14:creationId xmlns:p14="http://schemas.microsoft.com/office/powerpoint/2010/main" val="1403887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17911</TotalTime>
  <Words>8548</Words>
  <Application>Microsoft Office PowerPoint</Application>
  <PresentationFormat>宽屏</PresentationFormat>
  <Paragraphs>534</Paragraphs>
  <Slides>72</Slides>
  <Notes>70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72</vt:i4>
      </vt:variant>
    </vt:vector>
  </HeadingPairs>
  <TitlesOfParts>
    <vt:vector size="81" baseType="lpstr">
      <vt:lpstr>等线</vt:lpstr>
      <vt:lpstr>华文琥珀</vt:lpstr>
      <vt:lpstr>微软雅黑</vt:lpstr>
      <vt:lpstr>Arial</vt:lpstr>
      <vt:lpstr>Arial Black</vt:lpstr>
      <vt:lpstr>Consolas</vt:lpstr>
      <vt:lpstr>Verdana</vt:lpstr>
      <vt:lpstr>Wingdings</vt:lpstr>
      <vt:lpstr>Office 主题​​</vt:lpstr>
      <vt:lpstr>Python 编程：从入门到实践 （第三版）</vt:lpstr>
      <vt:lpstr>关于本讲义</vt:lpstr>
      <vt:lpstr>第 11 章 测试代码</vt:lpstr>
      <vt:lpstr>第 11 章 测试代码</vt:lpstr>
      <vt:lpstr>11.1 使用 pip 安装 pytest</vt:lpstr>
      <vt:lpstr>11.1.1 更新 pip</vt:lpstr>
      <vt:lpstr>11.1.1 更新 pip</vt:lpstr>
      <vt:lpstr>11.1.2 安装 pytest</vt:lpstr>
      <vt:lpstr>11.1.2 安装 pytest</vt:lpstr>
      <vt:lpstr>11.2 测试函数</vt:lpstr>
      <vt:lpstr>11.2.1 单元测试和测试用例</vt:lpstr>
      <vt:lpstr>11.2.1 单元测试和测试用例</vt:lpstr>
      <vt:lpstr>11.2.2 可通过的测试</vt:lpstr>
      <vt:lpstr>11.2.2 可通过的测试</vt:lpstr>
      <vt:lpstr>11.2.2 可通过的测试</vt:lpstr>
      <vt:lpstr>11.2.2 可通过的测试</vt:lpstr>
      <vt:lpstr>11.2.2 可通过的测试</vt:lpstr>
      <vt:lpstr>11.2.2 可通过的测试</vt:lpstr>
      <vt:lpstr>11.2.3 运行测试</vt:lpstr>
      <vt:lpstr>11.2.3 运行测试</vt:lpstr>
      <vt:lpstr>11.2.3 运行测试</vt:lpstr>
      <vt:lpstr>11.2.3 运行测试</vt:lpstr>
      <vt:lpstr>11.2.3 运行测试</vt:lpstr>
      <vt:lpstr>11.2.4 未通过的测试</vt:lpstr>
      <vt:lpstr>11.2.4 未通过的测试</vt:lpstr>
      <vt:lpstr>11.2.4 未通过的测试</vt:lpstr>
      <vt:lpstr>11.2.4 未通过的测试</vt:lpstr>
      <vt:lpstr>11.2.5 在测试未通过时怎么办</vt:lpstr>
      <vt:lpstr>11.2.5 在测试未通过时怎么办</vt:lpstr>
      <vt:lpstr>11.2.5 在测试未通过时怎么办</vt:lpstr>
      <vt:lpstr>11.2.5 在测试未通过时怎么办</vt:lpstr>
      <vt:lpstr>11.2.5 在测试未通过时怎么办</vt:lpstr>
      <vt:lpstr>11.2.5 在测试未通过时怎么办</vt:lpstr>
      <vt:lpstr>11.2.5 在测试未通过时怎么办</vt:lpstr>
      <vt:lpstr>11.2.5 在测试未通过时怎么办</vt:lpstr>
      <vt:lpstr>11.2.5 在测试未通过时怎么办</vt:lpstr>
      <vt:lpstr>11.2.6 添加新测试</vt:lpstr>
      <vt:lpstr>11.2.6 添加新测试</vt:lpstr>
      <vt:lpstr>11.2.6 添加新测试</vt:lpstr>
      <vt:lpstr>11.2.6 添加新测试</vt:lpstr>
      <vt:lpstr>11.3 测试类 </vt:lpstr>
      <vt:lpstr>11.3.1 各种断言</vt:lpstr>
      <vt:lpstr>11.3.2 一个要测试的类</vt:lpstr>
      <vt:lpstr>11.3.2 一个要测试的类</vt:lpstr>
      <vt:lpstr>11.3.2 一个要测试的类</vt:lpstr>
      <vt:lpstr>11.3.3 测试 AnonymousSurvey 类</vt:lpstr>
      <vt:lpstr>11.3.3 测试 AnonymousSurvey 类</vt:lpstr>
      <vt:lpstr>11.3.3 测试 AnonymousSurvey 类</vt:lpstr>
      <vt:lpstr>11.3.3 测试 AnonymousSurvey 类</vt:lpstr>
      <vt:lpstr>11.3.3 测试 AnonymousSurvey 类</vt:lpstr>
      <vt:lpstr>11.3.3 测试 AnonymousSurvey 类</vt:lpstr>
      <vt:lpstr>11.3.3 测试 AnonymousSurvey 类</vt:lpstr>
      <vt:lpstr>11.3.3 测试 AnonymousSurvey 类</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聊聊测试</vt:lpstr>
      <vt:lpstr>聊聊测试：团队合作</vt:lpstr>
      <vt:lpstr>11.4 小结</vt:lpstr>
      <vt:lpstr>课后拓展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Scruel Tao</dc:creator>
  <cp:lastModifiedBy>Scruel Tao</cp:lastModifiedBy>
  <cp:revision>1</cp:revision>
  <dcterms:created xsi:type="dcterms:W3CDTF">2023-04-03T03:10:02Z</dcterms:created>
  <dcterms:modified xsi:type="dcterms:W3CDTF">2023-12-13T08:51:15Z</dcterms:modified>
</cp:coreProperties>
</file>