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0" r:id="rId2"/>
    <p:sldId id="366" r:id="rId3"/>
    <p:sldId id="257" r:id="rId4"/>
    <p:sldId id="300" r:id="rId5"/>
    <p:sldId id="279" r:id="rId6"/>
    <p:sldId id="367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83" r:id="rId15"/>
    <p:sldId id="28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F0F0F"/>
    <a:srgbClr val="FFFAD4"/>
    <a:srgbClr val="F6E979"/>
    <a:srgbClr val="92B3AD"/>
    <a:srgbClr val="12857E"/>
    <a:srgbClr val="000000"/>
    <a:srgbClr val="FFFFFF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74" autoAdjust="0"/>
    <p:restoredTop sz="78086" autoAdjust="0"/>
  </p:normalViewPr>
  <p:slideViewPr>
    <p:cSldViewPr snapToGrid="0">
      <p:cViewPr varScale="1">
        <p:scale>
          <a:sx n="57" d="100"/>
          <a:sy n="57" d="100"/>
        </p:scale>
        <p:origin x="5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33" d="100"/>
          <a:sy n="33" d="100"/>
        </p:scale>
        <p:origin x="3114" y="10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E5389BA4-B03B-4989-9C97-B5FC9670604E}"/>
    <pc:docChg chg="modSld">
      <pc:chgData name="Scruel Tao" userId="5ea5c98d59b44d4b" providerId="LiveId" clId="{E5389BA4-B03B-4989-9C97-B5FC9670604E}" dt="2023-06-02T13:47:59.197" v="0" actId="20577"/>
      <pc:docMkLst>
        <pc:docMk/>
      </pc:docMkLst>
      <pc:sldChg chg="modSp mod">
        <pc:chgData name="Scruel Tao" userId="5ea5c98d59b44d4b" providerId="LiveId" clId="{E5389BA4-B03B-4989-9C97-B5FC9670604E}" dt="2023-06-02T13:47:59.197" v="0" actId="20577"/>
        <pc:sldMkLst>
          <pc:docMk/>
          <pc:sldMk cId="0" sldId="260"/>
        </pc:sldMkLst>
        <pc:spChg chg="mod">
          <ac:chgData name="Scruel Tao" userId="5ea5c98d59b44d4b" providerId="LiveId" clId="{E5389BA4-B03B-4989-9C97-B5FC9670604E}" dt="2023-06-02T13:47:59.197" v="0" actId="20577"/>
          <ac:spMkLst>
            <pc:docMk/>
            <pc:sldMk cId="0" sldId="260"/>
            <ac:spMk id="1227783" creationId="{F7B3941E-B689-22D6-F18C-358E4BAEDF5F}"/>
          </ac:spMkLst>
        </pc:spChg>
      </pc:sldChg>
    </pc:docChg>
  </pc:docChgLst>
  <pc:docChgLst>
    <pc:chgData name="Scruel Tao" userId="5ea5c98d59b44d4b" providerId="LiveId" clId="{88D73D01-CABB-4B2D-80EC-648726E3C219}"/>
    <pc:docChg chg="addSld delSld modSld">
      <pc:chgData name="Scruel Tao" userId="5ea5c98d59b44d4b" providerId="LiveId" clId="{88D73D01-CABB-4B2D-80EC-648726E3C219}" dt="2023-04-26T02:43:35.768" v="17" actId="20577"/>
      <pc:docMkLst>
        <pc:docMk/>
      </pc:docMkLst>
      <pc:sldChg chg="modSp add del mod">
        <pc:chgData name="Scruel Tao" userId="5ea5c98d59b44d4b" providerId="LiveId" clId="{88D73D01-CABB-4B2D-80EC-648726E3C219}" dt="2023-04-26T02:43:35.768" v="17" actId="20577"/>
        <pc:sldMkLst>
          <pc:docMk/>
          <pc:sldMk cId="1112998187" sldId="257"/>
        </pc:sldMkLst>
        <pc:spChg chg="mod">
          <ac:chgData name="Scruel Tao" userId="5ea5c98d59b44d4b" providerId="LiveId" clId="{88D73D01-CABB-4B2D-80EC-648726E3C219}" dt="2023-04-26T02:43:35.768" v="17" actId="20577"/>
          <ac:spMkLst>
            <pc:docMk/>
            <pc:sldMk cId="1112998187" sldId="257"/>
            <ac:spMk id="2" creationId="{1422DFF6-0952-1023-64E3-97184D36BE3F}"/>
          </ac:spMkLst>
        </pc:spChg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199684676" sldId="259"/>
        </pc:sldMkLst>
      </pc:sldChg>
      <pc:sldChg chg="del">
        <pc:chgData name="Scruel Tao" userId="5ea5c98d59b44d4b" providerId="LiveId" clId="{88D73D01-CABB-4B2D-80EC-648726E3C219}" dt="2023-04-26T02:43:28.228" v="0" actId="47"/>
        <pc:sldMkLst>
          <pc:docMk/>
          <pc:sldMk cId="1751565490" sldId="276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519437269" sldId="279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745708182" sldId="280"/>
        </pc:sldMkLst>
      </pc:sldChg>
      <pc:sldChg chg="add">
        <pc:chgData name="Scruel Tao" userId="5ea5c98d59b44d4b" providerId="LiveId" clId="{88D73D01-CABB-4B2D-80EC-648726E3C219}" dt="2023-04-26T02:43:28.794" v="1"/>
        <pc:sldMkLst>
          <pc:docMk/>
          <pc:sldMk cId="364430658" sldId="282"/>
        </pc:sldMkLst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674EA098-B68C-4352-821F-870A45EF42D6}"/>
    <pc:docChg chg="undo custSel addSld delSld modSld modMainMaster">
      <pc:chgData name="Scruel Tao" userId="5ea5c98d59b44d4b" providerId="LiveId" clId="{674EA098-B68C-4352-821F-870A45EF42D6}" dt="2023-05-16T04:01:14.303" v="159" actId="478"/>
      <pc:docMkLst>
        <pc:docMk/>
      </pc:docMkLst>
      <pc:sldChg chg="addSp modSp mod">
        <pc:chgData name="Scruel Tao" userId="5ea5c98d59b44d4b" providerId="LiveId" clId="{674EA098-B68C-4352-821F-870A45EF42D6}" dt="2023-04-26T02:59:16.815" v="101"/>
        <pc:sldMkLst>
          <pc:docMk/>
          <pc:sldMk cId="1112998187" sldId="257"/>
        </pc:sldMkLst>
        <pc:spChg chg="mod">
          <ac:chgData name="Scruel Tao" userId="5ea5c98d59b44d4b" providerId="LiveId" clId="{674EA098-B68C-4352-821F-870A45EF42D6}" dt="2023-04-26T02:55:51.895" v="6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674EA098-B68C-4352-821F-870A45EF42D6}" dt="2023-04-26T02:59:02.076" v="98" actId="27636"/>
          <ac:spMkLst>
            <pc:docMk/>
            <pc:sldMk cId="1112998187" sldId="257"/>
            <ac:spMk id="3" creationId="{AC7759D9-0BB4-08ED-8476-24F7D903D6DE}"/>
          </ac:spMkLst>
        </pc:spChg>
        <pc:spChg chg="add mod">
          <ac:chgData name="Scruel Tao" userId="5ea5c98d59b44d4b" providerId="LiveId" clId="{674EA098-B68C-4352-821F-870A45EF42D6}" dt="2023-04-26T02:59:16.815" v="101"/>
          <ac:spMkLst>
            <pc:docMk/>
            <pc:sldMk cId="1112998187" sldId="257"/>
            <ac:spMk id="4" creationId="{A12471F3-FD01-5940-8D87-FFE6575BD7BE}"/>
          </ac:spMkLst>
        </pc:spChg>
      </pc:sldChg>
      <pc:sldChg chg="addSp delSp modSp mod">
        <pc:chgData name="Scruel Tao" userId="5ea5c98d59b44d4b" providerId="LiveId" clId="{674EA098-B68C-4352-821F-870A45EF42D6}" dt="2023-05-16T04:01:03.944" v="157" actId="478"/>
        <pc:sldMkLst>
          <pc:docMk/>
          <pc:sldMk cId="0" sldId="260"/>
        </pc:sldMkLst>
        <pc:spChg chg="del mod">
          <ac:chgData name="Scruel Tao" userId="5ea5c98d59b44d4b" providerId="LiveId" clId="{674EA098-B68C-4352-821F-870A45EF42D6}" dt="2023-05-16T04:01:03.944" v="157" actId="478"/>
          <ac:spMkLst>
            <pc:docMk/>
            <pc:sldMk cId="0" sldId="260"/>
            <ac:spMk id="2" creationId="{51B8E4C0-E15B-4BD0-7B5B-A44A3D5B0C34}"/>
          </ac:spMkLst>
        </pc:spChg>
        <pc:spChg chg="del">
          <ac:chgData name="Scruel Tao" userId="5ea5c98d59b44d4b" providerId="LiveId" clId="{674EA098-B68C-4352-821F-870A45EF42D6}" dt="2023-05-03T00:12:04.289" v="140" actId="478"/>
          <ac:spMkLst>
            <pc:docMk/>
            <pc:sldMk cId="0" sldId="260"/>
            <ac:spMk id="3" creationId="{C8068F35-EF78-6218-F528-48E9ED924DF4}"/>
          </ac:spMkLst>
        </pc:spChg>
        <pc:spChg chg="add mod">
          <ac:chgData name="Scruel Tao" userId="5ea5c98d59b44d4b" providerId="LiveId" clId="{674EA098-B68C-4352-821F-870A45EF42D6}" dt="2023-05-03T00:12:04.512" v="141"/>
          <ac:spMkLst>
            <pc:docMk/>
            <pc:sldMk cId="0" sldId="260"/>
            <ac:spMk id="4" creationId="{97BC8378-E0E5-3093-EA92-C480D9146529}"/>
          </ac:spMkLst>
        </pc:spChg>
        <pc:spChg chg="mod">
          <ac:chgData name="Scruel Tao" userId="5ea5c98d59b44d4b" providerId="LiveId" clId="{674EA098-B68C-4352-821F-870A45EF42D6}" dt="2023-04-29T18:30:00.146" v="136"/>
          <ac:spMkLst>
            <pc:docMk/>
            <pc:sldMk cId="0" sldId="260"/>
            <ac:spMk id="1227783" creationId="{F7B3941E-B689-22D6-F18C-358E4BAEDF5F}"/>
          </ac:spMkLst>
        </pc:spChg>
      </pc:sldChg>
      <pc:sldChg chg="add del">
        <pc:chgData name="Scruel Tao" userId="5ea5c98d59b44d4b" providerId="LiveId" clId="{674EA098-B68C-4352-821F-870A45EF42D6}" dt="2023-05-01T18:26:01.775" v="139" actId="47"/>
        <pc:sldMkLst>
          <pc:docMk/>
          <pc:sldMk cId="2706538019" sldId="277"/>
        </pc:sldMkLst>
      </pc:sldChg>
      <pc:sldChg chg="modSp mod modAnim">
        <pc:chgData name="Scruel Tao" userId="5ea5c98d59b44d4b" providerId="LiveId" clId="{674EA098-B68C-4352-821F-870A45EF42D6}" dt="2023-04-29T18:27:20.288" v="128" actId="113"/>
        <pc:sldMkLst>
          <pc:docMk/>
          <pc:sldMk cId="3519437269" sldId="279"/>
        </pc:sldMkLst>
        <pc:spChg chg="mod">
          <ac:chgData name="Scruel Tao" userId="5ea5c98d59b44d4b" providerId="LiveId" clId="{674EA098-B68C-4352-821F-870A45EF42D6}" dt="2023-04-26T02:59:05.855" v="99"/>
          <ac:spMkLst>
            <pc:docMk/>
            <pc:sldMk cId="3519437269" sldId="279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0.288" v="128" actId="113"/>
          <ac:spMkLst>
            <pc:docMk/>
            <pc:sldMk cId="3519437269" sldId="279"/>
            <ac:spMk id="7" creationId="{12C899D8-51C5-D9B7-A323-E6EFE4AB5C33}"/>
          </ac:spMkLst>
        </pc:spChg>
      </pc:sldChg>
      <pc:sldChg chg="add del">
        <pc:chgData name="Scruel Tao" userId="5ea5c98d59b44d4b" providerId="LiveId" clId="{674EA098-B68C-4352-821F-870A45EF42D6}" dt="2023-04-29T14:09:26.479" v="126"/>
        <pc:sldMkLst>
          <pc:docMk/>
          <pc:sldMk cId="3745708182" sldId="280"/>
        </pc:sldMkLst>
      </pc:sldChg>
      <pc:sldChg chg="modSp del mod">
        <pc:chgData name="Scruel Tao" userId="5ea5c98d59b44d4b" providerId="LiveId" clId="{674EA098-B68C-4352-821F-870A45EF42D6}" dt="2023-04-26T02:59:23.331" v="103" actId="47"/>
        <pc:sldMkLst>
          <pc:docMk/>
          <pc:sldMk cId="364430658" sldId="282"/>
        </pc:sldMkLst>
        <pc:spChg chg="mod">
          <ac:chgData name="Scruel Tao" userId="5ea5c98d59b44d4b" providerId="LiveId" clId="{674EA098-B68C-4352-821F-870A45EF42D6}" dt="2023-04-26T02:59:09.256" v="100"/>
          <ac:spMkLst>
            <pc:docMk/>
            <pc:sldMk cId="364430658" sldId="282"/>
            <ac:spMk id="2" creationId="{1CBF67D3-549D-0623-7687-618F66C7933B}"/>
          </ac:spMkLst>
        </pc:spChg>
      </pc:sldChg>
      <pc:sldChg chg="modSp add mod">
        <pc:chgData name="Scruel Tao" userId="5ea5c98d59b44d4b" providerId="LiveId" clId="{674EA098-B68C-4352-821F-870A45EF42D6}" dt="2023-04-26T02:59:28.315" v="104"/>
        <pc:sldMkLst>
          <pc:docMk/>
          <pc:sldMk cId="1832821127" sldId="283"/>
        </pc:sldMkLst>
        <pc:spChg chg="mod">
          <ac:chgData name="Scruel Tao" userId="5ea5c98d59b44d4b" providerId="LiveId" clId="{674EA098-B68C-4352-821F-870A45EF42D6}" dt="2023-04-26T02:59:28.315" v="104"/>
          <ac:spMkLst>
            <pc:docMk/>
            <pc:sldMk cId="1832821127" sldId="283"/>
            <ac:spMk id="2" creationId="{1CBF67D3-549D-0623-7687-618F66C7933B}"/>
          </ac:spMkLst>
        </pc:spChg>
      </pc:sldChg>
      <pc:sldChg chg="add del">
        <pc:chgData name="Scruel Tao" userId="5ea5c98d59b44d4b" providerId="LiveId" clId="{674EA098-B68C-4352-821F-870A45EF42D6}" dt="2023-04-29T14:09:28.312" v="127" actId="47"/>
        <pc:sldMkLst>
          <pc:docMk/>
          <pc:sldMk cId="3894464876" sldId="284"/>
        </pc:sldMkLst>
      </pc:sldChg>
      <pc:sldChg chg="modSp add mod">
        <pc:chgData name="Scruel Tao" userId="5ea5c98d59b44d4b" providerId="LiveId" clId="{674EA098-B68C-4352-821F-870A45EF42D6}" dt="2023-04-29T18:27:21.696" v="129" actId="113"/>
        <pc:sldMkLst>
          <pc:docMk/>
          <pc:sldMk cId="1666548335" sldId="285"/>
        </pc:sldMkLst>
        <pc:spChg chg="mod">
          <ac:chgData name="Scruel Tao" userId="5ea5c98d59b44d4b" providerId="LiveId" clId="{674EA098-B68C-4352-821F-870A45EF42D6}" dt="2023-04-26T08:28:45.285" v="115" actId="2711"/>
          <ac:spMkLst>
            <pc:docMk/>
            <pc:sldMk cId="1666548335" sldId="285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1.696" v="129" actId="113"/>
          <ac:spMkLst>
            <pc:docMk/>
            <pc:sldMk cId="1666548335" sldId="285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2.727" v="130" actId="113"/>
        <pc:sldMkLst>
          <pc:docMk/>
          <pc:sldMk cId="3879444363" sldId="286"/>
        </pc:sldMkLst>
        <pc:spChg chg="mod">
          <ac:chgData name="Scruel Tao" userId="5ea5c98d59b44d4b" providerId="LiveId" clId="{674EA098-B68C-4352-821F-870A45EF42D6}" dt="2023-04-26T08:28:48.828" v="116"/>
          <ac:spMkLst>
            <pc:docMk/>
            <pc:sldMk cId="3879444363" sldId="286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2.727" v="130" actId="113"/>
          <ac:spMkLst>
            <pc:docMk/>
            <pc:sldMk cId="3879444363" sldId="286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3.851" v="131" actId="113"/>
        <pc:sldMkLst>
          <pc:docMk/>
          <pc:sldMk cId="2930058127" sldId="287"/>
        </pc:sldMkLst>
        <pc:spChg chg="mod">
          <ac:chgData name="Scruel Tao" userId="5ea5c98d59b44d4b" providerId="LiveId" clId="{674EA098-B68C-4352-821F-870A45EF42D6}" dt="2023-04-26T08:28:52.669" v="117"/>
          <ac:spMkLst>
            <pc:docMk/>
            <pc:sldMk cId="2930058127" sldId="287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3.851" v="131" actId="113"/>
          <ac:spMkLst>
            <pc:docMk/>
            <pc:sldMk cId="2930058127" sldId="287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4.956" v="132" actId="113"/>
        <pc:sldMkLst>
          <pc:docMk/>
          <pc:sldMk cId="725367377" sldId="288"/>
        </pc:sldMkLst>
        <pc:spChg chg="mod">
          <ac:chgData name="Scruel Tao" userId="5ea5c98d59b44d4b" providerId="LiveId" clId="{674EA098-B68C-4352-821F-870A45EF42D6}" dt="2023-04-26T08:28:58.991" v="121" actId="27636"/>
          <ac:spMkLst>
            <pc:docMk/>
            <pc:sldMk cId="725367377" sldId="288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4.956" v="132" actId="113"/>
          <ac:spMkLst>
            <pc:docMk/>
            <pc:sldMk cId="725367377" sldId="288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6.078" v="133" actId="113"/>
        <pc:sldMkLst>
          <pc:docMk/>
          <pc:sldMk cId="1811576869" sldId="289"/>
        </pc:sldMkLst>
        <pc:spChg chg="mod">
          <ac:chgData name="Scruel Tao" userId="5ea5c98d59b44d4b" providerId="LiveId" clId="{674EA098-B68C-4352-821F-870A45EF42D6}" dt="2023-04-26T08:29:02.779" v="122"/>
          <ac:spMkLst>
            <pc:docMk/>
            <pc:sldMk cId="1811576869" sldId="289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6.078" v="133" actId="113"/>
          <ac:spMkLst>
            <pc:docMk/>
            <pc:sldMk cId="1811576869" sldId="289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7.256" v="134" actId="113"/>
        <pc:sldMkLst>
          <pc:docMk/>
          <pc:sldMk cId="2758806696" sldId="290"/>
        </pc:sldMkLst>
        <pc:spChg chg="mod">
          <ac:chgData name="Scruel Tao" userId="5ea5c98d59b44d4b" providerId="LiveId" clId="{674EA098-B68C-4352-821F-870A45EF42D6}" dt="2023-04-26T08:29:05.963" v="123"/>
          <ac:spMkLst>
            <pc:docMk/>
            <pc:sldMk cId="2758806696" sldId="290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7.256" v="134" actId="113"/>
          <ac:spMkLst>
            <pc:docMk/>
            <pc:sldMk cId="2758806696" sldId="290"/>
            <ac:spMk id="7" creationId="{12C899D8-51C5-D9B7-A323-E6EFE4AB5C33}"/>
          </ac:spMkLst>
        </pc:spChg>
      </pc:sldChg>
      <pc:sldChg chg="modSp add mod">
        <pc:chgData name="Scruel Tao" userId="5ea5c98d59b44d4b" providerId="LiveId" clId="{674EA098-B68C-4352-821F-870A45EF42D6}" dt="2023-04-29T18:27:28.288" v="135" actId="113"/>
        <pc:sldMkLst>
          <pc:docMk/>
          <pc:sldMk cId="2765371029" sldId="291"/>
        </pc:sldMkLst>
        <pc:spChg chg="mod">
          <ac:chgData name="Scruel Tao" userId="5ea5c98d59b44d4b" providerId="LiveId" clId="{674EA098-B68C-4352-821F-870A45EF42D6}" dt="2023-04-26T08:29:11.844" v="124"/>
          <ac:spMkLst>
            <pc:docMk/>
            <pc:sldMk cId="2765371029" sldId="291"/>
            <ac:spMk id="2" creationId="{BAD162F0-2175-84E9-2387-55F669162449}"/>
          </ac:spMkLst>
        </pc:spChg>
        <pc:spChg chg="mod">
          <ac:chgData name="Scruel Tao" userId="5ea5c98d59b44d4b" providerId="LiveId" clId="{674EA098-B68C-4352-821F-870A45EF42D6}" dt="2023-04-29T18:27:28.288" v="135" actId="113"/>
          <ac:spMkLst>
            <pc:docMk/>
            <pc:sldMk cId="2765371029" sldId="291"/>
            <ac:spMk id="7" creationId="{12C899D8-51C5-D9B7-A323-E6EFE4AB5C33}"/>
          </ac:spMkLst>
        </pc:spChg>
      </pc:sldChg>
      <pc:sldChg chg="add del">
        <pc:chgData name="Scruel Tao" userId="5ea5c98d59b44d4b" providerId="LiveId" clId="{674EA098-B68C-4352-821F-870A45EF42D6}" dt="2023-04-26T08:29:15.283" v="125" actId="47"/>
        <pc:sldMkLst>
          <pc:docMk/>
          <pc:sldMk cId="1445525584" sldId="292"/>
        </pc:sldMkLst>
      </pc:sldChg>
      <pc:sldChg chg="add del">
        <pc:chgData name="Scruel Tao" userId="5ea5c98d59b44d4b" providerId="LiveId" clId="{674EA098-B68C-4352-821F-870A45EF42D6}" dt="2023-05-04T01:22:57.262" v="149" actId="47"/>
        <pc:sldMkLst>
          <pc:docMk/>
          <pc:sldMk cId="1599418885" sldId="292"/>
        </pc:sldMkLst>
      </pc:sldChg>
      <pc:sldChg chg="add del">
        <pc:chgData name="Scruel Tao" userId="5ea5c98d59b44d4b" providerId="LiveId" clId="{674EA098-B68C-4352-821F-870A45EF42D6}" dt="2023-05-04T18:20:05.507" v="153" actId="47"/>
        <pc:sldMkLst>
          <pc:docMk/>
          <pc:sldMk cId="131976697" sldId="363"/>
        </pc:sldMkLst>
      </pc:sldChg>
      <pc:sldChg chg="add del">
        <pc:chgData name="Scruel Tao" userId="5ea5c98d59b44d4b" providerId="LiveId" clId="{674EA098-B68C-4352-821F-870A45EF42D6}" dt="2023-05-04T18:25:11.161" v="155" actId="47"/>
        <pc:sldMkLst>
          <pc:docMk/>
          <pc:sldMk cId="858978597" sldId="365"/>
        </pc:sldMkLst>
      </pc:sldChg>
      <pc:sldChg chg="add">
        <pc:chgData name="Scruel Tao" userId="5ea5c98d59b44d4b" providerId="LiveId" clId="{674EA098-B68C-4352-821F-870A45EF42D6}" dt="2023-05-04T18:25:10.103" v="154"/>
        <pc:sldMkLst>
          <pc:docMk/>
          <pc:sldMk cId="3625446739" sldId="366"/>
        </pc:sldMkLst>
      </pc:sldChg>
      <pc:sldChg chg="add del">
        <pc:chgData name="Scruel Tao" userId="5ea5c98d59b44d4b" providerId="LiveId" clId="{674EA098-B68C-4352-821F-870A45EF42D6}" dt="2023-05-05T02:29:52.875" v="151" actId="47"/>
        <pc:sldMkLst>
          <pc:docMk/>
          <pc:sldMk cId="3161108256" sldId="396"/>
        </pc:sldMkLst>
      </pc:sldChg>
      <pc:sldMasterChg chg="modSldLayout">
        <pc:chgData name="Scruel Tao" userId="5ea5c98d59b44d4b" providerId="LiveId" clId="{674EA098-B68C-4352-821F-870A45EF42D6}" dt="2023-05-16T04:01:14.303" v="159" actId="478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674EA098-B68C-4352-821F-870A45EF42D6}" dt="2023-05-03T01:09:59.326" v="146" actId="271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674EA098-B68C-4352-821F-870A45EF42D6}" dt="2023-05-03T01:09:59.326" v="146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del">
            <ac:chgData name="Scruel Tao" userId="5ea5c98d59b44d4b" providerId="LiveId" clId="{674EA098-B68C-4352-821F-870A45EF42D6}" dt="2023-05-03T00:12:10.160" v="142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mod">
            <ac:chgData name="Scruel Tao" userId="5ea5c98d59b44d4b" providerId="LiveId" clId="{674EA098-B68C-4352-821F-870A45EF42D6}" dt="2023-05-03T00:12:10.394" v="143"/>
            <ac:spMkLst>
              <pc:docMk/>
              <pc:sldMasterMk cId="1766057859" sldId="2147483648"/>
              <pc:sldLayoutMk cId="2116765151" sldId="2147483650"/>
              <ac:spMk id="8" creationId="{06E3AB9C-1F00-B976-3D14-01C5C7691E86}"/>
            </ac:spMkLst>
          </pc:spChg>
        </pc:sldLayoutChg>
        <pc:sldLayoutChg chg="addSp delSp modSp mod">
          <pc:chgData name="Scruel Tao" userId="5ea5c98d59b44d4b" providerId="LiveId" clId="{674EA098-B68C-4352-821F-870A45EF42D6}" dt="2023-05-03T01:10:04.512" v="147" actId="2711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674EA098-B68C-4352-821F-870A45EF42D6}" dt="2023-05-03T01:10:04.512" v="147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674EA098-B68C-4352-821F-870A45EF42D6}" dt="2023-05-03T01:10:04.512" v="147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del">
            <ac:chgData name="Scruel Tao" userId="5ea5c98d59b44d4b" providerId="LiveId" clId="{674EA098-B68C-4352-821F-870A45EF42D6}" dt="2023-05-03T00:12:12.584" v="144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674EA098-B68C-4352-821F-870A45EF42D6}" dt="2023-05-03T00:12:12.802" v="145"/>
            <ac:spMkLst>
              <pc:docMk/>
              <pc:sldMasterMk cId="1766057859" sldId="2147483648"/>
              <pc:sldLayoutMk cId="2296489930" sldId="2147483652"/>
              <ac:spMk id="9" creationId="{6BB89245-A1EF-A5A1-D83A-FCD5055546A3}"/>
            </ac:spMkLst>
          </pc:spChg>
        </pc:sldLayoutChg>
        <pc:sldLayoutChg chg="delSp modSp mod">
          <pc:chgData name="Scruel Tao" userId="5ea5c98d59b44d4b" providerId="LiveId" clId="{674EA098-B68C-4352-821F-870A45EF42D6}" dt="2023-05-16T04:01:14.303" v="159" actId="478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674EA098-B68C-4352-821F-870A45EF42D6}" dt="2023-05-16T04:01:14.303" v="159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</pc:sldLayoutChg>
      </pc:sldMasterChg>
    </pc:docChg>
  </pc:docChgLst>
  <pc:docChgLst>
    <pc:chgData name="Scruel Tao" userId="5ea5c98d59b44d4b" providerId="LiveId" clId="{59D86E35-10FA-4374-BB25-1DB89747E90C}"/>
    <pc:docChg chg="undo custSel modSld">
      <pc:chgData name="Scruel Tao" userId="5ea5c98d59b44d4b" providerId="LiveId" clId="{59D86E35-10FA-4374-BB25-1DB89747E90C}" dt="2023-08-15T14:52:29.987" v="7" actId="13926"/>
      <pc:docMkLst>
        <pc:docMk/>
      </pc:docMkLst>
      <pc:sldChg chg="modSp mod">
        <pc:chgData name="Scruel Tao" userId="5ea5c98d59b44d4b" providerId="LiveId" clId="{59D86E35-10FA-4374-BB25-1DB89747E90C}" dt="2023-08-15T14:52:29.987" v="7" actId="13926"/>
        <pc:sldMkLst>
          <pc:docMk/>
          <pc:sldMk cId="1112998187" sldId="257"/>
        </pc:sldMkLst>
        <pc:spChg chg="mod">
          <ac:chgData name="Scruel Tao" userId="5ea5c98d59b44d4b" providerId="LiveId" clId="{59D86E35-10FA-4374-BB25-1DB89747E90C}" dt="2023-08-15T14:52:29.987" v="7" actId="13926"/>
          <ac:spMkLst>
            <pc:docMk/>
            <pc:sldMk cId="1112998187" sldId="257"/>
            <ac:spMk id="3" creationId="{AC7759D9-0BB4-08ED-8476-24F7D903D6DE}"/>
          </ac:spMkLst>
        </pc:spChg>
      </pc:sldChg>
    </pc:docChg>
  </pc:docChgLst>
  <pc:docChgLst>
    <pc:chgData name="Scruel Tao" userId="5ea5c98d59b44d4b" providerId="LiveId" clId="{A52ED264-C864-416B-BFF4-46855FE833A0}"/>
    <pc:docChg chg="undo redo custSel addSld delSld modSld modMainMaster">
      <pc:chgData name="Scruel Tao" userId="5ea5c98d59b44d4b" providerId="LiveId" clId="{A52ED264-C864-416B-BFF4-46855FE833A0}" dt="2023-04-25T06:04:49.595" v="147" actId="47"/>
      <pc:docMkLst>
        <pc:docMk/>
      </pc:docMkLst>
      <pc:sldChg chg="modSp mod">
        <pc:chgData name="Scruel Tao" userId="5ea5c98d59b44d4b" providerId="LiveId" clId="{A52ED264-C864-416B-BFF4-46855FE833A0}" dt="2023-04-25T06:04:25.067" v="132" actId="20577"/>
        <pc:sldMkLst>
          <pc:docMk/>
          <pc:sldMk cId="1112998187" sldId="257"/>
        </pc:sldMkLst>
        <pc:spChg chg="mod">
          <ac:chgData name="Scruel Tao" userId="5ea5c98d59b44d4b" providerId="LiveId" clId="{A52ED264-C864-416B-BFF4-46855FE833A0}" dt="2023-04-25T05:55:34.925" v="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A52ED264-C864-416B-BFF4-46855FE833A0}" dt="2023-04-25T06:04:25.067" v="132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del">
        <pc:chgData name="Scruel Tao" userId="5ea5c98d59b44d4b" providerId="LiveId" clId="{A52ED264-C864-416B-BFF4-46855FE833A0}" dt="2023-04-25T06:04:27.581" v="133" actId="47"/>
        <pc:sldMkLst>
          <pc:docMk/>
          <pc:sldMk cId="3636494425" sldId="258"/>
        </pc:sldMkLst>
      </pc:sldChg>
      <pc:sldChg chg="modSp mod">
        <pc:chgData name="Scruel Tao" userId="5ea5c98d59b44d4b" providerId="LiveId" clId="{A52ED264-C864-416B-BFF4-46855FE833A0}" dt="2023-04-25T06:04:37.445" v="134"/>
        <pc:sldMkLst>
          <pc:docMk/>
          <pc:sldMk cId="1199684676" sldId="259"/>
        </pc:sldMkLst>
        <pc:spChg chg="mod">
          <ac:chgData name="Scruel Tao" userId="5ea5c98d59b44d4b" providerId="LiveId" clId="{A52ED264-C864-416B-BFF4-46855FE833A0}" dt="2023-04-25T06:04:37.445" v="134"/>
          <ac:spMkLst>
            <pc:docMk/>
            <pc:sldMk cId="1199684676" sldId="259"/>
            <ac:spMk id="2" creationId="{ABA783DF-49A6-7EF1-661E-C574E2C2F386}"/>
          </ac:spMkLst>
        </pc:spChg>
      </pc:sldChg>
      <pc:sldChg chg="modSp">
        <pc:chgData name="Scruel Tao" userId="5ea5c98d59b44d4b" providerId="LiveId" clId="{A52ED264-C864-416B-BFF4-46855FE833A0}" dt="2023-04-25T05:55:16.475" v="3" actId="113"/>
        <pc:sldMkLst>
          <pc:docMk/>
          <pc:sldMk cId="0" sldId="260"/>
        </pc:sldMkLst>
        <pc:spChg chg="mod">
          <ac:chgData name="Scruel Tao" userId="5ea5c98d59b44d4b" providerId="LiveId" clId="{A52ED264-C864-416B-BFF4-46855FE833A0}" dt="2023-04-25T05:55:16.475" v="3" actId="113"/>
          <ac:spMkLst>
            <pc:docMk/>
            <pc:sldMk cId="0" sldId="260"/>
            <ac:spMk id="1227786" creationId="{C3F4DD20-8FA3-3CB0-19B6-FE0240B92A34}"/>
          </ac:spMkLst>
        </pc:spChg>
      </pc:sldChg>
      <pc:sldChg chg="del">
        <pc:chgData name="Scruel Tao" userId="5ea5c98d59b44d4b" providerId="LiveId" clId="{A52ED264-C864-416B-BFF4-46855FE833A0}" dt="2023-04-25T06:04:41.889" v="135" actId="47"/>
        <pc:sldMkLst>
          <pc:docMk/>
          <pc:sldMk cId="3351160539" sldId="261"/>
        </pc:sldMkLst>
      </pc:sldChg>
      <pc:sldChg chg="del">
        <pc:chgData name="Scruel Tao" userId="5ea5c98d59b44d4b" providerId="LiveId" clId="{A52ED264-C864-416B-BFF4-46855FE833A0}" dt="2023-04-25T06:04:42.937" v="138" actId="47"/>
        <pc:sldMkLst>
          <pc:docMk/>
          <pc:sldMk cId="1122177192" sldId="262"/>
        </pc:sldMkLst>
      </pc:sldChg>
      <pc:sldChg chg="del">
        <pc:chgData name="Scruel Tao" userId="5ea5c98d59b44d4b" providerId="LiveId" clId="{A52ED264-C864-416B-BFF4-46855FE833A0}" dt="2023-04-25T06:04:43.130" v="139" actId="47"/>
        <pc:sldMkLst>
          <pc:docMk/>
          <pc:sldMk cId="3745137309" sldId="263"/>
        </pc:sldMkLst>
      </pc:sldChg>
      <pc:sldChg chg="del">
        <pc:chgData name="Scruel Tao" userId="5ea5c98d59b44d4b" providerId="LiveId" clId="{A52ED264-C864-416B-BFF4-46855FE833A0}" dt="2023-04-25T06:04:42.768" v="137" actId="47"/>
        <pc:sldMkLst>
          <pc:docMk/>
          <pc:sldMk cId="3725727672" sldId="264"/>
        </pc:sldMkLst>
      </pc:sldChg>
      <pc:sldChg chg="del">
        <pc:chgData name="Scruel Tao" userId="5ea5c98d59b44d4b" providerId="LiveId" clId="{A52ED264-C864-416B-BFF4-46855FE833A0}" dt="2023-04-25T06:04:43.938" v="140" actId="47"/>
        <pc:sldMkLst>
          <pc:docMk/>
          <pc:sldMk cId="3416507657" sldId="265"/>
        </pc:sldMkLst>
      </pc:sldChg>
      <pc:sldChg chg="del">
        <pc:chgData name="Scruel Tao" userId="5ea5c98d59b44d4b" providerId="LiveId" clId="{A52ED264-C864-416B-BFF4-46855FE833A0}" dt="2023-04-25T06:04:42.150" v="136" actId="47"/>
        <pc:sldMkLst>
          <pc:docMk/>
          <pc:sldMk cId="192831406" sldId="270"/>
        </pc:sldMkLst>
      </pc:sldChg>
      <pc:sldChg chg="del">
        <pc:chgData name="Scruel Tao" userId="5ea5c98d59b44d4b" providerId="LiveId" clId="{A52ED264-C864-416B-BFF4-46855FE833A0}" dt="2023-04-25T06:04:44.362" v="141" actId="47"/>
        <pc:sldMkLst>
          <pc:docMk/>
          <pc:sldMk cId="555885545" sldId="271"/>
        </pc:sldMkLst>
      </pc:sldChg>
      <pc:sldChg chg="del">
        <pc:chgData name="Scruel Tao" userId="5ea5c98d59b44d4b" providerId="LiveId" clId="{A52ED264-C864-416B-BFF4-46855FE833A0}" dt="2023-04-25T06:04:45.421" v="143" actId="47"/>
        <pc:sldMkLst>
          <pc:docMk/>
          <pc:sldMk cId="1518949093" sldId="272"/>
        </pc:sldMkLst>
      </pc:sldChg>
      <pc:sldChg chg="del">
        <pc:chgData name="Scruel Tao" userId="5ea5c98d59b44d4b" providerId="LiveId" clId="{A52ED264-C864-416B-BFF4-46855FE833A0}" dt="2023-04-25T06:04:45.923" v="144" actId="47"/>
        <pc:sldMkLst>
          <pc:docMk/>
          <pc:sldMk cId="1301849154" sldId="273"/>
        </pc:sldMkLst>
      </pc:sldChg>
      <pc:sldChg chg="add del">
        <pc:chgData name="Scruel Tao" userId="5ea5c98d59b44d4b" providerId="LiveId" clId="{A52ED264-C864-416B-BFF4-46855FE833A0}" dt="2023-04-25T06:04:49.595" v="147" actId="47"/>
        <pc:sldMkLst>
          <pc:docMk/>
          <pc:sldMk cId="2878673110" sldId="274"/>
        </pc:sldMkLst>
      </pc:sldChg>
      <pc:sldChg chg="del">
        <pc:chgData name="Scruel Tao" userId="5ea5c98d59b44d4b" providerId="LiveId" clId="{A52ED264-C864-416B-BFF4-46855FE833A0}" dt="2023-04-25T06:04:44.775" v="142" actId="47"/>
        <pc:sldMkLst>
          <pc:docMk/>
          <pc:sldMk cId="1525970791" sldId="275"/>
        </pc:sldMkLst>
      </pc:sldChg>
      <pc:sldMasterChg chg="modSldLayout">
        <pc:chgData name="Scruel Tao" userId="5ea5c98d59b44d4b" providerId="LiveId" clId="{A52ED264-C864-416B-BFF4-46855FE833A0}" dt="2023-04-25T06:02:10.750" v="86" actId="14100"/>
        <pc:sldMasterMkLst>
          <pc:docMk/>
          <pc:sldMasterMk cId="1766057859" sldId="2147483648"/>
        </pc:sldMasterMkLst>
        <pc:sldLayoutChg chg="modSp mod">
          <pc:chgData name="Scruel Tao" userId="5ea5c98d59b44d4b" providerId="LiveId" clId="{A52ED264-C864-416B-BFF4-46855FE833A0}" dt="2023-04-25T06:02:04.393" v="84" actId="14100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A52ED264-C864-416B-BFF4-46855FE833A0}" dt="2023-04-25T06:02:04.393" v="84" actId="14100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</pc:sldLayoutChg>
        <pc:sldLayoutChg chg="modSp mod">
          <pc:chgData name="Scruel Tao" userId="5ea5c98d59b44d4b" providerId="LiveId" clId="{A52ED264-C864-416B-BFF4-46855FE833A0}" dt="2023-04-25T06:02:10.750" v="86" actId="14100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A52ED264-C864-416B-BFF4-46855FE833A0}" dt="2023-04-25T06:02:10.750" v="86" actId="14100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4-25T04:46:22.938" v="2599" actId="20577"/>
      <pc:docMkLst>
        <pc:docMk/>
      </pc:docMkLst>
      <pc:sldChg chg="addSp delSp modSp mod">
        <pc:chgData name="Scruel Tao" userId="5ea5c98d59b44d4b" providerId="LiveId" clId="{42F73B06-DA81-4C67-8473-07E158E9C79B}" dt="2023-04-25T04:46:22.938" v="2599" actId="20577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5T02:56:34.616" v="176" actId="1392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5T04:46:22.938" v="259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">
        <pc:chgData name="Scruel Tao" userId="5ea5c98d59b44d4b" providerId="LiveId" clId="{42F73B06-DA81-4C67-8473-07E158E9C79B}" dt="2023-04-25T04:46:05.667" v="2597" actId="21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4-25T04:04:43.546" v="1073" actId="1076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5T04:15:36.300" v="1328" actId="2711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4-25T04:15:45.148" v="1329" actId="20577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4-25T03:22:58.685" v="884" actId="1035"/>
          <ac:picMkLst>
            <pc:docMk/>
            <pc:sldMk cId="3636494425" sldId="258"/>
            <ac:picMk id="68" creationId="{50E66276-9285-8541-5867-A74B28A14697}"/>
          </ac:picMkLst>
        </pc:picChg>
      </pc:sldChg>
      <pc:sldChg chg="addSp delSp modSp mod setBg">
        <pc:chgData name="Scruel Tao" userId="5ea5c98d59b44d4b" providerId="LiveId" clId="{42F73B06-DA81-4C67-8473-07E158E9C79B}" dt="2023-04-25T02:53:33.423" v="163" actId="1076"/>
        <pc:sldMkLst>
          <pc:docMk/>
          <pc:sldMk cId="0" sldId="260"/>
        </pc:sldMkLst>
        <pc:spChg chg="add mod">
          <ac:chgData name="Scruel Tao" userId="5ea5c98d59b44d4b" providerId="LiveId" clId="{42F73B06-DA81-4C67-8473-07E158E9C79B}" dt="2023-04-25T02:46:50.579" v="40" actId="14100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4-25T02:53:26.055" v="159" actId="1035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2:53:33.423" v="163" actId="1076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">
        <pc:chgData name="Scruel Tao" userId="5ea5c98d59b44d4b" providerId="LiveId" clId="{42F73B06-DA81-4C67-8473-07E158E9C79B}" dt="2023-04-25T04:33:58.711" v="1576" actId="13926"/>
        <pc:sldMkLst>
          <pc:docMk/>
          <pc:sldMk cId="3416507657" sldId="265"/>
        </pc:sldMkLst>
        <pc:spChg chg="mod">
          <ac:chgData name="Scruel Tao" userId="5ea5c98d59b44d4b" providerId="LiveId" clId="{42F73B06-DA81-4C67-8473-07E158E9C79B}" dt="2023-04-25T04:33:58.711" v="1576" actId="13926"/>
          <ac:spMkLst>
            <pc:docMk/>
            <pc:sldMk cId="3416507657" sldId="265"/>
            <ac:spMk id="5" creationId="{334FF01F-2A65-44F6-34F9-69AC934A31D7}"/>
          </ac:spMkLst>
        </pc:spChg>
      </pc:sldChg>
      <pc:sldChg chg="addSp delSp modSp mod">
        <pc:chgData name="Scruel Tao" userId="5ea5c98d59b44d4b" providerId="LiveId" clId="{42F73B06-DA81-4C67-8473-07E158E9C79B}" dt="2023-04-25T04:24:38.061" v="1389" actId="1076"/>
        <pc:sldMkLst>
          <pc:docMk/>
          <pc:sldMk cId="192831406" sldId="270"/>
        </pc:sldMkLst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mod">
          <ac:chgData name="Scruel Tao" userId="5ea5c98d59b44d4b" providerId="LiveId" clId="{42F73B06-DA81-4C67-8473-07E158E9C79B}" dt="2023-04-25T04:24:38.061" v="1389" actId="1076"/>
          <ac:picMkLst>
            <pc:docMk/>
            <pc:sldMk cId="192831406" sldId="270"/>
            <ac:picMk id="7" creationId="{1CAC3588-E08A-3D80-6CFF-0894136F15D6}"/>
          </ac:picMkLst>
        </pc:picChg>
        <pc:picChg chg="mod">
          <ac:chgData name="Scruel Tao" userId="5ea5c98d59b44d4b" providerId="LiveId" clId="{42F73B06-DA81-4C67-8473-07E158E9C79B}" dt="2023-04-25T04:23:22.248" v="1378" actId="1076"/>
          <ac:picMkLst>
            <pc:docMk/>
            <pc:sldMk cId="192831406" sldId="270"/>
            <ac:picMk id="10" creationId="{ED7D2C24-3911-466C-3E76-669FC1671250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mod delAnim modAnim">
        <pc:chgData name="Scruel Tao" userId="5ea5c98d59b44d4b" providerId="LiveId" clId="{42F73B06-DA81-4C67-8473-07E158E9C79B}" dt="2023-04-25T04:29:20.121" v="1450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5T04:25:53.804" v="1402" actId="1076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16:41.089" v="1348" actId="20577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5T04:28:10.588" v="1434" actId="14100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mod">
          <ac:chgData name="Scruel Tao" userId="5ea5c98d59b44d4b" providerId="LiveId" clId="{42F73B06-DA81-4C67-8473-07E158E9C79B}" dt="2023-04-25T04:28:14.645" v="1435" actId="14100"/>
          <ac:picMkLst>
            <pc:docMk/>
            <pc:sldMk cId="1301849154" sldId="273"/>
            <ac:picMk id="12" creationId="{2335BBB0-B3B7-E025-7233-A20DDD1960BD}"/>
          </ac:picMkLst>
        </pc:picChg>
        <pc:picChg chg="add mod">
          <ac:chgData name="Scruel Tao" userId="5ea5c98d59b44d4b" providerId="LiveId" clId="{42F73B06-DA81-4C67-8473-07E158E9C79B}" dt="2023-04-25T04:28:18.732" v="1436" actId="14100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Anim">
        <pc:chgData name="Scruel Tao" userId="5ea5c98d59b44d4b" providerId="LiveId" clId="{42F73B06-DA81-4C67-8473-07E158E9C79B}" dt="2023-04-25T04:33:38.940" v="1574" actId="20578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5T04:33:36.991" v="1573" actId="20578"/>
          <ac:spMkLst>
            <pc:docMk/>
            <pc:sldMk cId="1525970791" sldId="275"/>
            <ac:spMk id="5" creationId="{334FF01F-2A65-44F6-34F9-69AC934A31D7}"/>
          </ac:spMkLst>
        </pc:spChg>
      </pc:sldChg>
      <pc:sldChg chg="modSp add mod modAnim modNotesTx">
        <pc:chgData name="Scruel Tao" userId="5ea5c98d59b44d4b" providerId="LiveId" clId="{42F73B06-DA81-4C67-8473-07E158E9C79B}" dt="2023-04-25T04:43:34.245" v="2583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2:59:39.051" v="198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4-25T04:43:34.245" v="2583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MasterChg chg="modSldLayout">
        <pc:chgData name="Scruel Tao" userId="5ea5c98d59b44d4b" providerId="LiveId" clId="{42F73B06-DA81-4C67-8473-07E158E9C79B}" dt="2023-04-25T04:46:11.808" v="2598" actId="21"/>
        <pc:sldMasterMkLst>
          <pc:docMk/>
          <pc:sldMasterMk cId="1766057859" sldId="2147483648"/>
        </pc:sldMasterMkLst>
        <pc:sldLayoutChg chg="addSp delSp modSp mod">
          <pc:chgData name="Scruel Tao" userId="5ea5c98d59b44d4b" providerId="LiveId" clId="{42F73B06-DA81-4C67-8473-07E158E9C79B}" dt="2023-04-25T04:46:11.808" v="2598" actId="21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4-25T03:04:19.618" v="480" actId="1036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mod">
            <ac:chgData name="Scruel Tao" userId="5ea5c98d59b44d4b" providerId="LiveId" clId="{42F73B06-DA81-4C67-8473-07E158E9C79B}" dt="2023-04-25T02:54:57.108" v="167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</pc:sldLayoutChg>
        <pc:sldLayoutChg chg="addSp modSp mod">
          <pc:chgData name="Scruel Tao" userId="5ea5c98d59b44d4b" providerId="LiveId" clId="{42F73B06-DA81-4C67-8473-07E158E9C79B}" dt="2023-04-25T03:04:13.005" v="473" actId="1036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4-25T03:04:11.009" v="471" actId="1036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4-25T03:04:13.005" v="473" actId="1036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mod">
            <ac:chgData name="Scruel Tao" userId="5ea5c98d59b44d4b" providerId="LiveId" clId="{42F73B06-DA81-4C67-8473-07E158E9C79B}" dt="2023-04-25T02:54:08.050" v="166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</pc:sldLayoutChg>
        <pc:sldLayoutChg chg="delSp">
          <pc:chgData name="Scruel Tao" userId="5ea5c98d59b44d4b" providerId="LiveId" clId="{42F73B06-DA81-4C67-8473-07E158E9C79B}" dt="2023-04-25T02:47:33.665" v="42" actId="21"/>
          <pc:sldLayoutMkLst>
            <pc:docMk/>
            <pc:sldMasterMk cId="1766057859" sldId="2147483648"/>
            <pc:sldLayoutMk cId="1337634028" sldId="2147483660"/>
          </pc:sldLayoutMkLst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9099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1774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197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329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37CA6-A722-F591-C404-A1C0EF9E9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AEF62DB-5894-E09C-E8F8-D6D685898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56B3F7C-E676-CD03-7374-D2BEED083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EB3A47-AC52-6185-879A-3D80E1249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96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167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975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55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011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6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E3AB9C-1F00-B976-3D14-01C5C7691E86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BB89245-A1EF-A5A1-D83A-FCD5055546A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2025/3/2 Sun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97BC8378-E0E5-3093-EA92-C480D9146529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12.5 </a:t>
            </a:r>
            <a:r>
              <a:rPr lang="zh-CN" altLang="en-US" dirty="0"/>
              <a:t>重构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3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12.6 </a:t>
            </a:r>
            <a:r>
              <a:rPr lang="zh-CN" altLang="en-US" dirty="0"/>
              <a:t>驾驶飞船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57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12.7 </a:t>
            </a:r>
            <a:r>
              <a:rPr lang="zh-CN" altLang="en-US" dirty="0"/>
              <a:t>简单回顾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880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12.8 </a:t>
            </a:r>
            <a:r>
              <a:rPr lang="zh-CN" altLang="en-US" dirty="0"/>
              <a:t>射击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371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F67D3-549D-0623-7687-618F66C79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12.9 </a:t>
            </a:r>
            <a:r>
              <a:rPr lang="zh-CN" altLang="en-US"/>
              <a:t>小结</a:t>
            </a:r>
            <a:endParaRPr lang="en-US" altLang="zh-CN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E734E7-DC50-2043-E0F4-ADDF97100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学习了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r>
              <a:rPr lang="zh-CN" altLang="en-US" dirty="0"/>
              <a:t>在下一章中，我们将学习</a:t>
            </a:r>
          </a:p>
        </p:txBody>
      </p:sp>
    </p:spTree>
    <p:extLst>
      <p:ext uri="{BB962C8B-B14F-4D97-AF65-F5344CB8AC3E}">
        <p14:creationId xmlns:p14="http://schemas.microsoft.com/office/powerpoint/2010/main" val="1832821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课后拓展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en-US" altLang="zh-C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45708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武装飞船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  <a:p>
            <a:pPr algn="l"/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/>
              <a:t>Pygame </a:t>
            </a:r>
          </a:p>
          <a:p>
            <a:pPr algn="l"/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  <a:endParaRPr lang="en-US" altLang="zh-CN" dirty="0"/>
          </a:p>
          <a:p>
            <a:pPr algn="l"/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  <a:endParaRPr lang="en-US" altLang="zh-CN" dirty="0"/>
          </a:p>
          <a:p>
            <a:pPr algn="l"/>
            <a:r>
              <a:rPr lang="en-US" altLang="zh-CN" dirty="0"/>
              <a:t>12.5 </a:t>
            </a:r>
            <a:r>
              <a:rPr lang="zh-CN" altLang="en-US" dirty="0"/>
              <a:t>重构：</a:t>
            </a:r>
            <a:r>
              <a:rPr lang="en-US" altLang="zh-CN" dirty="0">
                <a:solidFill>
                  <a:srgbClr val="0F0F0F"/>
                </a:solidFill>
                <a:highlight>
                  <a:srgbClr val="F0F0F0"/>
                </a:highlight>
              </a:rPr>
              <a:t>_</a:t>
            </a:r>
            <a:r>
              <a:rPr lang="en-US" altLang="zh-CN" dirty="0" err="1">
                <a:solidFill>
                  <a:srgbClr val="0F0F0F"/>
                </a:solidFill>
                <a:highlight>
                  <a:srgbClr val="F0F0F0"/>
                </a:highlight>
              </a:rPr>
              <a:t>check_events</a:t>
            </a:r>
            <a:r>
              <a:rPr lang="en-US" altLang="zh-CN" dirty="0">
                <a:solidFill>
                  <a:srgbClr val="0F0F0F"/>
                </a:solidFill>
                <a:highlight>
                  <a:srgbClr val="F0F0F0"/>
                </a:highlight>
              </a:rPr>
              <a:t>()</a:t>
            </a:r>
            <a:r>
              <a:rPr lang="en-US" altLang="zh-CN" dirty="0"/>
              <a:t> </a:t>
            </a:r>
            <a:r>
              <a:rPr lang="zh-CN" altLang="en-US" dirty="0"/>
              <a:t>方法和 </a:t>
            </a:r>
            <a:r>
              <a:rPr lang="en-US" altLang="zh-CN" dirty="0">
                <a:highlight>
                  <a:srgbClr val="F0F0F0"/>
                </a:highlight>
              </a:rPr>
              <a:t>_</a:t>
            </a:r>
            <a:r>
              <a:rPr lang="en-US" altLang="zh-CN" dirty="0" err="1">
                <a:highlight>
                  <a:srgbClr val="F0F0F0"/>
                </a:highlight>
              </a:rPr>
              <a:t>update_screen</a:t>
            </a:r>
            <a:r>
              <a:rPr lang="en-US" altLang="zh-CN" dirty="0">
                <a:highlight>
                  <a:srgbClr val="F0F0F0"/>
                </a:highlight>
              </a:rPr>
              <a:t>()</a:t>
            </a:r>
            <a:r>
              <a:rPr lang="en-US" altLang="zh-CN" dirty="0">
                <a:highlight>
                  <a:srgbClr val="C0C0C0"/>
                </a:highlight>
              </a:rPr>
              <a:t> </a:t>
            </a:r>
          </a:p>
          <a:p>
            <a:pPr algn="l"/>
            <a:r>
              <a:rPr lang="en-US" altLang="zh-CN" dirty="0"/>
              <a:t>12.6 </a:t>
            </a:r>
            <a:r>
              <a:rPr lang="zh-CN" altLang="en-US" dirty="0"/>
              <a:t>驾驶飞船</a:t>
            </a:r>
            <a:endParaRPr lang="en-US" altLang="zh-CN" dirty="0"/>
          </a:p>
          <a:p>
            <a:pPr algn="l"/>
            <a:r>
              <a:rPr lang="en-US" altLang="zh-CN" dirty="0"/>
              <a:t>12.7 </a:t>
            </a:r>
            <a:r>
              <a:rPr lang="zh-CN" altLang="en-US" dirty="0"/>
              <a:t>简单回顾</a:t>
            </a:r>
            <a:endParaRPr lang="en-US" altLang="zh-CN" dirty="0"/>
          </a:p>
          <a:p>
            <a:pPr algn="l"/>
            <a:r>
              <a:rPr lang="en-US" altLang="zh-CN" dirty="0"/>
              <a:t>12.8 </a:t>
            </a:r>
            <a:r>
              <a:rPr lang="zh-CN" altLang="en-US" dirty="0"/>
              <a:t>射击</a:t>
            </a:r>
            <a:endParaRPr lang="en-US" altLang="zh-CN" dirty="0"/>
          </a:p>
          <a:p>
            <a:pPr algn="l"/>
            <a:r>
              <a:rPr lang="en-US" altLang="zh-CN" dirty="0"/>
              <a:t>12.9 </a:t>
            </a:r>
            <a:r>
              <a:rPr lang="zh-CN" altLang="en-US" dirty="0"/>
              <a:t>小结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2471F3-FD01-5940-8D87-FFE6575BD7BE}"/>
              </a:ext>
            </a:extLst>
          </p:cNvPr>
          <p:cNvSpPr txBox="1"/>
          <p:nvPr/>
        </p:nvSpPr>
        <p:spPr>
          <a:xfrm>
            <a:off x="3886200" y="5796895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i="1" dirty="0"/>
              <a:t>努力更新中 </a:t>
            </a:r>
            <a:r>
              <a:rPr lang="en-US" altLang="zh-CN" sz="4000" b="1" i="1" dirty="0"/>
              <a:t>QAQ</a:t>
            </a:r>
            <a:endParaRPr lang="zh-CN" altLang="en-US" sz="4000" b="1" i="1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函数定义中可能包含多个形参，因此函数调用中也可能包含多个实参，</a:t>
            </a:r>
            <a:r>
              <a:rPr lang="en-US" altLang="zh-CN" dirty="0"/>
              <a:t>Python </a:t>
            </a:r>
            <a:r>
              <a:rPr lang="zh-CN" altLang="en-US" dirty="0"/>
              <a:t>会将每个实参</a:t>
            </a:r>
            <a:r>
              <a:rPr lang="zh-CN" altLang="en-US" u="sng" dirty="0"/>
              <a:t>关联</a:t>
            </a:r>
            <a:r>
              <a:rPr lang="zh-CN" altLang="en-US" dirty="0"/>
              <a:t>到函数定义中的一个形参上去。</a:t>
            </a:r>
            <a:endParaRPr lang="en-US" altLang="zh-CN" b="1" dirty="0">
              <a:latin typeface="FZSSJW--GB1-0"/>
            </a:endParaRPr>
          </a:p>
          <a:p>
            <a:r>
              <a:rPr lang="zh-CN" altLang="en-US" dirty="0"/>
              <a:t>传递</a:t>
            </a:r>
            <a:r>
              <a:rPr lang="zh-CN" altLang="en-US" b="1" dirty="0"/>
              <a:t>位置实参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这要求实参的顺序与形参的顺序相同；</a:t>
            </a:r>
            <a:endParaRPr lang="en-US" altLang="zh-CN" dirty="0"/>
          </a:p>
          <a:p>
            <a:r>
              <a:rPr lang="zh-CN" altLang="en-US" dirty="0"/>
              <a:t>传递</a:t>
            </a:r>
            <a:r>
              <a:rPr lang="zh-CN" altLang="en-US" b="1" dirty="0"/>
              <a:t>关键字实参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其中每个实参都由变量名和值组成；</a:t>
            </a:r>
            <a:endParaRPr lang="en-US" altLang="zh-CN" b="1" dirty="0">
              <a:latin typeface="FZSSJW--GB1-0"/>
            </a:endParaRPr>
          </a:p>
          <a:p>
            <a:pPr marL="0" indent="0" algn="l">
              <a:buNone/>
            </a:pPr>
            <a:endParaRPr lang="en-US" altLang="zh-CN" b="1" i="0" u="none" strike="noStrike" baseline="0" dirty="0">
              <a:latin typeface="FZSSJW--GB1-0"/>
            </a:endParaRPr>
          </a:p>
        </p:txBody>
      </p:sp>
    </p:spTree>
    <p:extLst>
      <p:ext uri="{BB962C8B-B14F-4D97-AF65-F5344CB8AC3E}">
        <p14:creationId xmlns:p14="http://schemas.microsoft.com/office/powerpoint/2010/main" val="400250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437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31074-05AA-CBD6-A2E8-BD6A53FB1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4A0CBA-DC7B-AE64-0AF9-FF260ADF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12.1 </a:t>
            </a:r>
            <a:r>
              <a:rPr lang="zh-CN" altLang="en-US" dirty="0"/>
              <a:t>规划项目 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4ADC92-BBE8-C019-18A7-B1712CD8E5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CDF21B9-174C-180B-5DA0-5857CE5D2CC6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A0B8A7A-95F7-CC86-8791-AE8A7E4EC1BE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99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12.2 </a:t>
            </a:r>
            <a:r>
              <a:rPr lang="zh-CN" altLang="en-US" dirty="0"/>
              <a:t>安装 </a:t>
            </a:r>
            <a:r>
              <a:rPr lang="en-US" altLang="zh-CN" dirty="0" err="1">
                <a:latin typeface="+mj-lt"/>
              </a:rPr>
              <a:t>Pygame</a:t>
            </a:r>
            <a:r>
              <a:rPr lang="en-US" altLang="zh-CN" dirty="0"/>
              <a:t>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54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12.3 </a:t>
            </a:r>
            <a:r>
              <a:rPr lang="zh-CN" altLang="en-US" dirty="0"/>
              <a:t>开始游戏项目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4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62F0-2175-84E9-2387-55F66916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12.4 </a:t>
            </a:r>
            <a:r>
              <a:rPr lang="zh-CN" altLang="en-US" dirty="0"/>
              <a:t>添加飞船图像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FC508-1AFD-A957-52F2-FA1DEF2A9D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C899D8-51C5-D9B7-A323-E6EFE4AB5C33}"/>
              </a:ext>
            </a:extLst>
          </p:cNvPr>
          <p:cNvSpPr txBox="1"/>
          <p:nvPr/>
        </p:nvSpPr>
        <p:spPr>
          <a:xfrm>
            <a:off x="5994400" y="1904003"/>
            <a:ext cx="6115050" cy="2308324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1_000_000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1.5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9E58A3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布尔值</a:t>
            </a:r>
            <a:endParaRPr lang="en-US" altLang="zh-CN" sz="2400" b="1" dirty="0">
              <a:solidFill>
                <a:srgbClr val="A0583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+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2400" b="1" dirty="0">
                <a:solidFill>
                  <a:srgbClr val="A0583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乘方、除法、整除法（向下取整）和求模</a:t>
            </a:r>
            <a:br>
              <a:rPr lang="zh-CN" altLang="en-US" sz="2400" b="1" dirty="0">
                <a:solidFill>
                  <a:srgbClr val="A0583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en-US" altLang="zh-CN" sz="2400" b="1" dirty="0">
                <a:solidFill>
                  <a:srgbClr val="0200B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63A35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5 </a:t>
            </a:r>
            <a:r>
              <a:rPr lang="en-US" altLang="zh-CN" sz="2400" b="1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% </a:t>
            </a:r>
            <a:r>
              <a:rPr lang="en-US" altLang="zh-CN" sz="2400" b="1" dirty="0">
                <a:solidFill>
                  <a:srgbClr val="2E6446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altLang="zh-CN" sz="2400" b="1" dirty="0">
                <a:solidFill>
                  <a:srgbClr val="3F9101"/>
                </a:solidFill>
                <a:effectLst/>
                <a:latin typeface="Consolas" panose="020B0609020204030204" pitchFamily="49" charset="0"/>
              </a:rPr>
            </a:br>
            <a:endParaRPr lang="en-US" altLang="zh-CN" sz="2400" b="1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7A8CE03-6A77-60EC-056E-D7A0019640A3}"/>
              </a:ext>
            </a:extLst>
          </p:cNvPr>
          <p:cNvSpPr txBox="1"/>
          <p:nvPr/>
        </p:nvSpPr>
        <p:spPr>
          <a:xfrm>
            <a:off x="7356476" y="4412579"/>
            <a:ext cx="3390898" cy="193899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333333"/>
                </a:solidFill>
                <a:highlight>
                  <a:srgbClr val="C0C0C0"/>
                </a:highlight>
                <a:latin typeface="Consolas" panose="020B0609020204030204" pitchFamily="49" charset="0"/>
              </a:rPr>
              <a:t>运行结果</a:t>
            </a:r>
            <a:endParaRPr lang="en-US" altLang="zh-CN" sz="2400" b="1" dirty="0">
              <a:solidFill>
                <a:srgbClr val="333333"/>
              </a:solidFill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1 1000000 1.5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True False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2 2.0 2.0</a:t>
            </a:r>
          </a:p>
          <a:p>
            <a:r>
              <a:rPr lang="da-DK" altLang="zh-CN" sz="240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9 1.5 1 1</a:t>
            </a:r>
            <a:endParaRPr lang="pl-PL" altLang="zh-CN" sz="240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005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1753</TotalTime>
  <Words>996</Words>
  <Application>Microsoft Office PowerPoint</Application>
  <PresentationFormat>宽屏</PresentationFormat>
  <Paragraphs>139</Paragraphs>
  <Slides>15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FZSSJW--GB1-0</vt:lpstr>
      <vt:lpstr>等线</vt:lpstr>
      <vt:lpstr>华文琥珀</vt:lpstr>
      <vt:lpstr>宋体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12 章 武装飞船</vt:lpstr>
      <vt:lpstr>12.1 规划项目 </vt:lpstr>
      <vt:lpstr>12.1 规划项目 </vt:lpstr>
      <vt:lpstr>12.1 规划项目 </vt:lpstr>
      <vt:lpstr>12.2 安装 Pygame </vt:lpstr>
      <vt:lpstr>12.3 开始游戏项目</vt:lpstr>
      <vt:lpstr>12.4 添加飞船图像 </vt:lpstr>
      <vt:lpstr>12.5 重构</vt:lpstr>
      <vt:lpstr>12.6 驾驶飞船</vt:lpstr>
      <vt:lpstr>12.7 简单回顾</vt:lpstr>
      <vt:lpstr>12.8 射击</vt:lpstr>
      <vt:lpstr>12.9 小结</vt:lpstr>
      <vt:lpstr>课后拓展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2</cp:revision>
  <dcterms:created xsi:type="dcterms:W3CDTF">2023-04-03T03:10:02Z</dcterms:created>
  <dcterms:modified xsi:type="dcterms:W3CDTF">2025-03-02T13:42:31Z</dcterms:modified>
</cp:coreProperties>
</file>