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0" d="100"/>
          <a:sy n="60" d="100"/>
        </p:scale>
        <p:origin x="9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6-02T13:43:51.723" v="6398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6-02T13:43:51.723" v="6398" actId="20577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6-02T13:43:51.723" v="639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90F6E66C-EDE2-4E69-89C8-78233A222532}"/>
    <pc:docChg chg="undo redo custSel modSld">
      <pc:chgData name="Scruel Tao" userId="5ea5c98d59b44d4b" providerId="LiveId" clId="{90F6E66C-EDE2-4E69-89C8-78233A222532}" dt="2024-01-02T08:35:55.132" v="344" actId="20577"/>
      <pc:docMkLst>
        <pc:docMk/>
      </pc:docMkLst>
      <pc:sldChg chg="modSp modAnim">
        <pc:chgData name="Scruel Tao" userId="5ea5c98d59b44d4b" providerId="LiveId" clId="{90F6E66C-EDE2-4E69-89C8-78233A222532}" dt="2023-12-03T10:09:29.729" v="210" actId="20577"/>
        <pc:sldMkLst>
          <pc:docMk/>
          <pc:sldMk cId="3210565020" sldId="283"/>
        </pc:sldMkLst>
        <pc:spChg chg="mod">
          <ac:chgData name="Scruel Tao" userId="5ea5c98d59b44d4b" providerId="LiveId" clId="{90F6E66C-EDE2-4E69-89C8-78233A222532}" dt="2023-12-03T10:09:29.729" v="210" actId="20577"/>
          <ac:spMkLst>
            <pc:docMk/>
            <pc:sldMk cId="3210565020" sldId="283"/>
            <ac:spMk id="4" creationId="{85D6D174-6A04-9AED-7984-BD4330ED7E3A}"/>
          </ac:spMkLst>
        </pc:spChg>
      </pc:sldChg>
      <pc:sldChg chg="modSp">
        <pc:chgData name="Scruel Tao" userId="5ea5c98d59b44d4b" providerId="LiveId" clId="{90F6E66C-EDE2-4E69-89C8-78233A222532}" dt="2024-01-02T08:35:55.132" v="344" actId="20577"/>
        <pc:sldMkLst>
          <pc:docMk/>
          <pc:sldMk cId="587836252" sldId="284"/>
        </pc:sldMkLst>
        <pc:spChg chg="mod">
          <ac:chgData name="Scruel Tao" userId="5ea5c98d59b44d4b" providerId="LiveId" clId="{90F6E66C-EDE2-4E69-89C8-78233A222532}" dt="2024-01-02T08:35:55.132" v="344" actId="20577"/>
          <ac:spMkLst>
            <pc:docMk/>
            <pc:sldMk cId="587836252" sldId="284"/>
            <ac:spMk id="5" creationId="{B7A8CE03-6A77-60EC-056E-D7A0019640A3}"/>
          </ac:spMkLst>
        </pc:spChg>
      </pc:sldChg>
      <pc:sldChg chg="modAnim">
        <pc:chgData name="Scruel Tao" userId="5ea5c98d59b44d4b" providerId="LiveId" clId="{90F6E66C-EDE2-4E69-89C8-78233A222532}" dt="2023-12-03T10:04:14.505" v="88"/>
        <pc:sldMkLst>
          <pc:docMk/>
          <pc:sldMk cId="3618025480" sldId="286"/>
        </pc:sldMkLst>
      </pc:sldChg>
      <pc:sldChg chg="modSp mod">
        <pc:chgData name="Scruel Tao" userId="5ea5c98d59b44d4b" providerId="LiveId" clId="{90F6E66C-EDE2-4E69-89C8-78233A222532}" dt="2023-12-03T10:09:37.881" v="213"/>
        <pc:sldMkLst>
          <pc:docMk/>
          <pc:sldMk cId="2877461038" sldId="288"/>
        </pc:sldMkLst>
        <pc:spChg chg="mod">
          <ac:chgData name="Scruel Tao" userId="5ea5c98d59b44d4b" providerId="LiveId" clId="{90F6E66C-EDE2-4E69-89C8-78233A222532}" dt="2023-12-03T10:09:37.881" v="213"/>
          <ac:spMkLst>
            <pc:docMk/>
            <pc:sldMk cId="2877461038" sldId="288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2.806" v="216"/>
        <pc:sldMkLst>
          <pc:docMk/>
          <pc:sldMk cId="348119642" sldId="289"/>
        </pc:sldMkLst>
        <pc:spChg chg="mod">
          <ac:chgData name="Scruel Tao" userId="5ea5c98d59b44d4b" providerId="LiveId" clId="{90F6E66C-EDE2-4E69-89C8-78233A222532}" dt="2023-12-03T10:09:42.806" v="216"/>
          <ac:spMkLst>
            <pc:docMk/>
            <pc:sldMk cId="348119642" sldId="289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6.416" v="219"/>
        <pc:sldMkLst>
          <pc:docMk/>
          <pc:sldMk cId="1685143547" sldId="290"/>
        </pc:sldMkLst>
        <pc:spChg chg="mod">
          <ac:chgData name="Scruel Tao" userId="5ea5c98d59b44d4b" providerId="LiveId" clId="{90F6E66C-EDE2-4E69-89C8-78233A222532}" dt="2023-12-03T10:09:46.416" v="219"/>
          <ac:spMkLst>
            <pc:docMk/>
            <pc:sldMk cId="1685143547" sldId="290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0.186" v="222"/>
        <pc:sldMkLst>
          <pc:docMk/>
          <pc:sldMk cId="1485813308" sldId="291"/>
        </pc:sldMkLst>
        <pc:spChg chg="mod">
          <ac:chgData name="Scruel Tao" userId="5ea5c98d59b44d4b" providerId="LiveId" clId="{90F6E66C-EDE2-4E69-89C8-78233A222532}" dt="2023-12-03T10:09:50.186" v="222"/>
          <ac:spMkLst>
            <pc:docMk/>
            <pc:sldMk cId="1485813308" sldId="291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3.494" v="225"/>
        <pc:sldMkLst>
          <pc:docMk/>
          <pc:sldMk cId="3821772885" sldId="292"/>
        </pc:sldMkLst>
        <pc:spChg chg="mod">
          <ac:chgData name="Scruel Tao" userId="5ea5c98d59b44d4b" providerId="LiveId" clId="{90F6E66C-EDE2-4E69-89C8-78233A222532}" dt="2023-12-03T10:09:53.494" v="225"/>
          <ac:spMkLst>
            <pc:docMk/>
            <pc:sldMk cId="3821772885" sldId="292"/>
            <ac:spMk id="4" creationId="{85D6D174-6A04-9AED-7984-BD4330ED7E3A}"/>
          </ac:spMkLst>
        </pc:spChg>
      </pc:sldChg>
      <pc:sldChg chg="modAnim">
        <pc:chgData name="Scruel Tao" userId="5ea5c98d59b44d4b" providerId="LiveId" clId="{90F6E66C-EDE2-4E69-89C8-78233A222532}" dt="2023-12-03T10:29:44.016" v="227"/>
        <pc:sldMkLst>
          <pc:docMk/>
          <pc:sldMk cId="2065461227" sldId="293"/>
        </pc:sldMkLst>
      </pc:sldChg>
      <pc:sldChg chg="addSp modSp mod chgLayout">
        <pc:chgData name="Scruel Tao" userId="5ea5c98d59b44d4b" providerId="LiveId" clId="{90F6E66C-EDE2-4E69-89C8-78233A222532}" dt="2023-12-03T10:05:59.072" v="162" actId="1036"/>
        <pc:sldMkLst>
          <pc:docMk/>
          <pc:sldMk cId="4005172658" sldId="303"/>
        </pc:sldMkLst>
        <pc:spChg chg="mod ord">
          <ac:chgData name="Scruel Tao" userId="5ea5c98d59b44d4b" providerId="LiveId" clId="{90F6E66C-EDE2-4E69-89C8-78233A222532}" dt="2023-12-03T10:03:07.718" v="63" actId="700"/>
          <ac:spMkLst>
            <pc:docMk/>
            <pc:sldMk cId="4005172658" sldId="303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4:27.399" v="90" actId="21"/>
          <ac:spMkLst>
            <pc:docMk/>
            <pc:sldMk cId="4005172658" sldId="303"/>
            <ac:spMk id="3" creationId="{5A02116E-3AED-9BB8-B348-7C84B9A10060}"/>
          </ac:spMkLst>
        </pc:spChg>
        <pc:spChg chg="mod">
          <ac:chgData name="Scruel Tao" userId="5ea5c98d59b44d4b" providerId="LiveId" clId="{90F6E66C-EDE2-4E69-89C8-78233A222532}" dt="2023-12-03T10:04:04.916" v="87" actId="1038"/>
          <ac:spMkLst>
            <pc:docMk/>
            <pc:sldMk cId="4005172658" sldId="303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9.072" v="162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modSp mod modAnim">
        <pc:chgData name="Scruel Tao" userId="5ea5c98d59b44d4b" providerId="LiveId" clId="{90F6E66C-EDE2-4E69-89C8-78233A222532}" dt="2024-01-02T08:34:37.912" v="341" actId="313"/>
        <pc:sldMkLst>
          <pc:docMk/>
          <pc:sldMk cId="696613599" sldId="308"/>
        </pc:sldMkLst>
        <pc:spChg chg="mod">
          <ac:chgData name="Scruel Tao" userId="5ea5c98d59b44d4b" providerId="LiveId" clId="{90F6E66C-EDE2-4E69-89C8-78233A222532}" dt="2024-01-02T08:34:36.672" v="340" actId="313"/>
          <ac:spMkLst>
            <pc:docMk/>
            <pc:sldMk cId="696613599" sldId="308"/>
            <ac:spMk id="7" creationId="{12C899D8-51C5-D9B7-A323-E6EFE4AB5C33}"/>
          </ac:spMkLst>
        </pc:spChg>
      </pc:sldChg>
      <pc:sldChg chg="addSp modSp mod modAnim">
        <pc:chgData name="Scruel Tao" userId="5ea5c98d59b44d4b" providerId="LiveId" clId="{90F6E66C-EDE2-4E69-89C8-78233A222532}" dt="2023-12-03T10:35:03.586" v="265" actId="20577"/>
        <pc:sldMkLst>
          <pc:docMk/>
          <pc:sldMk cId="4150484648" sldId="370"/>
        </pc:sldMkLst>
        <pc:spChg chg="mod">
          <ac:chgData name="Scruel Tao" userId="5ea5c98d59b44d4b" providerId="LiveId" clId="{90F6E66C-EDE2-4E69-89C8-78233A222532}" dt="2023-12-03T10:33:30.445" v="234" actId="20577"/>
          <ac:spMkLst>
            <pc:docMk/>
            <pc:sldMk cId="4150484648" sldId="370"/>
            <ac:spMk id="4" creationId="{85D6D174-6A04-9AED-7984-BD4330ED7E3A}"/>
          </ac:spMkLst>
        </pc:spChg>
        <pc:spChg chg="add mod">
          <ac:chgData name="Scruel Tao" userId="5ea5c98d59b44d4b" providerId="LiveId" clId="{90F6E66C-EDE2-4E69-89C8-78233A222532}" dt="2023-12-03T10:35:03.586" v="265" actId="20577"/>
          <ac:spMkLst>
            <pc:docMk/>
            <pc:sldMk cId="4150484648" sldId="370"/>
            <ac:spMk id="5" creationId="{9C922FF5-5FF8-FEC1-92B6-55AB1FDE9C2A}"/>
          </ac:spMkLst>
        </pc:spChg>
      </pc:sldChg>
      <pc:sldChg chg="modSp mod">
        <pc:chgData name="Scruel Tao" userId="5ea5c98d59b44d4b" providerId="LiveId" clId="{90F6E66C-EDE2-4E69-89C8-78233A222532}" dt="2023-12-03T10:35:45.234" v="299" actId="20577"/>
        <pc:sldMkLst>
          <pc:docMk/>
          <pc:sldMk cId="2142768243" sldId="372"/>
        </pc:sldMkLst>
        <pc:spChg chg="mod">
          <ac:chgData name="Scruel Tao" userId="5ea5c98d59b44d4b" providerId="LiveId" clId="{90F6E66C-EDE2-4E69-89C8-78233A222532}" dt="2023-12-03T10:35:45.234" v="299" actId="20577"/>
          <ac:spMkLst>
            <pc:docMk/>
            <pc:sldMk cId="2142768243" sldId="372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7:30.764" v="334" actId="20577"/>
        <pc:sldMkLst>
          <pc:docMk/>
          <pc:sldMk cId="402016715" sldId="374"/>
        </pc:sldMkLst>
        <pc:spChg chg="mod">
          <ac:chgData name="Scruel Tao" userId="5ea5c98d59b44d4b" providerId="LiveId" clId="{90F6E66C-EDE2-4E69-89C8-78233A222532}" dt="2023-12-03T10:37:30.764" v="334" actId="20577"/>
          <ac:spMkLst>
            <pc:docMk/>
            <pc:sldMk cId="402016715" sldId="374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6:44.790" v="328" actId="20577"/>
        <pc:sldMkLst>
          <pc:docMk/>
          <pc:sldMk cId="310738446" sldId="375"/>
        </pc:sldMkLst>
        <pc:spChg chg="mod">
          <ac:chgData name="Scruel Tao" userId="5ea5c98d59b44d4b" providerId="LiveId" clId="{90F6E66C-EDE2-4E69-89C8-78233A222532}" dt="2023-12-03T10:36:44.790" v="328" actId="20577"/>
          <ac:spMkLst>
            <pc:docMk/>
            <pc:sldMk cId="310738446" sldId="375"/>
            <ac:spMk id="4" creationId="{85D6D174-6A04-9AED-7984-BD4330ED7E3A}"/>
          </ac:spMkLst>
        </pc:spChg>
      </pc:sldChg>
      <pc:sldChg chg="addSp modSp mod modAnim chgLayout">
        <pc:chgData name="Scruel Tao" userId="5ea5c98d59b44d4b" providerId="LiveId" clId="{90F6E66C-EDE2-4E69-89C8-78233A222532}" dt="2023-12-03T10:07:09.468" v="165"/>
        <pc:sldMkLst>
          <pc:docMk/>
          <pc:sldMk cId="3746649369" sldId="376"/>
        </pc:sldMkLst>
        <pc:spChg chg="mod ord">
          <ac:chgData name="Scruel Tao" userId="5ea5c98d59b44d4b" providerId="LiveId" clId="{90F6E66C-EDE2-4E69-89C8-78233A222532}" dt="2023-12-03T10:02:39.276" v="0" actId="700"/>
          <ac:spMkLst>
            <pc:docMk/>
            <pc:sldMk cId="3746649369" sldId="376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6:34.264" v="163"/>
          <ac:spMkLst>
            <pc:docMk/>
            <pc:sldMk cId="3746649369" sldId="376"/>
            <ac:spMk id="3" creationId="{9999C155-A13C-2621-03F6-EB459BEF36BA}"/>
          </ac:spMkLst>
        </pc:spChg>
        <pc:spChg chg="mod">
          <ac:chgData name="Scruel Tao" userId="5ea5c98d59b44d4b" providerId="LiveId" clId="{90F6E66C-EDE2-4E69-89C8-78233A222532}" dt="2023-12-03T10:06:42.248" v="164" actId="207"/>
          <ac:spMkLst>
            <pc:docMk/>
            <pc:sldMk cId="3746649369" sldId="376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7" creationId="{B4BA9574-9B96-B884-236F-FE5B9F192448}"/>
          </ac:picMkLst>
        </pc:picChg>
      </pc:sldChg>
      <pc:sldChg chg="addSp delSp modSp mod modAnim">
        <pc:chgData name="Scruel Tao" userId="5ea5c98d59b44d4b" providerId="LiveId" clId="{90F6E66C-EDE2-4E69-89C8-78233A222532}" dt="2023-12-03T10:09:01.489" v="193"/>
        <pc:sldMkLst>
          <pc:docMk/>
          <pc:sldMk cId="428468609" sldId="377"/>
        </pc:sldMkLst>
        <pc:spChg chg="add mod">
          <ac:chgData name="Scruel Tao" userId="5ea5c98d59b44d4b" providerId="LiveId" clId="{90F6E66C-EDE2-4E69-89C8-78233A222532}" dt="2023-12-03T10:08:48.079" v="191" actId="1076"/>
          <ac:spMkLst>
            <pc:docMk/>
            <pc:sldMk cId="428468609" sldId="377"/>
            <ac:spMk id="4" creationId="{ED9C3CBF-649C-456F-08A1-19F27C8CD37B}"/>
          </ac:spMkLst>
        </pc:spChg>
        <pc:spChg chg="add del mod">
          <ac:chgData name="Scruel Tao" userId="5ea5c98d59b44d4b" providerId="LiveId" clId="{90F6E66C-EDE2-4E69-89C8-78233A222532}" dt="2023-12-03T10:07:57.399" v="172" actId="478"/>
          <ac:spMkLst>
            <pc:docMk/>
            <pc:sldMk cId="428468609" sldId="377"/>
            <ac:spMk id="6" creationId="{E81610C6-56B4-6E53-C048-0AEF0BB9C08F}"/>
          </ac:spMkLst>
        </pc:spChg>
        <pc:spChg chg="del mod">
          <ac:chgData name="Scruel Tao" userId="5ea5c98d59b44d4b" providerId="LiveId" clId="{90F6E66C-EDE2-4E69-89C8-78233A222532}" dt="2023-12-03T10:07:54.586" v="170" actId="478"/>
          <ac:spMkLst>
            <pc:docMk/>
            <pc:sldMk cId="428468609" sldId="377"/>
            <ac:spMk id="7" creationId="{0F4A2D72-7588-A1A6-108F-2A6CC629E742}"/>
          </ac:spMkLst>
        </pc:spChg>
        <pc:spChg chg="add mod">
          <ac:chgData name="Scruel Tao" userId="5ea5c98d59b44d4b" providerId="LiveId" clId="{90F6E66C-EDE2-4E69-89C8-78233A222532}" dt="2023-12-03T10:08:17.081" v="178" actId="1076"/>
          <ac:spMkLst>
            <pc:docMk/>
            <pc:sldMk cId="428468609" sldId="377"/>
            <ac:spMk id="9" creationId="{1C48257C-ECFA-4DA8-A076-ECED3B7D23F9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2024/7/19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22FF5-5FF8-FEC1-92B6-55AB1FDE9C2A}"/>
              </a:ext>
            </a:extLst>
          </p:cNvPr>
          <p:cNvSpPr txBox="1"/>
          <p:nvPr/>
        </p:nvSpPr>
        <p:spPr>
          <a:xfrm>
            <a:off x="2767403" y="3430564"/>
            <a:ext cx="332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可选实参一般用方括号标识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dward 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 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学习了如何定义字典，以及如何使用存储在字典中的信息。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学习了如何访问和修改字典中的元素。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学习了如何遍历字典中的所有信息、键和值。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学习了如何在列表中嵌套字典，以及在字典中嵌套列表或字典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while </a:t>
            </a:r>
            <a:r>
              <a:rPr lang="zh-CN" altLang="en-US" dirty="0"/>
              <a:t>循环，以及学习如何获取用户的输入。这是激动人心的一章，我们将让程序变得可交互，并能够对用户的输入做出响应。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2116E-3AED-9BB8-B348-7C84B9A1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5265" y="243522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6391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C155-A13C-2621-03F6-EB459BEF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0843" y="243689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alien_0 = {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'color': 'green',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'points': 5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6884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6401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9C3CBF-649C-456F-08A1-19F27C8CD37B}"/>
              </a:ext>
            </a:extLst>
          </p:cNvPr>
          <p:cNvSpPr txBox="1"/>
          <p:nvPr/>
        </p:nvSpPr>
        <p:spPr>
          <a:xfrm>
            <a:off x="1740263" y="2035852"/>
            <a:ext cx="35078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比起一词有多义的字典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8257C-ECFA-4DA8-A076-ECED3B7D23F9}"/>
              </a:ext>
            </a:extLst>
          </p:cNvPr>
          <p:cNvSpPr txBox="1"/>
          <p:nvPr/>
        </p:nvSpPr>
        <p:spPr>
          <a:xfrm>
            <a:off x="6898439" y="1913068"/>
            <a:ext cx="4224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的字典更像是菜单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来标识。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3053</Words>
  <Application>Microsoft Office PowerPoint</Application>
  <PresentationFormat>宽屏</PresentationFormat>
  <Paragraphs>288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3</cp:revision>
  <dcterms:created xsi:type="dcterms:W3CDTF">2023-04-03T03:10:02Z</dcterms:created>
  <dcterms:modified xsi:type="dcterms:W3CDTF">2024-07-19T03:05:24Z</dcterms:modified>
</cp:coreProperties>
</file>