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744" r:id="rId3"/>
  </p:sldMasterIdLst>
  <p:notesMasterIdLst>
    <p:notesMasterId r:id="rId5"/>
  </p:notesMasterIdLst>
  <p:sldIdLst>
    <p:sldId id="256" r:id="rId4"/>
  </p:sldIdLst>
  <p:sldSz cx="25192038" cy="35999738"/>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9pPr>
  </p:defaultTextStyle>
  <p:extLst>
    <p:ext uri="{EFAFB233-063F-42B5-8137-9DF3F51BA10A}">
      <p15:sldGuideLst xmlns:p15="http://schemas.microsoft.com/office/powerpoint/2012/main">
        <p15:guide id="1" orient="horz" pos="2362">
          <p15:clr>
            <a:srgbClr val="A4A3A4"/>
          </p15:clr>
        </p15:guide>
        <p15:guide id="2" pos="16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FF"/>
    <a:srgbClr val="F38211"/>
    <a:srgbClr val="F59637"/>
    <a:srgbClr val="FF9900"/>
    <a:srgbClr val="0099CC"/>
    <a:srgbClr val="0066FF"/>
    <a:srgbClr val="CCECFF"/>
    <a:srgbClr val="33C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Açık Stil 1 - Vurgu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280" autoAdjust="0"/>
  </p:normalViewPr>
  <p:slideViewPr>
    <p:cSldViewPr>
      <p:cViewPr>
        <p:scale>
          <a:sx n="33" d="100"/>
          <a:sy n="33" d="100"/>
        </p:scale>
        <p:origin x="774" y="24"/>
      </p:cViewPr>
      <p:guideLst>
        <p:guide orient="horz" pos="2362"/>
        <p:guide pos="1653"/>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00" d="100"/>
        <a:sy n="100" d="100"/>
      </p:scale>
      <p:origin x="0" y="-279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099"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100"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101"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102" name="Text Box 5"/>
          <p:cNvSpPr txBox="1">
            <a:spLocks noChangeArrowheads="1"/>
          </p:cNvSpPr>
          <p:nvPr/>
        </p:nvSpPr>
        <p:spPr bwMode="auto">
          <a:xfrm>
            <a:off x="0" y="0"/>
            <a:ext cx="29670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103" name="Text Box 6"/>
          <p:cNvSpPr txBox="1">
            <a:spLocks noChangeArrowheads="1"/>
          </p:cNvSpPr>
          <p:nvPr/>
        </p:nvSpPr>
        <p:spPr bwMode="auto">
          <a:xfrm>
            <a:off x="3884613" y="0"/>
            <a:ext cx="2967037"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4104" name="Rectangle 7"/>
          <p:cNvSpPr>
            <a:spLocks noGrp="1" noRot="1" noChangeAspect="1" noChangeArrowheads="1"/>
          </p:cNvSpPr>
          <p:nvPr>
            <p:ph type="sldImg"/>
          </p:nvPr>
        </p:nvSpPr>
        <p:spPr bwMode="auto">
          <a:xfrm>
            <a:off x="2228850" y="685800"/>
            <a:ext cx="2393950" cy="342265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8"/>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tr-TR" noProof="0"/>
          </a:p>
        </p:txBody>
      </p:sp>
      <p:sp>
        <p:nvSpPr>
          <p:cNvPr id="4106" name="Text Box 9"/>
          <p:cNvSpPr txBox="1">
            <a:spLocks noChangeArrowheads="1"/>
          </p:cNvSpPr>
          <p:nvPr/>
        </p:nvSpPr>
        <p:spPr bwMode="auto">
          <a:xfrm>
            <a:off x="0" y="8685213"/>
            <a:ext cx="2967038"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3" name="Rectangle 10"/>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ea typeface="DejaVu Sans" charset="0"/>
                <a:cs typeface="DejaVu Sans" charset="0"/>
              </a:defRPr>
            </a:lvl1pPr>
          </a:lstStyle>
          <a:p>
            <a:pPr>
              <a:defRPr/>
            </a:pPr>
            <a:fld id="{AB916100-6CA7-4D7F-802E-557278030346}" type="slidenum">
              <a:rPr lang="en-US"/>
              <a:pPr>
                <a:defRPr/>
              </a:pPr>
              <a:t>‹#›</a:t>
            </a:fld>
            <a:endParaRPr lang="en-US"/>
          </a:p>
        </p:txBody>
      </p:sp>
    </p:spTree>
    <p:extLst>
      <p:ext uri="{BB962C8B-B14F-4D97-AF65-F5344CB8AC3E}">
        <p14:creationId xmlns:p14="http://schemas.microsoft.com/office/powerpoint/2010/main" val="374635144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0CD630C-EDD6-4892-AEA1-09906BE70DBB}" type="slidenum">
              <a:rPr lang="en-US" altLang="tr-TR" smtClean="0">
                <a:latin typeface="Arial" panose="020B0604020202020204" pitchFamily="34" charset="0"/>
              </a:rPr>
              <a:pPr>
                <a:spcBef>
                  <a:spcPct val="0"/>
                </a:spcBef>
                <a:buClrTx/>
                <a:buFontTx/>
                <a:buNone/>
              </a:pPr>
              <a:t>1</a:t>
            </a:fld>
            <a:endParaRPr lang="en-US" altLang="tr-TR">
              <a:latin typeface="Arial" panose="020B0604020202020204" pitchFamily="34" charset="0"/>
            </a:endParaRPr>
          </a:p>
        </p:txBody>
      </p:sp>
      <p:sp>
        <p:nvSpPr>
          <p:cNvPr id="6147" name="Text Box 1"/>
          <p:cNvSpPr txBox="1">
            <a:spLocks noChangeArrowheads="1"/>
          </p:cNvSpPr>
          <p:nvPr/>
        </p:nvSpPr>
        <p:spPr bwMode="auto">
          <a:xfrm>
            <a:off x="3884613" y="8685213"/>
            <a:ext cx="296703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006DF8E-2016-45A4-ACA9-F6E04F3123E5}" type="slidenum">
              <a:rPr lang="en-US" altLang="tr-TR">
                <a:latin typeface="Arial" panose="020B0604020202020204" pitchFamily="34" charset="0"/>
                <a:ea typeface="DejaVu Sans" charset="0"/>
                <a:cs typeface="DejaVu Sans" charset="0"/>
              </a:rPr>
              <a:pPr algn="r" eaLnBrk="1" hangingPunct="1">
                <a:spcBef>
                  <a:spcPct val="0"/>
                </a:spcBef>
                <a:buClrTx/>
                <a:buFontTx/>
                <a:buNone/>
              </a:pPr>
              <a:t>1</a:t>
            </a:fld>
            <a:endParaRPr lang="en-US" altLang="tr-TR">
              <a:latin typeface="Arial" panose="020B0604020202020204" pitchFamily="34" charset="0"/>
              <a:ea typeface="DejaVu Sans" charset="0"/>
              <a:cs typeface="DejaVu Sans" charset="0"/>
            </a:endParaRPr>
          </a:p>
        </p:txBody>
      </p:sp>
      <p:sp>
        <p:nvSpPr>
          <p:cNvPr id="6148" name="Rectangle 2"/>
          <p:cNvSpPr>
            <a:spLocks noGrp="1" noRot="1" noChangeAspect="1" noChangeArrowheads="1" noTextEdit="1"/>
          </p:cNvSpPr>
          <p:nvPr>
            <p:ph type="sldImg"/>
          </p:nvPr>
        </p:nvSpPr>
        <p:spPr>
          <a:xfrm>
            <a:off x="2228850" y="685800"/>
            <a:ext cx="24003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Tree>
    <p:extLst>
      <p:ext uri="{BB962C8B-B14F-4D97-AF65-F5344CB8AC3E}">
        <p14:creationId xmlns:p14="http://schemas.microsoft.com/office/powerpoint/2010/main" val="112523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3149005" y="5892319"/>
            <a:ext cx="18894029" cy="12532895"/>
          </a:xfrm>
        </p:spPr>
        <p:txBody>
          <a:bodyPr anchor="b"/>
          <a:lstStyle>
            <a:lvl1pPr algn="ctr">
              <a:defRPr sz="6562"/>
            </a:lvl1pPr>
          </a:lstStyle>
          <a:p>
            <a:r>
              <a:rPr lang="tr-TR"/>
              <a:t>Asıl başlık stili için tıklatın</a:t>
            </a:r>
          </a:p>
        </p:txBody>
      </p:sp>
      <p:sp>
        <p:nvSpPr>
          <p:cNvPr id="3" name="Alt Başlık 2"/>
          <p:cNvSpPr>
            <a:spLocks noGrp="1"/>
          </p:cNvSpPr>
          <p:nvPr>
            <p:ph type="subTitle" idx="1"/>
          </p:nvPr>
        </p:nvSpPr>
        <p:spPr>
          <a:xfrm>
            <a:off x="3149005" y="18907849"/>
            <a:ext cx="18894029" cy="8692645"/>
          </a:xfrm>
        </p:spPr>
        <p:txBody>
          <a:bodyPr/>
          <a:lstStyle>
            <a:lvl1pPr marL="0" indent="0" algn="ctr">
              <a:buNone/>
              <a:defRPr sz="2625"/>
            </a:lvl1pPr>
            <a:lvl2pPr marL="499994" indent="0" algn="ctr">
              <a:buNone/>
              <a:defRPr sz="2187"/>
            </a:lvl2pPr>
            <a:lvl3pPr marL="999988" indent="0" algn="ctr">
              <a:buNone/>
              <a:defRPr sz="1968"/>
            </a:lvl3pPr>
            <a:lvl4pPr marL="1499982" indent="0" algn="ctr">
              <a:buNone/>
              <a:defRPr sz="1750"/>
            </a:lvl4pPr>
            <a:lvl5pPr marL="1999976" indent="0" algn="ctr">
              <a:buNone/>
              <a:defRPr sz="1750"/>
            </a:lvl5pPr>
            <a:lvl6pPr marL="2499970" indent="0" algn="ctr">
              <a:buNone/>
              <a:defRPr sz="1750"/>
            </a:lvl6pPr>
            <a:lvl7pPr marL="2999964" indent="0" algn="ctr">
              <a:buNone/>
              <a:defRPr sz="1750"/>
            </a:lvl7pPr>
            <a:lvl8pPr marL="3499957" indent="0" algn="ctr">
              <a:buNone/>
              <a:defRPr sz="1750"/>
            </a:lvl8pPr>
            <a:lvl9pPr marL="3999951" indent="0" algn="ctr">
              <a:buNone/>
              <a:defRPr sz="1750"/>
            </a:lvl9pPr>
          </a:lstStyle>
          <a:p>
            <a:r>
              <a:rPr lang="tr-TR"/>
              <a:t>Asıl alt başlık stilini düzenlemek için tıklatın</a:t>
            </a:r>
          </a:p>
        </p:txBody>
      </p:sp>
    </p:spTree>
    <p:extLst>
      <p:ext uri="{BB962C8B-B14F-4D97-AF65-F5344CB8AC3E}">
        <p14:creationId xmlns:p14="http://schemas.microsoft.com/office/powerpoint/2010/main" val="271918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273904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8557807" y="1392351"/>
            <a:ext cx="6052904" cy="33817463"/>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398182" y="1392351"/>
            <a:ext cx="18072153" cy="33817463"/>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293041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3149005" y="5892319"/>
            <a:ext cx="18894029" cy="12532895"/>
          </a:xfrm>
        </p:spPr>
        <p:txBody>
          <a:bodyPr anchor="b"/>
          <a:lstStyle>
            <a:lvl1pPr algn="ctr">
              <a:defRPr sz="6562"/>
            </a:lvl1pPr>
          </a:lstStyle>
          <a:p>
            <a:r>
              <a:rPr lang="tr-TR"/>
              <a:t>Asıl başlık stili için tıklatın</a:t>
            </a:r>
          </a:p>
        </p:txBody>
      </p:sp>
      <p:sp>
        <p:nvSpPr>
          <p:cNvPr id="3" name="Alt Başlık 2"/>
          <p:cNvSpPr>
            <a:spLocks noGrp="1"/>
          </p:cNvSpPr>
          <p:nvPr>
            <p:ph type="subTitle" idx="1"/>
          </p:nvPr>
        </p:nvSpPr>
        <p:spPr>
          <a:xfrm>
            <a:off x="3149005" y="18907849"/>
            <a:ext cx="18894029" cy="8692645"/>
          </a:xfrm>
        </p:spPr>
        <p:txBody>
          <a:bodyPr/>
          <a:lstStyle>
            <a:lvl1pPr marL="0" indent="0" algn="ctr">
              <a:buNone/>
              <a:defRPr sz="2625"/>
            </a:lvl1pPr>
            <a:lvl2pPr marL="499994" indent="0" algn="ctr">
              <a:buNone/>
              <a:defRPr sz="2187"/>
            </a:lvl2pPr>
            <a:lvl3pPr marL="999988" indent="0" algn="ctr">
              <a:buNone/>
              <a:defRPr sz="1968"/>
            </a:lvl3pPr>
            <a:lvl4pPr marL="1499982" indent="0" algn="ctr">
              <a:buNone/>
              <a:defRPr sz="1750"/>
            </a:lvl4pPr>
            <a:lvl5pPr marL="1999976" indent="0" algn="ctr">
              <a:buNone/>
              <a:defRPr sz="1750"/>
            </a:lvl5pPr>
            <a:lvl6pPr marL="2499970" indent="0" algn="ctr">
              <a:buNone/>
              <a:defRPr sz="1750"/>
            </a:lvl6pPr>
            <a:lvl7pPr marL="2999964" indent="0" algn="ctr">
              <a:buNone/>
              <a:defRPr sz="1750"/>
            </a:lvl7pPr>
            <a:lvl8pPr marL="3499957" indent="0" algn="ctr">
              <a:buNone/>
              <a:defRPr sz="1750"/>
            </a:lvl8pPr>
            <a:lvl9pPr marL="3999951" indent="0" algn="ctr">
              <a:buNone/>
              <a:defRPr sz="1750"/>
            </a:lvl9pPr>
          </a:lstStyle>
          <a:p>
            <a:r>
              <a:rPr lang="tr-TR"/>
              <a:t>Asıl alt başlık stilini düzenlemek için tıklatın</a:t>
            </a:r>
          </a:p>
        </p:txBody>
      </p:sp>
    </p:spTree>
    <p:extLst>
      <p:ext uri="{BB962C8B-B14F-4D97-AF65-F5344CB8AC3E}">
        <p14:creationId xmlns:p14="http://schemas.microsoft.com/office/powerpoint/2010/main" val="325073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851534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1718467" y="8975629"/>
            <a:ext cx="21728680" cy="14973850"/>
          </a:xfrm>
        </p:spPr>
        <p:txBody>
          <a:bodyPr anchor="b"/>
          <a:lstStyle>
            <a:lvl1pPr>
              <a:defRPr sz="6562"/>
            </a:lvl1pPr>
          </a:lstStyle>
          <a:p>
            <a:r>
              <a:rPr lang="tr-TR"/>
              <a:t>Asıl başlık stili için tıklatın</a:t>
            </a:r>
          </a:p>
        </p:txBody>
      </p:sp>
      <p:sp>
        <p:nvSpPr>
          <p:cNvPr id="3" name="Metin Yer Tutucusu 2"/>
          <p:cNvSpPr>
            <a:spLocks noGrp="1"/>
          </p:cNvSpPr>
          <p:nvPr>
            <p:ph type="body" idx="1"/>
          </p:nvPr>
        </p:nvSpPr>
        <p:spPr>
          <a:xfrm>
            <a:off x="1718467" y="24091839"/>
            <a:ext cx="21728680" cy="7874943"/>
          </a:xfrm>
        </p:spPr>
        <p:txBody>
          <a:bodyPr/>
          <a:lstStyle>
            <a:lvl1pPr marL="0" indent="0">
              <a:buNone/>
              <a:defRPr sz="2625"/>
            </a:lvl1pPr>
            <a:lvl2pPr marL="499994" indent="0">
              <a:buNone/>
              <a:defRPr sz="2187"/>
            </a:lvl2pPr>
            <a:lvl3pPr marL="999988" indent="0">
              <a:buNone/>
              <a:defRPr sz="1968"/>
            </a:lvl3pPr>
            <a:lvl4pPr marL="1499982" indent="0">
              <a:buNone/>
              <a:defRPr sz="1750"/>
            </a:lvl4pPr>
            <a:lvl5pPr marL="1999976" indent="0">
              <a:buNone/>
              <a:defRPr sz="1750"/>
            </a:lvl5pPr>
            <a:lvl6pPr marL="2499970" indent="0">
              <a:buNone/>
              <a:defRPr sz="1750"/>
            </a:lvl6pPr>
            <a:lvl7pPr marL="2999964" indent="0">
              <a:buNone/>
              <a:defRPr sz="1750"/>
            </a:lvl7pPr>
            <a:lvl8pPr marL="3499957" indent="0">
              <a:buNone/>
              <a:defRPr sz="1750"/>
            </a:lvl8pPr>
            <a:lvl9pPr marL="3999951" indent="0">
              <a:buNone/>
              <a:defRPr sz="1750"/>
            </a:lvl9pPr>
          </a:lstStyle>
          <a:p>
            <a:pPr lvl="0"/>
            <a:r>
              <a:rPr lang="tr-TR"/>
              <a:t>Asıl metin stillerini düzenlemek için tıklatın</a:t>
            </a:r>
          </a:p>
        </p:txBody>
      </p:sp>
    </p:spTree>
    <p:extLst>
      <p:ext uri="{BB962C8B-B14F-4D97-AF65-F5344CB8AC3E}">
        <p14:creationId xmlns:p14="http://schemas.microsoft.com/office/powerpoint/2010/main" val="2688255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398182" y="6166622"/>
            <a:ext cx="12062073" cy="2904319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12547727" y="6166622"/>
            <a:ext cx="12062984" cy="2904319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024187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1734869" y="1916653"/>
            <a:ext cx="21728680" cy="6958283"/>
          </a:xfrm>
        </p:spPr>
        <p:txBody>
          <a:bodyPr/>
          <a:lstStyle/>
          <a:p>
            <a:r>
              <a:rPr lang="tr-TR"/>
              <a:t>Asıl başlık stili için tıklatın</a:t>
            </a:r>
          </a:p>
        </p:txBody>
      </p:sp>
      <p:sp>
        <p:nvSpPr>
          <p:cNvPr id="3" name="Metin Yer Tutucusu 2"/>
          <p:cNvSpPr>
            <a:spLocks noGrp="1"/>
          </p:cNvSpPr>
          <p:nvPr>
            <p:ph type="body" idx="1"/>
          </p:nvPr>
        </p:nvSpPr>
        <p:spPr>
          <a:xfrm>
            <a:off x="1734868" y="8824589"/>
            <a:ext cx="10657960" cy="4324621"/>
          </a:xfrm>
        </p:spPr>
        <p:txBody>
          <a:bodyPr anchor="b"/>
          <a:lstStyle>
            <a:lvl1pPr marL="0" indent="0">
              <a:buNone/>
              <a:defRPr sz="2625" b="1"/>
            </a:lvl1pPr>
            <a:lvl2pPr marL="499994" indent="0">
              <a:buNone/>
              <a:defRPr sz="2187" b="1"/>
            </a:lvl2pPr>
            <a:lvl3pPr marL="999988" indent="0">
              <a:buNone/>
              <a:defRPr sz="1968" b="1"/>
            </a:lvl3pPr>
            <a:lvl4pPr marL="1499982" indent="0">
              <a:buNone/>
              <a:defRPr sz="1750" b="1"/>
            </a:lvl4pPr>
            <a:lvl5pPr marL="1999976" indent="0">
              <a:buNone/>
              <a:defRPr sz="1750" b="1"/>
            </a:lvl5pPr>
            <a:lvl6pPr marL="2499970" indent="0">
              <a:buNone/>
              <a:defRPr sz="1750" b="1"/>
            </a:lvl6pPr>
            <a:lvl7pPr marL="2999964" indent="0">
              <a:buNone/>
              <a:defRPr sz="1750" b="1"/>
            </a:lvl7pPr>
            <a:lvl8pPr marL="3499957" indent="0">
              <a:buNone/>
              <a:defRPr sz="1750" b="1"/>
            </a:lvl8pPr>
            <a:lvl9pPr marL="3999951" indent="0">
              <a:buNone/>
              <a:defRPr sz="1750" b="1"/>
            </a:lvl9pPr>
          </a:lstStyle>
          <a:p>
            <a:pPr lvl="0"/>
            <a:r>
              <a:rPr lang="tr-TR"/>
              <a:t>Asıl metin stillerini düzenlemek için tıklatın</a:t>
            </a:r>
          </a:p>
        </p:txBody>
      </p:sp>
      <p:sp>
        <p:nvSpPr>
          <p:cNvPr id="4" name="İçerik Yer Tutucusu 3"/>
          <p:cNvSpPr>
            <a:spLocks noGrp="1"/>
          </p:cNvSpPr>
          <p:nvPr>
            <p:ph sz="half" idx="2"/>
          </p:nvPr>
        </p:nvSpPr>
        <p:spPr>
          <a:xfrm>
            <a:off x="1734868" y="13149210"/>
            <a:ext cx="10657960" cy="1934187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753652" y="8824589"/>
            <a:ext cx="10709896" cy="4324621"/>
          </a:xfrm>
        </p:spPr>
        <p:txBody>
          <a:bodyPr anchor="b"/>
          <a:lstStyle>
            <a:lvl1pPr marL="0" indent="0">
              <a:buNone/>
              <a:defRPr sz="2625" b="1"/>
            </a:lvl1pPr>
            <a:lvl2pPr marL="499994" indent="0">
              <a:buNone/>
              <a:defRPr sz="2187" b="1"/>
            </a:lvl2pPr>
            <a:lvl3pPr marL="999988" indent="0">
              <a:buNone/>
              <a:defRPr sz="1968" b="1"/>
            </a:lvl3pPr>
            <a:lvl4pPr marL="1499982" indent="0">
              <a:buNone/>
              <a:defRPr sz="1750" b="1"/>
            </a:lvl4pPr>
            <a:lvl5pPr marL="1999976" indent="0">
              <a:buNone/>
              <a:defRPr sz="1750" b="1"/>
            </a:lvl5pPr>
            <a:lvl6pPr marL="2499970" indent="0">
              <a:buNone/>
              <a:defRPr sz="1750" b="1"/>
            </a:lvl6pPr>
            <a:lvl7pPr marL="2999964" indent="0">
              <a:buNone/>
              <a:defRPr sz="1750" b="1"/>
            </a:lvl7pPr>
            <a:lvl8pPr marL="3499957" indent="0">
              <a:buNone/>
              <a:defRPr sz="1750" b="1"/>
            </a:lvl8pPr>
            <a:lvl9pPr marL="3999951" indent="0">
              <a:buNone/>
              <a:defRPr sz="1750" b="1"/>
            </a:lvl9pPr>
          </a:lstStyle>
          <a:p>
            <a:pPr lvl="0"/>
            <a:r>
              <a:rPr lang="tr-TR"/>
              <a:t>Asıl metin stillerini düzenlemek için tıklatın</a:t>
            </a:r>
          </a:p>
        </p:txBody>
      </p:sp>
      <p:sp>
        <p:nvSpPr>
          <p:cNvPr id="6" name="İçerik Yer Tutucusu 5"/>
          <p:cNvSpPr>
            <a:spLocks noGrp="1"/>
          </p:cNvSpPr>
          <p:nvPr>
            <p:ph sz="quarter" idx="4"/>
          </p:nvPr>
        </p:nvSpPr>
        <p:spPr>
          <a:xfrm>
            <a:off x="12753652" y="13149210"/>
            <a:ext cx="10709896" cy="1934187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44051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Tree>
    <p:extLst>
      <p:ext uri="{BB962C8B-B14F-4D97-AF65-F5344CB8AC3E}">
        <p14:creationId xmlns:p14="http://schemas.microsoft.com/office/powerpoint/2010/main" val="2346504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15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1734869" y="2399289"/>
            <a:ext cx="8125817" cy="8400981"/>
          </a:xfrm>
        </p:spPr>
        <p:txBody>
          <a:bodyPr anchor="b"/>
          <a:lstStyle>
            <a:lvl1pPr>
              <a:defRPr sz="3500"/>
            </a:lvl1pPr>
          </a:lstStyle>
          <a:p>
            <a:r>
              <a:rPr lang="tr-TR"/>
              <a:t>Asıl başlık stili için tıklatın</a:t>
            </a:r>
          </a:p>
        </p:txBody>
      </p:sp>
      <p:sp>
        <p:nvSpPr>
          <p:cNvPr id="3" name="İçerik Yer Tutucusu 2"/>
          <p:cNvSpPr>
            <a:spLocks noGrp="1"/>
          </p:cNvSpPr>
          <p:nvPr>
            <p:ph idx="1"/>
          </p:nvPr>
        </p:nvSpPr>
        <p:spPr>
          <a:xfrm>
            <a:off x="10709896" y="5183990"/>
            <a:ext cx="12753652" cy="25583147"/>
          </a:xfrm>
        </p:spPr>
        <p:txBody>
          <a:bodyPr/>
          <a:lstStyle>
            <a:lvl1pPr>
              <a:defRPr sz="3500"/>
            </a:lvl1pPr>
            <a:lvl2pPr>
              <a:defRPr sz="3062"/>
            </a:lvl2pPr>
            <a:lvl3pPr>
              <a:defRPr sz="2625"/>
            </a:lvl3pPr>
            <a:lvl4pPr>
              <a:defRPr sz="2187"/>
            </a:lvl4pPr>
            <a:lvl5pPr>
              <a:defRPr sz="2187"/>
            </a:lvl5pPr>
            <a:lvl6pPr>
              <a:defRPr sz="2187"/>
            </a:lvl6pPr>
            <a:lvl7pPr>
              <a:defRPr sz="2187"/>
            </a:lvl7pPr>
            <a:lvl8pPr>
              <a:defRPr sz="2187"/>
            </a:lvl8pPr>
            <a:lvl9pPr>
              <a:defRPr sz="2187"/>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734869" y="10800270"/>
            <a:ext cx="8125817" cy="20008534"/>
          </a:xfrm>
        </p:spPr>
        <p:txBody>
          <a:bodyPr/>
          <a:lstStyle>
            <a:lvl1pPr marL="0" indent="0">
              <a:buNone/>
              <a:defRPr sz="1750"/>
            </a:lvl1pPr>
            <a:lvl2pPr marL="499994" indent="0">
              <a:buNone/>
              <a:defRPr sz="1531"/>
            </a:lvl2pPr>
            <a:lvl3pPr marL="999988" indent="0">
              <a:buNone/>
              <a:defRPr sz="1312"/>
            </a:lvl3pPr>
            <a:lvl4pPr marL="1499982" indent="0">
              <a:buNone/>
              <a:defRPr sz="1094"/>
            </a:lvl4pPr>
            <a:lvl5pPr marL="1999976" indent="0">
              <a:buNone/>
              <a:defRPr sz="1094"/>
            </a:lvl5pPr>
            <a:lvl6pPr marL="2499970" indent="0">
              <a:buNone/>
              <a:defRPr sz="1094"/>
            </a:lvl6pPr>
            <a:lvl7pPr marL="2999964" indent="0">
              <a:buNone/>
              <a:defRPr sz="1094"/>
            </a:lvl7pPr>
            <a:lvl8pPr marL="3499957" indent="0">
              <a:buNone/>
              <a:defRPr sz="1094"/>
            </a:lvl8pPr>
            <a:lvl9pPr marL="3999951" indent="0">
              <a:buNone/>
              <a:defRPr sz="1094"/>
            </a:lvl9pPr>
          </a:lstStyle>
          <a:p>
            <a:pPr lvl="0"/>
            <a:r>
              <a:rPr lang="tr-TR"/>
              <a:t>Asıl metin stillerini düzenlemek için tıklatın</a:t>
            </a:r>
          </a:p>
        </p:txBody>
      </p:sp>
    </p:spTree>
    <p:extLst>
      <p:ext uri="{BB962C8B-B14F-4D97-AF65-F5344CB8AC3E}">
        <p14:creationId xmlns:p14="http://schemas.microsoft.com/office/powerpoint/2010/main" val="359293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1529448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1734869" y="2399289"/>
            <a:ext cx="8125817" cy="8400981"/>
          </a:xfrm>
        </p:spPr>
        <p:txBody>
          <a:bodyPr anchor="b"/>
          <a:lstStyle>
            <a:lvl1pPr>
              <a:defRPr sz="3500"/>
            </a:lvl1pPr>
          </a:lstStyle>
          <a:p>
            <a:r>
              <a:rPr lang="tr-TR"/>
              <a:t>Asıl başlık stili için tıklatın</a:t>
            </a:r>
          </a:p>
        </p:txBody>
      </p:sp>
      <p:sp>
        <p:nvSpPr>
          <p:cNvPr id="3" name="Resim Yer Tutucusu 2"/>
          <p:cNvSpPr>
            <a:spLocks noGrp="1"/>
          </p:cNvSpPr>
          <p:nvPr>
            <p:ph type="pic" idx="1"/>
          </p:nvPr>
        </p:nvSpPr>
        <p:spPr>
          <a:xfrm>
            <a:off x="10709896" y="5183990"/>
            <a:ext cx="12753652" cy="25583147"/>
          </a:xfrm>
        </p:spPr>
        <p:txBody>
          <a:bodyPr/>
          <a:lstStyle>
            <a:lvl1pPr marL="0" indent="0">
              <a:buNone/>
              <a:defRPr sz="3500"/>
            </a:lvl1pPr>
            <a:lvl2pPr marL="499994" indent="0">
              <a:buNone/>
              <a:defRPr sz="3062"/>
            </a:lvl2pPr>
            <a:lvl3pPr marL="999988" indent="0">
              <a:buNone/>
              <a:defRPr sz="2625"/>
            </a:lvl3pPr>
            <a:lvl4pPr marL="1499982" indent="0">
              <a:buNone/>
              <a:defRPr sz="2187"/>
            </a:lvl4pPr>
            <a:lvl5pPr marL="1999976" indent="0">
              <a:buNone/>
              <a:defRPr sz="2187"/>
            </a:lvl5pPr>
            <a:lvl6pPr marL="2499970" indent="0">
              <a:buNone/>
              <a:defRPr sz="2187"/>
            </a:lvl6pPr>
            <a:lvl7pPr marL="2999964" indent="0">
              <a:buNone/>
              <a:defRPr sz="2187"/>
            </a:lvl7pPr>
            <a:lvl8pPr marL="3499957" indent="0">
              <a:buNone/>
              <a:defRPr sz="2187"/>
            </a:lvl8pPr>
            <a:lvl9pPr marL="3999951" indent="0">
              <a:buNone/>
              <a:defRPr sz="2187"/>
            </a:lvl9pPr>
          </a:lstStyle>
          <a:p>
            <a:pPr lvl="0"/>
            <a:endParaRPr lang="tr-TR" noProof="0"/>
          </a:p>
        </p:txBody>
      </p:sp>
      <p:sp>
        <p:nvSpPr>
          <p:cNvPr id="4" name="Metin Yer Tutucusu 3"/>
          <p:cNvSpPr>
            <a:spLocks noGrp="1"/>
          </p:cNvSpPr>
          <p:nvPr>
            <p:ph type="body" sz="half" idx="2"/>
          </p:nvPr>
        </p:nvSpPr>
        <p:spPr>
          <a:xfrm>
            <a:off x="1734869" y="10800270"/>
            <a:ext cx="8125817" cy="20008534"/>
          </a:xfrm>
        </p:spPr>
        <p:txBody>
          <a:bodyPr/>
          <a:lstStyle>
            <a:lvl1pPr marL="0" indent="0">
              <a:buNone/>
              <a:defRPr sz="1750"/>
            </a:lvl1pPr>
            <a:lvl2pPr marL="499994" indent="0">
              <a:buNone/>
              <a:defRPr sz="1531"/>
            </a:lvl2pPr>
            <a:lvl3pPr marL="999988" indent="0">
              <a:buNone/>
              <a:defRPr sz="1312"/>
            </a:lvl3pPr>
            <a:lvl4pPr marL="1499982" indent="0">
              <a:buNone/>
              <a:defRPr sz="1094"/>
            </a:lvl4pPr>
            <a:lvl5pPr marL="1999976" indent="0">
              <a:buNone/>
              <a:defRPr sz="1094"/>
            </a:lvl5pPr>
            <a:lvl6pPr marL="2499970" indent="0">
              <a:buNone/>
              <a:defRPr sz="1094"/>
            </a:lvl6pPr>
            <a:lvl7pPr marL="2999964" indent="0">
              <a:buNone/>
              <a:defRPr sz="1094"/>
            </a:lvl7pPr>
            <a:lvl8pPr marL="3499957" indent="0">
              <a:buNone/>
              <a:defRPr sz="1094"/>
            </a:lvl8pPr>
            <a:lvl9pPr marL="3999951" indent="0">
              <a:buNone/>
              <a:defRPr sz="1094"/>
            </a:lvl9pPr>
          </a:lstStyle>
          <a:p>
            <a:pPr lvl="0"/>
            <a:r>
              <a:rPr lang="tr-TR"/>
              <a:t>Asıl metin stillerini düzenlemek için tıklatın</a:t>
            </a:r>
          </a:p>
        </p:txBody>
      </p:sp>
    </p:spTree>
    <p:extLst>
      <p:ext uri="{BB962C8B-B14F-4D97-AF65-F5344CB8AC3E}">
        <p14:creationId xmlns:p14="http://schemas.microsoft.com/office/powerpoint/2010/main" val="3494835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118832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8557807" y="1392351"/>
            <a:ext cx="6052904" cy="33817463"/>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398182" y="1392351"/>
            <a:ext cx="18072153" cy="33817463"/>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1883037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889403" y="5891626"/>
            <a:ext cx="21413232" cy="12533242"/>
          </a:xfrm>
        </p:spPr>
        <p:txBody>
          <a:bodyPr anchor="b"/>
          <a:lstStyle>
            <a:lvl1pPr algn="ctr">
              <a:defRPr sz="16530"/>
            </a:lvl1pPr>
          </a:lstStyle>
          <a:p>
            <a:r>
              <a:rPr lang="tr-TR"/>
              <a:t>Asıl başlık stili için tıklatın</a:t>
            </a:r>
            <a:endParaRPr lang="en-US" dirty="0"/>
          </a:p>
        </p:txBody>
      </p:sp>
      <p:sp>
        <p:nvSpPr>
          <p:cNvPr id="3" name="Subtitle 2"/>
          <p:cNvSpPr>
            <a:spLocks noGrp="1"/>
          </p:cNvSpPr>
          <p:nvPr>
            <p:ph type="subTitle" idx="1"/>
          </p:nvPr>
        </p:nvSpPr>
        <p:spPr>
          <a:xfrm>
            <a:off x="3149005" y="18908198"/>
            <a:ext cx="18894029" cy="8691601"/>
          </a:xfrm>
        </p:spPr>
        <p:txBody>
          <a:bodyPr/>
          <a:lstStyle>
            <a:lvl1pPr marL="0" indent="0" algn="ctr">
              <a:buNone/>
              <a:defRPr sz="6612"/>
            </a:lvl1pPr>
            <a:lvl2pPr marL="1259586" indent="0" algn="ctr">
              <a:buNone/>
              <a:defRPr sz="5510"/>
            </a:lvl2pPr>
            <a:lvl3pPr marL="2519172" indent="0" algn="ctr">
              <a:buNone/>
              <a:defRPr sz="4959"/>
            </a:lvl3pPr>
            <a:lvl4pPr marL="3778758" indent="0" algn="ctr">
              <a:buNone/>
              <a:defRPr sz="4408"/>
            </a:lvl4pPr>
            <a:lvl5pPr marL="5038344" indent="0" algn="ctr">
              <a:buNone/>
              <a:defRPr sz="4408"/>
            </a:lvl5pPr>
            <a:lvl6pPr marL="6297930" indent="0" algn="ctr">
              <a:buNone/>
              <a:defRPr sz="4408"/>
            </a:lvl6pPr>
            <a:lvl7pPr marL="7557516" indent="0" algn="ctr">
              <a:buNone/>
              <a:defRPr sz="4408"/>
            </a:lvl7pPr>
            <a:lvl8pPr marL="8817102" indent="0" algn="ctr">
              <a:buNone/>
              <a:defRPr sz="4408"/>
            </a:lvl8pPr>
            <a:lvl9pPr marL="10076688" indent="0" algn="ctr">
              <a:buNone/>
              <a:defRPr sz="4408"/>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lvl1pPr>
              <a:defRPr/>
            </a:lvl1pPr>
          </a:lstStyle>
          <a:p>
            <a:pPr>
              <a:defRPr/>
            </a:pPr>
            <a:fld id="{B85A2285-8EC1-4B9E-A422-D4F47E89F511}" type="datetimeFigureOut">
              <a:rPr lang="en-US"/>
              <a:pPr>
                <a:defRPr/>
              </a:pPr>
              <a:t>1/11/2021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02BFD0-F698-400C-BC5C-9483A6D0B53B}" type="slidenum">
              <a:rPr lang="en-US"/>
              <a:pPr>
                <a:defRPr/>
              </a:pPr>
              <a:t>‹#›</a:t>
            </a:fld>
            <a:endParaRPr lang="en-US"/>
          </a:p>
        </p:txBody>
      </p:sp>
    </p:spTree>
    <p:extLst>
      <p:ext uri="{BB962C8B-B14F-4D97-AF65-F5344CB8AC3E}">
        <p14:creationId xmlns:p14="http://schemas.microsoft.com/office/powerpoint/2010/main" val="2761812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lvl1pPr>
              <a:defRPr/>
            </a:lvl1pPr>
          </a:lstStyle>
          <a:p>
            <a:pPr>
              <a:defRPr/>
            </a:pPr>
            <a:fld id="{2A8DE3CA-6841-4AD9-9A91-CE464D4A0A43}" type="datetimeFigureOut">
              <a:rPr lang="en-US"/>
              <a:pPr>
                <a:defRPr/>
              </a:pPr>
              <a:t>1/11/2021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8547F0-999B-4BC0-A7C0-34788AE62982}" type="slidenum">
              <a:rPr lang="en-US"/>
              <a:pPr>
                <a:defRPr/>
              </a:pPr>
              <a:t>‹#›</a:t>
            </a:fld>
            <a:endParaRPr lang="en-US"/>
          </a:p>
        </p:txBody>
      </p:sp>
    </p:spTree>
    <p:extLst>
      <p:ext uri="{BB962C8B-B14F-4D97-AF65-F5344CB8AC3E}">
        <p14:creationId xmlns:p14="http://schemas.microsoft.com/office/powerpoint/2010/main" val="1828198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718833" y="8974945"/>
            <a:ext cx="21728133" cy="14974888"/>
          </a:xfrm>
        </p:spPr>
        <p:txBody>
          <a:bodyPr anchor="b"/>
          <a:lstStyle>
            <a:lvl1pPr>
              <a:defRPr sz="16530"/>
            </a:lvl1pPr>
          </a:lstStyle>
          <a:p>
            <a:r>
              <a:rPr lang="tr-TR"/>
              <a:t>Asıl başlık stili için tıklatın</a:t>
            </a:r>
            <a:endParaRPr lang="en-US" dirty="0"/>
          </a:p>
        </p:txBody>
      </p:sp>
      <p:sp>
        <p:nvSpPr>
          <p:cNvPr id="3" name="Text Placeholder 2"/>
          <p:cNvSpPr>
            <a:spLocks noGrp="1"/>
          </p:cNvSpPr>
          <p:nvPr>
            <p:ph type="body" idx="1"/>
          </p:nvPr>
        </p:nvSpPr>
        <p:spPr>
          <a:xfrm>
            <a:off x="1718833" y="24091502"/>
            <a:ext cx="21728133" cy="7874940"/>
          </a:xfrm>
        </p:spPr>
        <p:txBody>
          <a:bodyPr/>
          <a:lstStyle>
            <a:lvl1pPr marL="0" indent="0">
              <a:buNone/>
              <a:defRPr sz="6612">
                <a:solidFill>
                  <a:schemeClr val="tx1"/>
                </a:solidFill>
              </a:defRPr>
            </a:lvl1pPr>
            <a:lvl2pPr marL="1259586" indent="0">
              <a:buNone/>
              <a:defRPr sz="5510">
                <a:solidFill>
                  <a:schemeClr val="tx1">
                    <a:tint val="75000"/>
                  </a:schemeClr>
                </a:solidFill>
              </a:defRPr>
            </a:lvl2pPr>
            <a:lvl3pPr marL="2519172" indent="0">
              <a:buNone/>
              <a:defRPr sz="4959">
                <a:solidFill>
                  <a:schemeClr val="tx1">
                    <a:tint val="75000"/>
                  </a:schemeClr>
                </a:solidFill>
              </a:defRPr>
            </a:lvl3pPr>
            <a:lvl4pPr marL="3778758" indent="0">
              <a:buNone/>
              <a:defRPr sz="4408">
                <a:solidFill>
                  <a:schemeClr val="tx1">
                    <a:tint val="75000"/>
                  </a:schemeClr>
                </a:solidFill>
              </a:defRPr>
            </a:lvl4pPr>
            <a:lvl5pPr marL="5038344" indent="0">
              <a:buNone/>
              <a:defRPr sz="4408">
                <a:solidFill>
                  <a:schemeClr val="tx1">
                    <a:tint val="75000"/>
                  </a:schemeClr>
                </a:solidFill>
              </a:defRPr>
            </a:lvl5pPr>
            <a:lvl6pPr marL="6297930" indent="0">
              <a:buNone/>
              <a:defRPr sz="4408">
                <a:solidFill>
                  <a:schemeClr val="tx1">
                    <a:tint val="75000"/>
                  </a:schemeClr>
                </a:solidFill>
              </a:defRPr>
            </a:lvl6pPr>
            <a:lvl7pPr marL="7557516" indent="0">
              <a:buNone/>
              <a:defRPr sz="4408">
                <a:solidFill>
                  <a:schemeClr val="tx1">
                    <a:tint val="75000"/>
                  </a:schemeClr>
                </a:solidFill>
              </a:defRPr>
            </a:lvl7pPr>
            <a:lvl8pPr marL="8817102" indent="0">
              <a:buNone/>
              <a:defRPr sz="4408">
                <a:solidFill>
                  <a:schemeClr val="tx1">
                    <a:tint val="75000"/>
                  </a:schemeClr>
                </a:solidFill>
              </a:defRPr>
            </a:lvl8pPr>
            <a:lvl9pPr marL="10076688" indent="0">
              <a:buNone/>
              <a:defRPr sz="4408">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lvl1pPr>
              <a:defRPr/>
            </a:lvl1pPr>
          </a:lstStyle>
          <a:p>
            <a:pPr>
              <a:defRPr/>
            </a:pPr>
            <a:fld id="{457E9EE7-F63B-4D9C-B340-857C50C26E36}" type="datetimeFigureOut">
              <a:rPr lang="en-US"/>
              <a:pPr>
                <a:defRPr/>
              </a:pPr>
              <a:t>1/11/2021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75494A-BA8F-472D-943A-16C375B8AEA8}" type="slidenum">
              <a:rPr lang="en-US"/>
              <a:pPr>
                <a:defRPr/>
              </a:pPr>
              <a:t>‹#›</a:t>
            </a:fld>
            <a:endParaRPr lang="en-US"/>
          </a:p>
        </p:txBody>
      </p:sp>
    </p:spTree>
    <p:extLst>
      <p:ext uri="{BB962C8B-B14F-4D97-AF65-F5344CB8AC3E}">
        <p14:creationId xmlns:p14="http://schemas.microsoft.com/office/powerpoint/2010/main" val="2888774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731953" y="9583264"/>
            <a:ext cx="10706616" cy="2284150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12753469" y="9583264"/>
            <a:ext cx="10706616" cy="2284150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3"/>
          <p:cNvSpPr>
            <a:spLocks noGrp="1"/>
          </p:cNvSpPr>
          <p:nvPr>
            <p:ph type="dt" sz="half" idx="10"/>
          </p:nvPr>
        </p:nvSpPr>
        <p:spPr/>
        <p:txBody>
          <a:bodyPr/>
          <a:lstStyle>
            <a:lvl1pPr>
              <a:defRPr/>
            </a:lvl1pPr>
          </a:lstStyle>
          <a:p>
            <a:pPr>
              <a:defRPr/>
            </a:pPr>
            <a:fld id="{A4BFA864-A1E5-41AF-95D1-B54A2F0CC039}" type="datetimeFigureOut">
              <a:rPr lang="en-US"/>
              <a:pPr>
                <a:defRPr/>
              </a:pPr>
              <a:t>1/11/2021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004C98-B158-4AD0-8AD0-52A432CF2ED1}" type="slidenum">
              <a:rPr lang="en-US"/>
              <a:pPr>
                <a:defRPr/>
              </a:pPr>
              <a:t>‹#›</a:t>
            </a:fld>
            <a:endParaRPr lang="en-US"/>
          </a:p>
        </p:txBody>
      </p:sp>
    </p:spTree>
    <p:extLst>
      <p:ext uri="{BB962C8B-B14F-4D97-AF65-F5344CB8AC3E}">
        <p14:creationId xmlns:p14="http://schemas.microsoft.com/office/powerpoint/2010/main" val="420303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735234" y="1916661"/>
            <a:ext cx="21728133" cy="6958285"/>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735237" y="8824938"/>
            <a:ext cx="10657411" cy="4324966"/>
          </a:xfrm>
        </p:spPr>
        <p:txBody>
          <a:bodyPr anchor="b"/>
          <a:lstStyle>
            <a:lvl1pPr marL="0" indent="0">
              <a:buNone/>
              <a:defRPr sz="6612" b="1"/>
            </a:lvl1pPr>
            <a:lvl2pPr marL="1259586" indent="0">
              <a:buNone/>
              <a:defRPr sz="5510" b="1"/>
            </a:lvl2pPr>
            <a:lvl3pPr marL="2519172" indent="0">
              <a:buNone/>
              <a:defRPr sz="4959" b="1"/>
            </a:lvl3pPr>
            <a:lvl4pPr marL="3778758" indent="0">
              <a:buNone/>
              <a:defRPr sz="4408" b="1"/>
            </a:lvl4pPr>
            <a:lvl5pPr marL="5038344" indent="0">
              <a:buNone/>
              <a:defRPr sz="4408" b="1"/>
            </a:lvl5pPr>
            <a:lvl6pPr marL="6297930" indent="0">
              <a:buNone/>
              <a:defRPr sz="4408" b="1"/>
            </a:lvl6pPr>
            <a:lvl7pPr marL="7557516" indent="0">
              <a:buNone/>
              <a:defRPr sz="4408" b="1"/>
            </a:lvl7pPr>
            <a:lvl8pPr marL="8817102" indent="0">
              <a:buNone/>
              <a:defRPr sz="4408" b="1"/>
            </a:lvl8pPr>
            <a:lvl9pPr marL="10076688" indent="0">
              <a:buNone/>
              <a:defRPr sz="4408" b="1"/>
            </a:lvl9pPr>
          </a:lstStyle>
          <a:p>
            <a:pPr lvl="0"/>
            <a:r>
              <a:rPr lang="tr-TR"/>
              <a:t>Asıl metin stillerini düzenlemek için tıklatın</a:t>
            </a:r>
          </a:p>
        </p:txBody>
      </p:sp>
      <p:sp>
        <p:nvSpPr>
          <p:cNvPr id="4" name="Content Placeholder 3"/>
          <p:cNvSpPr>
            <a:spLocks noGrp="1"/>
          </p:cNvSpPr>
          <p:nvPr>
            <p:ph sz="half" idx="2"/>
          </p:nvPr>
        </p:nvSpPr>
        <p:spPr>
          <a:xfrm>
            <a:off x="1735237" y="13149904"/>
            <a:ext cx="10657411" cy="1934152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12753471" y="8824938"/>
            <a:ext cx="10709897" cy="4324966"/>
          </a:xfrm>
        </p:spPr>
        <p:txBody>
          <a:bodyPr anchor="b"/>
          <a:lstStyle>
            <a:lvl1pPr marL="0" indent="0">
              <a:buNone/>
              <a:defRPr sz="6612" b="1"/>
            </a:lvl1pPr>
            <a:lvl2pPr marL="1259586" indent="0">
              <a:buNone/>
              <a:defRPr sz="5510" b="1"/>
            </a:lvl2pPr>
            <a:lvl3pPr marL="2519172" indent="0">
              <a:buNone/>
              <a:defRPr sz="4959" b="1"/>
            </a:lvl3pPr>
            <a:lvl4pPr marL="3778758" indent="0">
              <a:buNone/>
              <a:defRPr sz="4408" b="1"/>
            </a:lvl4pPr>
            <a:lvl5pPr marL="5038344" indent="0">
              <a:buNone/>
              <a:defRPr sz="4408" b="1"/>
            </a:lvl5pPr>
            <a:lvl6pPr marL="6297930" indent="0">
              <a:buNone/>
              <a:defRPr sz="4408" b="1"/>
            </a:lvl6pPr>
            <a:lvl7pPr marL="7557516" indent="0">
              <a:buNone/>
              <a:defRPr sz="4408" b="1"/>
            </a:lvl7pPr>
            <a:lvl8pPr marL="8817102" indent="0">
              <a:buNone/>
              <a:defRPr sz="4408" b="1"/>
            </a:lvl8pPr>
            <a:lvl9pPr marL="10076688" indent="0">
              <a:buNone/>
              <a:defRPr sz="4408" b="1"/>
            </a:lvl9pPr>
          </a:lstStyle>
          <a:p>
            <a:pPr lvl="0"/>
            <a:r>
              <a:rPr lang="tr-TR"/>
              <a:t>Asıl metin stillerini düzenlemek için tıklatın</a:t>
            </a:r>
          </a:p>
        </p:txBody>
      </p:sp>
      <p:sp>
        <p:nvSpPr>
          <p:cNvPr id="6" name="Content Placeholder 5"/>
          <p:cNvSpPr>
            <a:spLocks noGrp="1"/>
          </p:cNvSpPr>
          <p:nvPr>
            <p:ph sz="quarter" idx="4"/>
          </p:nvPr>
        </p:nvSpPr>
        <p:spPr>
          <a:xfrm>
            <a:off x="12753471" y="13149904"/>
            <a:ext cx="10709897" cy="1934152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lvl1pPr>
              <a:defRPr/>
            </a:lvl1pPr>
          </a:lstStyle>
          <a:p>
            <a:pPr>
              <a:defRPr/>
            </a:pPr>
            <a:fld id="{2AE877BC-76D5-42D1-B30D-308E5A1C238E}" type="datetimeFigureOut">
              <a:rPr lang="en-US"/>
              <a:pPr>
                <a:defRPr/>
              </a:pPr>
              <a:t>1/11/2021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538DAD3-B4DD-4EE6-9F19-D8F9531661AD}" type="slidenum">
              <a:rPr lang="en-US"/>
              <a:pPr>
                <a:defRPr/>
              </a:pPr>
              <a:t>‹#›</a:t>
            </a:fld>
            <a:endParaRPr lang="en-US"/>
          </a:p>
        </p:txBody>
      </p:sp>
    </p:spTree>
    <p:extLst>
      <p:ext uri="{BB962C8B-B14F-4D97-AF65-F5344CB8AC3E}">
        <p14:creationId xmlns:p14="http://schemas.microsoft.com/office/powerpoint/2010/main" val="10840759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3"/>
          <p:cNvSpPr>
            <a:spLocks noGrp="1"/>
          </p:cNvSpPr>
          <p:nvPr>
            <p:ph type="dt" sz="half" idx="10"/>
          </p:nvPr>
        </p:nvSpPr>
        <p:spPr/>
        <p:txBody>
          <a:bodyPr/>
          <a:lstStyle>
            <a:lvl1pPr>
              <a:defRPr/>
            </a:lvl1pPr>
          </a:lstStyle>
          <a:p>
            <a:pPr>
              <a:defRPr/>
            </a:pPr>
            <a:fld id="{C7989A27-B169-45F1-83B6-1F6C8E6A1023}" type="datetimeFigureOut">
              <a:rPr lang="en-US"/>
              <a:pPr>
                <a:defRPr/>
              </a:pPr>
              <a:t>1/11/2021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0B1ABB7-1084-433C-A210-D831567B173D}" type="slidenum">
              <a:rPr lang="en-US"/>
              <a:pPr>
                <a:defRPr/>
              </a:pPr>
              <a:t>‹#›</a:t>
            </a:fld>
            <a:endParaRPr lang="en-US"/>
          </a:p>
        </p:txBody>
      </p:sp>
    </p:spTree>
    <p:extLst>
      <p:ext uri="{BB962C8B-B14F-4D97-AF65-F5344CB8AC3E}">
        <p14:creationId xmlns:p14="http://schemas.microsoft.com/office/powerpoint/2010/main" val="150719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8961B2-D6F6-4C7F-8A62-98495FF57EFE}" type="datetimeFigureOut">
              <a:rPr lang="en-US"/>
              <a:pPr>
                <a:defRPr/>
              </a:pPr>
              <a:t>1/11/2021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7CF4787-8FE8-4A77-89C4-989C137DC4DA}" type="slidenum">
              <a:rPr lang="en-US"/>
              <a:pPr>
                <a:defRPr/>
              </a:pPr>
              <a:t>‹#›</a:t>
            </a:fld>
            <a:endParaRPr lang="en-US"/>
          </a:p>
        </p:txBody>
      </p:sp>
    </p:spTree>
    <p:extLst>
      <p:ext uri="{BB962C8B-B14F-4D97-AF65-F5344CB8AC3E}">
        <p14:creationId xmlns:p14="http://schemas.microsoft.com/office/powerpoint/2010/main" val="5669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1718467" y="8975629"/>
            <a:ext cx="21728680" cy="14973850"/>
          </a:xfrm>
        </p:spPr>
        <p:txBody>
          <a:bodyPr anchor="b"/>
          <a:lstStyle>
            <a:lvl1pPr>
              <a:defRPr sz="6562"/>
            </a:lvl1pPr>
          </a:lstStyle>
          <a:p>
            <a:r>
              <a:rPr lang="tr-TR"/>
              <a:t>Asıl başlık stili için tıklatın</a:t>
            </a:r>
          </a:p>
        </p:txBody>
      </p:sp>
      <p:sp>
        <p:nvSpPr>
          <p:cNvPr id="3" name="Metin Yer Tutucusu 2"/>
          <p:cNvSpPr>
            <a:spLocks noGrp="1"/>
          </p:cNvSpPr>
          <p:nvPr>
            <p:ph type="body" idx="1"/>
          </p:nvPr>
        </p:nvSpPr>
        <p:spPr>
          <a:xfrm>
            <a:off x="1718467" y="24091839"/>
            <a:ext cx="21728680" cy="7874943"/>
          </a:xfrm>
        </p:spPr>
        <p:txBody>
          <a:bodyPr/>
          <a:lstStyle>
            <a:lvl1pPr marL="0" indent="0">
              <a:buNone/>
              <a:defRPr sz="2625"/>
            </a:lvl1pPr>
            <a:lvl2pPr marL="499994" indent="0">
              <a:buNone/>
              <a:defRPr sz="2187"/>
            </a:lvl2pPr>
            <a:lvl3pPr marL="999988" indent="0">
              <a:buNone/>
              <a:defRPr sz="1968"/>
            </a:lvl3pPr>
            <a:lvl4pPr marL="1499982" indent="0">
              <a:buNone/>
              <a:defRPr sz="1750"/>
            </a:lvl4pPr>
            <a:lvl5pPr marL="1999976" indent="0">
              <a:buNone/>
              <a:defRPr sz="1750"/>
            </a:lvl5pPr>
            <a:lvl6pPr marL="2499970" indent="0">
              <a:buNone/>
              <a:defRPr sz="1750"/>
            </a:lvl6pPr>
            <a:lvl7pPr marL="2999964" indent="0">
              <a:buNone/>
              <a:defRPr sz="1750"/>
            </a:lvl7pPr>
            <a:lvl8pPr marL="3499957" indent="0">
              <a:buNone/>
              <a:defRPr sz="1750"/>
            </a:lvl8pPr>
            <a:lvl9pPr marL="3999951" indent="0">
              <a:buNone/>
              <a:defRPr sz="1750"/>
            </a:lvl9pPr>
          </a:lstStyle>
          <a:p>
            <a:pPr lvl="0"/>
            <a:r>
              <a:rPr lang="tr-TR"/>
              <a:t>Asıl metin stillerini düzenlemek için tıklatın</a:t>
            </a:r>
          </a:p>
        </p:txBody>
      </p:sp>
    </p:spTree>
    <p:extLst>
      <p:ext uri="{BB962C8B-B14F-4D97-AF65-F5344CB8AC3E}">
        <p14:creationId xmlns:p14="http://schemas.microsoft.com/office/powerpoint/2010/main" val="3242548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735234" y="2399982"/>
            <a:ext cx="8125088" cy="8399939"/>
          </a:xfrm>
        </p:spPr>
        <p:txBody>
          <a:bodyPr anchor="b"/>
          <a:lstStyle>
            <a:lvl1pPr>
              <a:defRPr sz="8816"/>
            </a:lvl1pPr>
          </a:lstStyle>
          <a:p>
            <a:r>
              <a:rPr lang="tr-TR"/>
              <a:t>Asıl başlık stili için tıklatın</a:t>
            </a:r>
            <a:endParaRPr lang="en-US" dirty="0"/>
          </a:p>
        </p:txBody>
      </p:sp>
      <p:sp>
        <p:nvSpPr>
          <p:cNvPr id="3" name="Content Placeholder 2"/>
          <p:cNvSpPr>
            <a:spLocks noGrp="1"/>
          </p:cNvSpPr>
          <p:nvPr>
            <p:ph idx="1"/>
          </p:nvPr>
        </p:nvSpPr>
        <p:spPr>
          <a:xfrm>
            <a:off x="10709898" y="5183304"/>
            <a:ext cx="12753469" cy="25583147"/>
          </a:xfrm>
        </p:spPr>
        <p:txBody>
          <a:bodyPr/>
          <a:lstStyle>
            <a:lvl1pPr>
              <a:defRPr sz="8816"/>
            </a:lvl1pPr>
            <a:lvl2pPr>
              <a:defRPr sz="7714"/>
            </a:lvl2pPr>
            <a:lvl3pPr>
              <a:defRPr sz="6612"/>
            </a:lvl3pPr>
            <a:lvl4pPr>
              <a:defRPr sz="5510"/>
            </a:lvl4pPr>
            <a:lvl5pPr>
              <a:defRPr sz="5510"/>
            </a:lvl5pPr>
            <a:lvl6pPr>
              <a:defRPr sz="5510"/>
            </a:lvl6pPr>
            <a:lvl7pPr>
              <a:defRPr sz="5510"/>
            </a:lvl7pPr>
            <a:lvl8pPr>
              <a:defRPr sz="5510"/>
            </a:lvl8pPr>
            <a:lvl9pPr>
              <a:defRPr sz="551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735234" y="10799922"/>
            <a:ext cx="8125088" cy="20008190"/>
          </a:xfrm>
        </p:spPr>
        <p:txBody>
          <a:bodyPr/>
          <a:lstStyle>
            <a:lvl1pPr marL="0" indent="0">
              <a:buNone/>
              <a:defRPr sz="4408"/>
            </a:lvl1pPr>
            <a:lvl2pPr marL="1259586" indent="0">
              <a:buNone/>
              <a:defRPr sz="3857"/>
            </a:lvl2pPr>
            <a:lvl3pPr marL="2519172" indent="0">
              <a:buNone/>
              <a:defRPr sz="3306"/>
            </a:lvl3pPr>
            <a:lvl4pPr marL="3778758" indent="0">
              <a:buNone/>
              <a:defRPr sz="2755"/>
            </a:lvl4pPr>
            <a:lvl5pPr marL="5038344" indent="0">
              <a:buNone/>
              <a:defRPr sz="2755"/>
            </a:lvl5pPr>
            <a:lvl6pPr marL="6297930" indent="0">
              <a:buNone/>
              <a:defRPr sz="2755"/>
            </a:lvl6pPr>
            <a:lvl7pPr marL="7557516" indent="0">
              <a:buNone/>
              <a:defRPr sz="2755"/>
            </a:lvl7pPr>
            <a:lvl8pPr marL="8817102" indent="0">
              <a:buNone/>
              <a:defRPr sz="2755"/>
            </a:lvl8pPr>
            <a:lvl9pPr marL="10076688" indent="0">
              <a:buNone/>
              <a:defRPr sz="2755"/>
            </a:lvl9pPr>
          </a:lstStyle>
          <a:p>
            <a:pPr lvl="0"/>
            <a:r>
              <a:rPr lang="tr-TR"/>
              <a:t>Asıl metin stillerini düzenlemek için tıklatın</a:t>
            </a:r>
          </a:p>
        </p:txBody>
      </p:sp>
      <p:sp>
        <p:nvSpPr>
          <p:cNvPr id="5" name="Date Placeholder 3"/>
          <p:cNvSpPr>
            <a:spLocks noGrp="1"/>
          </p:cNvSpPr>
          <p:nvPr>
            <p:ph type="dt" sz="half" idx="10"/>
          </p:nvPr>
        </p:nvSpPr>
        <p:spPr/>
        <p:txBody>
          <a:bodyPr/>
          <a:lstStyle>
            <a:lvl1pPr>
              <a:defRPr/>
            </a:lvl1pPr>
          </a:lstStyle>
          <a:p>
            <a:pPr>
              <a:defRPr/>
            </a:pPr>
            <a:fld id="{4815C5D7-0F79-4374-B6BC-075A07C0199A}" type="datetimeFigureOut">
              <a:rPr lang="en-US"/>
              <a:pPr>
                <a:defRPr/>
              </a:pPr>
              <a:t>1/11/2021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C32BEE5-F719-4673-8B8B-F80421AEF682}" type="slidenum">
              <a:rPr lang="en-US"/>
              <a:pPr>
                <a:defRPr/>
              </a:pPr>
              <a:t>‹#›</a:t>
            </a:fld>
            <a:endParaRPr lang="en-US"/>
          </a:p>
        </p:txBody>
      </p:sp>
    </p:spTree>
    <p:extLst>
      <p:ext uri="{BB962C8B-B14F-4D97-AF65-F5344CB8AC3E}">
        <p14:creationId xmlns:p14="http://schemas.microsoft.com/office/powerpoint/2010/main" val="14379933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735234" y="2399982"/>
            <a:ext cx="8125088" cy="8399939"/>
          </a:xfrm>
        </p:spPr>
        <p:txBody>
          <a:bodyPr anchor="b"/>
          <a:lstStyle>
            <a:lvl1pPr>
              <a:defRPr sz="8816"/>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0709898" y="5183304"/>
            <a:ext cx="12753469" cy="25583147"/>
          </a:xfrm>
        </p:spPr>
        <p:txBody>
          <a:bodyPr anchor="t"/>
          <a:lstStyle>
            <a:lvl1pPr marL="0" indent="0">
              <a:buNone/>
              <a:defRPr sz="8816"/>
            </a:lvl1pPr>
            <a:lvl2pPr marL="1259586" indent="0">
              <a:buNone/>
              <a:defRPr sz="7714"/>
            </a:lvl2pPr>
            <a:lvl3pPr marL="2519172" indent="0">
              <a:buNone/>
              <a:defRPr sz="6612"/>
            </a:lvl3pPr>
            <a:lvl4pPr marL="3778758" indent="0">
              <a:buNone/>
              <a:defRPr sz="5510"/>
            </a:lvl4pPr>
            <a:lvl5pPr marL="5038344" indent="0">
              <a:buNone/>
              <a:defRPr sz="5510"/>
            </a:lvl5pPr>
            <a:lvl6pPr marL="6297930" indent="0">
              <a:buNone/>
              <a:defRPr sz="5510"/>
            </a:lvl6pPr>
            <a:lvl7pPr marL="7557516" indent="0">
              <a:buNone/>
              <a:defRPr sz="5510"/>
            </a:lvl7pPr>
            <a:lvl8pPr marL="8817102" indent="0">
              <a:buNone/>
              <a:defRPr sz="5510"/>
            </a:lvl8pPr>
            <a:lvl9pPr marL="10076688" indent="0">
              <a:buNone/>
              <a:defRPr sz="5510"/>
            </a:lvl9pPr>
          </a:lstStyle>
          <a:p>
            <a:pPr lvl="0"/>
            <a:r>
              <a:rPr lang="tr-TR" noProof="0"/>
              <a:t>Resim eklemek için simgeyi tıklatın</a:t>
            </a:r>
            <a:endParaRPr lang="en-US" noProof="0" dirty="0"/>
          </a:p>
        </p:txBody>
      </p:sp>
      <p:sp>
        <p:nvSpPr>
          <p:cNvPr id="4" name="Text Placeholder 3"/>
          <p:cNvSpPr>
            <a:spLocks noGrp="1"/>
          </p:cNvSpPr>
          <p:nvPr>
            <p:ph type="body" sz="half" idx="2"/>
          </p:nvPr>
        </p:nvSpPr>
        <p:spPr>
          <a:xfrm>
            <a:off x="1735234" y="10799922"/>
            <a:ext cx="8125088" cy="20008190"/>
          </a:xfrm>
        </p:spPr>
        <p:txBody>
          <a:bodyPr/>
          <a:lstStyle>
            <a:lvl1pPr marL="0" indent="0">
              <a:buNone/>
              <a:defRPr sz="4408"/>
            </a:lvl1pPr>
            <a:lvl2pPr marL="1259586" indent="0">
              <a:buNone/>
              <a:defRPr sz="3857"/>
            </a:lvl2pPr>
            <a:lvl3pPr marL="2519172" indent="0">
              <a:buNone/>
              <a:defRPr sz="3306"/>
            </a:lvl3pPr>
            <a:lvl4pPr marL="3778758" indent="0">
              <a:buNone/>
              <a:defRPr sz="2755"/>
            </a:lvl4pPr>
            <a:lvl5pPr marL="5038344" indent="0">
              <a:buNone/>
              <a:defRPr sz="2755"/>
            </a:lvl5pPr>
            <a:lvl6pPr marL="6297930" indent="0">
              <a:buNone/>
              <a:defRPr sz="2755"/>
            </a:lvl6pPr>
            <a:lvl7pPr marL="7557516" indent="0">
              <a:buNone/>
              <a:defRPr sz="2755"/>
            </a:lvl7pPr>
            <a:lvl8pPr marL="8817102" indent="0">
              <a:buNone/>
              <a:defRPr sz="2755"/>
            </a:lvl8pPr>
            <a:lvl9pPr marL="10076688" indent="0">
              <a:buNone/>
              <a:defRPr sz="2755"/>
            </a:lvl9pPr>
          </a:lstStyle>
          <a:p>
            <a:pPr lvl="0"/>
            <a:r>
              <a:rPr lang="tr-TR"/>
              <a:t>Asıl metin stillerini düzenlemek için tıklatın</a:t>
            </a:r>
          </a:p>
        </p:txBody>
      </p:sp>
      <p:sp>
        <p:nvSpPr>
          <p:cNvPr id="5" name="Date Placeholder 3"/>
          <p:cNvSpPr>
            <a:spLocks noGrp="1"/>
          </p:cNvSpPr>
          <p:nvPr>
            <p:ph type="dt" sz="half" idx="10"/>
          </p:nvPr>
        </p:nvSpPr>
        <p:spPr/>
        <p:txBody>
          <a:bodyPr/>
          <a:lstStyle>
            <a:lvl1pPr>
              <a:defRPr/>
            </a:lvl1pPr>
          </a:lstStyle>
          <a:p>
            <a:pPr>
              <a:defRPr/>
            </a:pPr>
            <a:fld id="{DD88423C-2D15-4B14-A14F-4C585B398DF4}" type="datetimeFigureOut">
              <a:rPr lang="en-US"/>
              <a:pPr>
                <a:defRPr/>
              </a:pPr>
              <a:t>1/11/2021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50F120E-DC3C-4FE9-AF1D-35CFAE660B74}" type="slidenum">
              <a:rPr lang="en-US"/>
              <a:pPr>
                <a:defRPr/>
              </a:pPr>
              <a:t>‹#›</a:t>
            </a:fld>
            <a:endParaRPr lang="en-US"/>
          </a:p>
        </p:txBody>
      </p:sp>
    </p:spTree>
    <p:extLst>
      <p:ext uri="{BB962C8B-B14F-4D97-AF65-F5344CB8AC3E}">
        <p14:creationId xmlns:p14="http://schemas.microsoft.com/office/powerpoint/2010/main" val="3800607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lvl1pPr>
              <a:defRPr/>
            </a:lvl1pPr>
          </a:lstStyle>
          <a:p>
            <a:pPr>
              <a:defRPr/>
            </a:pPr>
            <a:fld id="{87207CBF-FB04-435D-8DB1-1B1B6DD8E8B6}" type="datetimeFigureOut">
              <a:rPr lang="en-US"/>
              <a:pPr>
                <a:defRPr/>
              </a:pPr>
              <a:t>1/11/2021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C9C40D-734B-4315-B98F-3CC1DDCA863C}" type="slidenum">
              <a:rPr lang="en-US"/>
              <a:pPr>
                <a:defRPr/>
              </a:pPr>
              <a:t>‹#›</a:t>
            </a:fld>
            <a:endParaRPr lang="en-US"/>
          </a:p>
        </p:txBody>
      </p:sp>
    </p:spTree>
    <p:extLst>
      <p:ext uri="{BB962C8B-B14F-4D97-AF65-F5344CB8AC3E}">
        <p14:creationId xmlns:p14="http://schemas.microsoft.com/office/powerpoint/2010/main" val="38604739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28054" y="1916653"/>
            <a:ext cx="5432033" cy="30508114"/>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731954" y="1916653"/>
            <a:ext cx="15981199" cy="30508114"/>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lvl1pPr>
              <a:defRPr/>
            </a:lvl1pPr>
          </a:lstStyle>
          <a:p>
            <a:pPr>
              <a:defRPr/>
            </a:pPr>
            <a:fld id="{E6420DD7-5BD9-4D0E-8938-E9856AA6FC96}" type="datetimeFigureOut">
              <a:rPr lang="en-US"/>
              <a:pPr>
                <a:defRPr/>
              </a:pPr>
              <a:t>1/11/2021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038C7A-FE0C-4907-AB85-ED0AA6AC6217}" type="slidenum">
              <a:rPr lang="en-US"/>
              <a:pPr>
                <a:defRPr/>
              </a:pPr>
              <a:t>‹#›</a:t>
            </a:fld>
            <a:endParaRPr lang="en-US"/>
          </a:p>
        </p:txBody>
      </p:sp>
    </p:spTree>
    <p:extLst>
      <p:ext uri="{BB962C8B-B14F-4D97-AF65-F5344CB8AC3E}">
        <p14:creationId xmlns:p14="http://schemas.microsoft.com/office/powerpoint/2010/main" val="78481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398182" y="6166622"/>
            <a:ext cx="2816427" cy="2904319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3302081" y="6166622"/>
            <a:ext cx="2817339" cy="2904319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58747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1734869" y="1916653"/>
            <a:ext cx="21728680" cy="6958283"/>
          </a:xfrm>
        </p:spPr>
        <p:txBody>
          <a:bodyPr/>
          <a:lstStyle/>
          <a:p>
            <a:r>
              <a:rPr lang="tr-TR"/>
              <a:t>Asıl başlık stili için tıklatın</a:t>
            </a:r>
          </a:p>
        </p:txBody>
      </p:sp>
      <p:sp>
        <p:nvSpPr>
          <p:cNvPr id="3" name="Metin Yer Tutucusu 2"/>
          <p:cNvSpPr>
            <a:spLocks noGrp="1"/>
          </p:cNvSpPr>
          <p:nvPr>
            <p:ph type="body" idx="1"/>
          </p:nvPr>
        </p:nvSpPr>
        <p:spPr>
          <a:xfrm>
            <a:off x="1734868" y="8824589"/>
            <a:ext cx="10657960" cy="4324621"/>
          </a:xfrm>
        </p:spPr>
        <p:txBody>
          <a:bodyPr anchor="b"/>
          <a:lstStyle>
            <a:lvl1pPr marL="0" indent="0">
              <a:buNone/>
              <a:defRPr sz="2625" b="1"/>
            </a:lvl1pPr>
            <a:lvl2pPr marL="499994" indent="0">
              <a:buNone/>
              <a:defRPr sz="2187" b="1"/>
            </a:lvl2pPr>
            <a:lvl3pPr marL="999988" indent="0">
              <a:buNone/>
              <a:defRPr sz="1968" b="1"/>
            </a:lvl3pPr>
            <a:lvl4pPr marL="1499982" indent="0">
              <a:buNone/>
              <a:defRPr sz="1750" b="1"/>
            </a:lvl4pPr>
            <a:lvl5pPr marL="1999976" indent="0">
              <a:buNone/>
              <a:defRPr sz="1750" b="1"/>
            </a:lvl5pPr>
            <a:lvl6pPr marL="2499970" indent="0">
              <a:buNone/>
              <a:defRPr sz="1750" b="1"/>
            </a:lvl6pPr>
            <a:lvl7pPr marL="2999964" indent="0">
              <a:buNone/>
              <a:defRPr sz="1750" b="1"/>
            </a:lvl7pPr>
            <a:lvl8pPr marL="3499957" indent="0">
              <a:buNone/>
              <a:defRPr sz="1750" b="1"/>
            </a:lvl8pPr>
            <a:lvl9pPr marL="3999951" indent="0">
              <a:buNone/>
              <a:defRPr sz="1750" b="1"/>
            </a:lvl9pPr>
          </a:lstStyle>
          <a:p>
            <a:pPr lvl="0"/>
            <a:r>
              <a:rPr lang="tr-TR"/>
              <a:t>Asıl metin stillerini düzenlemek için tıklatın</a:t>
            </a:r>
          </a:p>
        </p:txBody>
      </p:sp>
      <p:sp>
        <p:nvSpPr>
          <p:cNvPr id="4" name="İçerik Yer Tutucusu 3"/>
          <p:cNvSpPr>
            <a:spLocks noGrp="1"/>
          </p:cNvSpPr>
          <p:nvPr>
            <p:ph sz="half" idx="2"/>
          </p:nvPr>
        </p:nvSpPr>
        <p:spPr>
          <a:xfrm>
            <a:off x="1734868" y="13149210"/>
            <a:ext cx="10657960" cy="1934187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753652" y="8824589"/>
            <a:ext cx="10709896" cy="4324621"/>
          </a:xfrm>
        </p:spPr>
        <p:txBody>
          <a:bodyPr anchor="b"/>
          <a:lstStyle>
            <a:lvl1pPr marL="0" indent="0">
              <a:buNone/>
              <a:defRPr sz="2625" b="1"/>
            </a:lvl1pPr>
            <a:lvl2pPr marL="499994" indent="0">
              <a:buNone/>
              <a:defRPr sz="2187" b="1"/>
            </a:lvl2pPr>
            <a:lvl3pPr marL="999988" indent="0">
              <a:buNone/>
              <a:defRPr sz="1968" b="1"/>
            </a:lvl3pPr>
            <a:lvl4pPr marL="1499982" indent="0">
              <a:buNone/>
              <a:defRPr sz="1750" b="1"/>
            </a:lvl4pPr>
            <a:lvl5pPr marL="1999976" indent="0">
              <a:buNone/>
              <a:defRPr sz="1750" b="1"/>
            </a:lvl5pPr>
            <a:lvl6pPr marL="2499970" indent="0">
              <a:buNone/>
              <a:defRPr sz="1750" b="1"/>
            </a:lvl6pPr>
            <a:lvl7pPr marL="2999964" indent="0">
              <a:buNone/>
              <a:defRPr sz="1750" b="1"/>
            </a:lvl7pPr>
            <a:lvl8pPr marL="3499957" indent="0">
              <a:buNone/>
              <a:defRPr sz="1750" b="1"/>
            </a:lvl8pPr>
            <a:lvl9pPr marL="3999951" indent="0">
              <a:buNone/>
              <a:defRPr sz="1750" b="1"/>
            </a:lvl9pPr>
          </a:lstStyle>
          <a:p>
            <a:pPr lvl="0"/>
            <a:r>
              <a:rPr lang="tr-TR"/>
              <a:t>Asıl metin stillerini düzenlemek için tıklatın</a:t>
            </a:r>
          </a:p>
        </p:txBody>
      </p:sp>
      <p:sp>
        <p:nvSpPr>
          <p:cNvPr id="6" name="İçerik Yer Tutucusu 5"/>
          <p:cNvSpPr>
            <a:spLocks noGrp="1"/>
          </p:cNvSpPr>
          <p:nvPr>
            <p:ph sz="quarter" idx="4"/>
          </p:nvPr>
        </p:nvSpPr>
        <p:spPr>
          <a:xfrm>
            <a:off x="12753652" y="13149210"/>
            <a:ext cx="10709896" cy="1934187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400717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Tree>
    <p:extLst>
      <p:ext uri="{BB962C8B-B14F-4D97-AF65-F5344CB8AC3E}">
        <p14:creationId xmlns:p14="http://schemas.microsoft.com/office/powerpoint/2010/main" val="35361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1734869" y="2399289"/>
            <a:ext cx="8125817" cy="8400981"/>
          </a:xfrm>
        </p:spPr>
        <p:txBody>
          <a:bodyPr anchor="b"/>
          <a:lstStyle>
            <a:lvl1pPr>
              <a:defRPr sz="3500"/>
            </a:lvl1pPr>
          </a:lstStyle>
          <a:p>
            <a:r>
              <a:rPr lang="tr-TR"/>
              <a:t>Asıl başlık stili için tıklatın</a:t>
            </a:r>
          </a:p>
        </p:txBody>
      </p:sp>
      <p:sp>
        <p:nvSpPr>
          <p:cNvPr id="3" name="İçerik Yer Tutucusu 2"/>
          <p:cNvSpPr>
            <a:spLocks noGrp="1"/>
          </p:cNvSpPr>
          <p:nvPr>
            <p:ph idx="1"/>
          </p:nvPr>
        </p:nvSpPr>
        <p:spPr>
          <a:xfrm>
            <a:off x="10709896" y="5183990"/>
            <a:ext cx="12753652" cy="25583147"/>
          </a:xfrm>
        </p:spPr>
        <p:txBody>
          <a:bodyPr/>
          <a:lstStyle>
            <a:lvl1pPr>
              <a:defRPr sz="3500"/>
            </a:lvl1pPr>
            <a:lvl2pPr>
              <a:defRPr sz="3062"/>
            </a:lvl2pPr>
            <a:lvl3pPr>
              <a:defRPr sz="2625"/>
            </a:lvl3pPr>
            <a:lvl4pPr>
              <a:defRPr sz="2187"/>
            </a:lvl4pPr>
            <a:lvl5pPr>
              <a:defRPr sz="2187"/>
            </a:lvl5pPr>
            <a:lvl6pPr>
              <a:defRPr sz="2187"/>
            </a:lvl6pPr>
            <a:lvl7pPr>
              <a:defRPr sz="2187"/>
            </a:lvl7pPr>
            <a:lvl8pPr>
              <a:defRPr sz="2187"/>
            </a:lvl8pPr>
            <a:lvl9pPr>
              <a:defRPr sz="2187"/>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734869" y="10800270"/>
            <a:ext cx="8125817" cy="20008534"/>
          </a:xfrm>
        </p:spPr>
        <p:txBody>
          <a:bodyPr/>
          <a:lstStyle>
            <a:lvl1pPr marL="0" indent="0">
              <a:buNone/>
              <a:defRPr sz="1750"/>
            </a:lvl1pPr>
            <a:lvl2pPr marL="499994" indent="0">
              <a:buNone/>
              <a:defRPr sz="1531"/>
            </a:lvl2pPr>
            <a:lvl3pPr marL="999988" indent="0">
              <a:buNone/>
              <a:defRPr sz="1312"/>
            </a:lvl3pPr>
            <a:lvl4pPr marL="1499982" indent="0">
              <a:buNone/>
              <a:defRPr sz="1094"/>
            </a:lvl4pPr>
            <a:lvl5pPr marL="1999976" indent="0">
              <a:buNone/>
              <a:defRPr sz="1094"/>
            </a:lvl5pPr>
            <a:lvl6pPr marL="2499970" indent="0">
              <a:buNone/>
              <a:defRPr sz="1094"/>
            </a:lvl6pPr>
            <a:lvl7pPr marL="2999964" indent="0">
              <a:buNone/>
              <a:defRPr sz="1094"/>
            </a:lvl7pPr>
            <a:lvl8pPr marL="3499957" indent="0">
              <a:buNone/>
              <a:defRPr sz="1094"/>
            </a:lvl8pPr>
            <a:lvl9pPr marL="3999951" indent="0">
              <a:buNone/>
              <a:defRPr sz="1094"/>
            </a:lvl9pPr>
          </a:lstStyle>
          <a:p>
            <a:pPr lvl="0"/>
            <a:r>
              <a:rPr lang="tr-TR"/>
              <a:t>Asıl metin stillerini düzenlemek için tıklatın</a:t>
            </a:r>
          </a:p>
        </p:txBody>
      </p:sp>
    </p:spTree>
    <p:extLst>
      <p:ext uri="{BB962C8B-B14F-4D97-AF65-F5344CB8AC3E}">
        <p14:creationId xmlns:p14="http://schemas.microsoft.com/office/powerpoint/2010/main" val="189642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1734869" y="2399289"/>
            <a:ext cx="8125817" cy="8400981"/>
          </a:xfrm>
        </p:spPr>
        <p:txBody>
          <a:bodyPr anchor="b"/>
          <a:lstStyle>
            <a:lvl1pPr>
              <a:defRPr sz="3500"/>
            </a:lvl1pPr>
          </a:lstStyle>
          <a:p>
            <a:r>
              <a:rPr lang="tr-TR"/>
              <a:t>Asıl başlık stili için tıklatın</a:t>
            </a:r>
          </a:p>
        </p:txBody>
      </p:sp>
      <p:sp>
        <p:nvSpPr>
          <p:cNvPr id="3" name="Resim Yer Tutucusu 2"/>
          <p:cNvSpPr>
            <a:spLocks noGrp="1"/>
          </p:cNvSpPr>
          <p:nvPr>
            <p:ph type="pic" idx="1"/>
          </p:nvPr>
        </p:nvSpPr>
        <p:spPr>
          <a:xfrm>
            <a:off x="10709896" y="5183990"/>
            <a:ext cx="12753652" cy="25583147"/>
          </a:xfrm>
        </p:spPr>
        <p:txBody>
          <a:bodyPr/>
          <a:lstStyle>
            <a:lvl1pPr marL="0" indent="0">
              <a:buNone/>
              <a:defRPr sz="3500"/>
            </a:lvl1pPr>
            <a:lvl2pPr marL="499994" indent="0">
              <a:buNone/>
              <a:defRPr sz="3062"/>
            </a:lvl2pPr>
            <a:lvl3pPr marL="999988" indent="0">
              <a:buNone/>
              <a:defRPr sz="2625"/>
            </a:lvl3pPr>
            <a:lvl4pPr marL="1499982" indent="0">
              <a:buNone/>
              <a:defRPr sz="2187"/>
            </a:lvl4pPr>
            <a:lvl5pPr marL="1999976" indent="0">
              <a:buNone/>
              <a:defRPr sz="2187"/>
            </a:lvl5pPr>
            <a:lvl6pPr marL="2499970" indent="0">
              <a:buNone/>
              <a:defRPr sz="2187"/>
            </a:lvl6pPr>
            <a:lvl7pPr marL="2999964" indent="0">
              <a:buNone/>
              <a:defRPr sz="2187"/>
            </a:lvl7pPr>
            <a:lvl8pPr marL="3499957" indent="0">
              <a:buNone/>
              <a:defRPr sz="2187"/>
            </a:lvl8pPr>
            <a:lvl9pPr marL="3999951" indent="0">
              <a:buNone/>
              <a:defRPr sz="2187"/>
            </a:lvl9pPr>
          </a:lstStyle>
          <a:p>
            <a:pPr lvl="0"/>
            <a:endParaRPr lang="tr-TR" noProof="0"/>
          </a:p>
        </p:txBody>
      </p:sp>
      <p:sp>
        <p:nvSpPr>
          <p:cNvPr id="4" name="Metin Yer Tutucusu 3"/>
          <p:cNvSpPr>
            <a:spLocks noGrp="1"/>
          </p:cNvSpPr>
          <p:nvPr>
            <p:ph type="body" sz="half" idx="2"/>
          </p:nvPr>
        </p:nvSpPr>
        <p:spPr>
          <a:xfrm>
            <a:off x="1734869" y="10800270"/>
            <a:ext cx="8125817" cy="20008534"/>
          </a:xfrm>
        </p:spPr>
        <p:txBody>
          <a:bodyPr/>
          <a:lstStyle>
            <a:lvl1pPr marL="0" indent="0">
              <a:buNone/>
              <a:defRPr sz="1750"/>
            </a:lvl1pPr>
            <a:lvl2pPr marL="499994" indent="0">
              <a:buNone/>
              <a:defRPr sz="1531"/>
            </a:lvl2pPr>
            <a:lvl3pPr marL="999988" indent="0">
              <a:buNone/>
              <a:defRPr sz="1312"/>
            </a:lvl3pPr>
            <a:lvl4pPr marL="1499982" indent="0">
              <a:buNone/>
              <a:defRPr sz="1094"/>
            </a:lvl4pPr>
            <a:lvl5pPr marL="1999976" indent="0">
              <a:buNone/>
              <a:defRPr sz="1094"/>
            </a:lvl5pPr>
            <a:lvl6pPr marL="2499970" indent="0">
              <a:buNone/>
              <a:defRPr sz="1094"/>
            </a:lvl6pPr>
            <a:lvl7pPr marL="2999964" indent="0">
              <a:buNone/>
              <a:defRPr sz="1094"/>
            </a:lvl7pPr>
            <a:lvl8pPr marL="3499957" indent="0">
              <a:buNone/>
              <a:defRPr sz="1094"/>
            </a:lvl8pPr>
            <a:lvl9pPr marL="3999951" indent="0">
              <a:buNone/>
              <a:defRPr sz="1094"/>
            </a:lvl9pPr>
          </a:lstStyle>
          <a:p>
            <a:pPr lvl="0"/>
            <a:r>
              <a:rPr lang="tr-TR"/>
              <a:t>Asıl metin stillerini düzenlemek için tıklatın</a:t>
            </a:r>
          </a:p>
        </p:txBody>
      </p:sp>
    </p:spTree>
    <p:extLst>
      <p:ext uri="{BB962C8B-B14F-4D97-AF65-F5344CB8AC3E}">
        <p14:creationId xmlns:p14="http://schemas.microsoft.com/office/powerpoint/2010/main" val="402055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0"/>
            <a:ext cx="25192038" cy="5249863"/>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1027" name="Rectangle 2"/>
          <p:cNvSpPr>
            <a:spLocks noChangeArrowheads="1"/>
          </p:cNvSpPr>
          <p:nvPr/>
        </p:nvSpPr>
        <p:spPr bwMode="auto">
          <a:xfrm>
            <a:off x="398463" y="6165850"/>
            <a:ext cx="5724525" cy="29051250"/>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1028" name="Rectangle 3"/>
          <p:cNvSpPr>
            <a:spLocks noChangeArrowheads="1"/>
          </p:cNvSpPr>
          <p:nvPr/>
        </p:nvSpPr>
        <p:spPr bwMode="auto">
          <a:xfrm>
            <a:off x="0" y="5249863"/>
            <a:ext cx="25192038" cy="142875"/>
          </a:xfrm>
          <a:prstGeom prst="rect">
            <a:avLst/>
          </a:prstGeom>
          <a:solidFill>
            <a:srgbClr val="660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2" name="Text Box 4"/>
          <p:cNvSpPr txBox="1">
            <a:spLocks noChangeArrowheads="1"/>
          </p:cNvSpPr>
          <p:nvPr/>
        </p:nvSpPr>
        <p:spPr bwMode="auto">
          <a:xfrm>
            <a:off x="349250" y="35482213"/>
            <a:ext cx="14446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424" tIns="51181" rIns="98424" bIns="5118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eaLnBrk="1" hangingPunct="1">
              <a:lnSpc>
                <a:spcPct val="65000"/>
              </a:lnSpc>
              <a:spcBef>
                <a:spcPts val="342"/>
              </a:spcBef>
              <a:buSzPct val="100000"/>
              <a:defRPr/>
            </a:pPr>
            <a:r>
              <a:rPr lang="en-US" sz="547" b="1">
                <a:solidFill>
                  <a:srgbClr val="808080"/>
                </a:solidFill>
              </a:rPr>
              <a:t>POSTER TEMPLATE BY:</a:t>
            </a:r>
          </a:p>
          <a:p>
            <a:pPr eaLnBrk="1" hangingPunct="1">
              <a:lnSpc>
                <a:spcPct val="65000"/>
              </a:lnSpc>
              <a:spcBef>
                <a:spcPts val="684"/>
              </a:spcBef>
              <a:buSzPct val="100000"/>
              <a:defRPr/>
            </a:pPr>
            <a:r>
              <a:rPr lang="en-US" sz="1094" b="1">
                <a:solidFill>
                  <a:srgbClr val="808080"/>
                </a:solidFill>
              </a:rPr>
              <a:t>www.PosterPresentations.com</a:t>
            </a:r>
          </a:p>
        </p:txBody>
      </p:sp>
      <p:sp>
        <p:nvSpPr>
          <p:cNvPr id="2054" name="Rectangle 5"/>
          <p:cNvSpPr>
            <a:spLocks noGrp="1" noChangeArrowheads="1"/>
          </p:cNvSpPr>
          <p:nvPr>
            <p:ph type="title"/>
          </p:nvPr>
        </p:nvSpPr>
        <p:spPr bwMode="auto">
          <a:xfrm>
            <a:off x="550863" y="1392238"/>
            <a:ext cx="24060150" cy="240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tr-TR"/>
              <a:t>Click to edit the title text format</a:t>
            </a:r>
          </a:p>
        </p:txBody>
      </p:sp>
      <p:sp>
        <p:nvSpPr>
          <p:cNvPr id="2055" name="Rectangle 6"/>
          <p:cNvSpPr>
            <a:spLocks noGrp="1" noChangeArrowheads="1"/>
          </p:cNvSpPr>
          <p:nvPr>
            <p:ph type="body" idx="1"/>
          </p:nvPr>
        </p:nvSpPr>
        <p:spPr bwMode="auto">
          <a:xfrm>
            <a:off x="398463" y="6165850"/>
            <a:ext cx="5721350" cy="2904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6480" tIns="456480" rIns="456480" bIns="456480" numCol="1" anchor="t" anchorCtr="0" compatLnSpc="1">
            <a:prstTxWarp prst="textNoShape">
              <a:avLst/>
            </a:prstTxWarp>
          </a:bodyPr>
          <a:lstStyle/>
          <a:p>
            <a:pPr lvl="0"/>
            <a:r>
              <a:rPr lang="en-GB" altLang="tr-TR"/>
              <a:t>Click to edit the outline text format</a:t>
            </a:r>
          </a:p>
          <a:p>
            <a:pPr lvl="1"/>
            <a:r>
              <a:rPr lang="en-GB" altLang="tr-TR"/>
              <a:t>Second Outline Level</a:t>
            </a:r>
          </a:p>
          <a:p>
            <a:pPr lvl="2"/>
            <a:r>
              <a:rPr lang="en-GB" altLang="tr-TR"/>
              <a:t>Third Outline Level</a:t>
            </a:r>
          </a:p>
          <a:p>
            <a:pPr lvl="3"/>
            <a:r>
              <a:rPr lang="en-GB" altLang="tr-TR"/>
              <a:t>Fourth Outline Level</a:t>
            </a:r>
          </a:p>
          <a:p>
            <a:pPr lvl="4"/>
            <a:r>
              <a:rPr lang="en-GB" altLang="tr-TR"/>
              <a:t>Fifth Outline Level</a:t>
            </a:r>
          </a:p>
          <a:p>
            <a:pPr lvl="4"/>
            <a:r>
              <a:rPr lang="en-GB" altLang="tr-TR"/>
              <a:t>Sixth Outline Level</a:t>
            </a:r>
          </a:p>
          <a:p>
            <a:pPr lvl="4"/>
            <a:r>
              <a:rPr lang="en-GB" altLang="tr-TR"/>
              <a:t>Seventh Outline Level</a:t>
            </a:r>
          </a:p>
        </p:txBody>
      </p:sp>
      <p:sp>
        <p:nvSpPr>
          <p:cNvPr id="1032" name="Rectangle 7"/>
          <p:cNvSpPr>
            <a:spLocks noChangeArrowheads="1"/>
          </p:cNvSpPr>
          <p:nvPr/>
        </p:nvSpPr>
        <p:spPr bwMode="auto">
          <a:xfrm>
            <a:off x="0" y="0"/>
            <a:ext cx="25192038" cy="35999738"/>
          </a:xfrm>
          <a:prstGeom prst="rect">
            <a:avLst/>
          </a:prstGeom>
          <a:noFill/>
          <a:ln w="32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1033" name="Rectangle 8"/>
          <p:cNvSpPr>
            <a:spLocks noChangeArrowheads="1"/>
          </p:cNvSpPr>
          <p:nvPr/>
        </p:nvSpPr>
        <p:spPr bwMode="auto">
          <a:xfrm>
            <a:off x="6594475" y="6165850"/>
            <a:ext cx="11918950" cy="29051250"/>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1034" name="Rectangle 9"/>
          <p:cNvSpPr>
            <a:spLocks noChangeArrowheads="1"/>
          </p:cNvSpPr>
          <p:nvPr/>
        </p:nvSpPr>
        <p:spPr bwMode="auto">
          <a:xfrm>
            <a:off x="18986500" y="6165850"/>
            <a:ext cx="5729288" cy="29051250"/>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498475" rtl="0" eaLnBrk="0" fontAlgn="base" hangingPunct="0">
        <a:spcBef>
          <a:spcPct val="0"/>
        </a:spcBef>
        <a:spcAft>
          <a:spcPct val="0"/>
        </a:spcAft>
        <a:buClr>
          <a:srgbClr val="000000"/>
        </a:buClr>
        <a:buSzPct val="100000"/>
        <a:buFont typeface="Times New Roman" panose="02020603050405020304" pitchFamily="18" charset="0"/>
        <a:defRPr sz="9400" kern="1200">
          <a:solidFill>
            <a:srgbClr val="000000"/>
          </a:solidFill>
          <a:latin typeface="+mj-lt"/>
          <a:ea typeface="+mj-ea"/>
          <a:cs typeface="+mj-cs"/>
        </a:defRPr>
      </a:lvl1pPr>
      <a:lvl2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2pPr>
      <a:lvl3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3pPr>
      <a:lvl4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4pPr>
      <a:lvl5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5pPr>
      <a:lvl6pPr marL="2749967"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6pPr>
      <a:lvl7pPr marL="3249960"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7pPr>
      <a:lvl8pPr marL="3749954"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8pPr>
      <a:lvl9pPr marL="4249948"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9pPr>
    </p:titleStyle>
    <p:bodyStyle>
      <a:lvl1pPr marL="374650" indent="-374650" algn="l" defTabSz="498475" rtl="0" eaLnBrk="0" fontAlgn="base" hangingPunct="0">
        <a:spcBef>
          <a:spcPts val="788"/>
        </a:spcBef>
        <a:spcAft>
          <a:spcPct val="0"/>
        </a:spcAft>
        <a:buClr>
          <a:srgbClr val="000000"/>
        </a:buClr>
        <a:buSzPct val="100000"/>
        <a:buFont typeface="Times New Roman" panose="02020603050405020304" pitchFamily="18" charset="0"/>
        <a:defRPr sz="3100" kern="1200">
          <a:solidFill>
            <a:srgbClr val="000000"/>
          </a:solidFill>
          <a:latin typeface="+mn-lt"/>
          <a:ea typeface="+mn-ea"/>
          <a:cs typeface="+mn-cs"/>
        </a:defRPr>
      </a:lvl1pPr>
      <a:lvl2pPr marL="811213" indent="-311150" algn="l" defTabSz="498475" rtl="0" eaLnBrk="0" fontAlgn="base" hangingPunct="0">
        <a:spcBef>
          <a:spcPts val="788"/>
        </a:spcBef>
        <a:spcAft>
          <a:spcPct val="0"/>
        </a:spcAft>
        <a:buClr>
          <a:srgbClr val="000000"/>
        </a:buClr>
        <a:buSzPct val="100000"/>
        <a:buFont typeface="Times New Roman" panose="02020603050405020304" pitchFamily="18" charset="0"/>
        <a:defRPr sz="3100" kern="1200">
          <a:solidFill>
            <a:srgbClr val="000000"/>
          </a:solidFill>
          <a:latin typeface="+mn-lt"/>
          <a:ea typeface="+mn-ea"/>
          <a:cs typeface="+mn-cs"/>
        </a:defRPr>
      </a:lvl2pPr>
      <a:lvl3pPr marL="1249363" indent="-249238" algn="l" defTabSz="498475" rtl="0" eaLnBrk="0" fontAlgn="base" hangingPunct="0">
        <a:spcBef>
          <a:spcPts val="650"/>
        </a:spcBef>
        <a:spcAft>
          <a:spcPct val="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749425" indent="-249238" algn="l" defTabSz="498475" rtl="0" eaLnBrk="0" fontAlgn="base" hangingPunct="0">
        <a:spcBef>
          <a:spcPts val="52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249488" indent="-249238" algn="l" defTabSz="498475" rtl="0" eaLnBrk="0" fontAlgn="base" hangingPunct="0">
        <a:spcBef>
          <a:spcPts val="52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749967"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6pPr>
      <a:lvl7pPr marL="3249960"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7pPr>
      <a:lvl8pPr marL="3749954"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8pPr>
      <a:lvl9pPr marL="4249948"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9pPr>
    </p:bodyStyle>
    <p:otherStyle>
      <a:defPPr>
        <a:defRPr lang="tr-TR"/>
      </a:defPPr>
      <a:lvl1pPr marL="0" algn="l" defTabSz="999988" rtl="0" eaLnBrk="1" latinLnBrk="0" hangingPunct="1">
        <a:defRPr sz="1968" kern="1200">
          <a:solidFill>
            <a:schemeClr val="tx1"/>
          </a:solidFill>
          <a:latin typeface="+mn-lt"/>
          <a:ea typeface="+mn-ea"/>
          <a:cs typeface="+mn-cs"/>
        </a:defRPr>
      </a:lvl1pPr>
      <a:lvl2pPr marL="499994" algn="l" defTabSz="999988" rtl="0" eaLnBrk="1" latinLnBrk="0" hangingPunct="1">
        <a:defRPr sz="1968" kern="1200">
          <a:solidFill>
            <a:schemeClr val="tx1"/>
          </a:solidFill>
          <a:latin typeface="+mn-lt"/>
          <a:ea typeface="+mn-ea"/>
          <a:cs typeface="+mn-cs"/>
        </a:defRPr>
      </a:lvl2pPr>
      <a:lvl3pPr marL="999988" algn="l" defTabSz="999988" rtl="0" eaLnBrk="1" latinLnBrk="0" hangingPunct="1">
        <a:defRPr sz="1968" kern="1200">
          <a:solidFill>
            <a:schemeClr val="tx1"/>
          </a:solidFill>
          <a:latin typeface="+mn-lt"/>
          <a:ea typeface="+mn-ea"/>
          <a:cs typeface="+mn-cs"/>
        </a:defRPr>
      </a:lvl3pPr>
      <a:lvl4pPr marL="1499982" algn="l" defTabSz="999988" rtl="0" eaLnBrk="1" latinLnBrk="0" hangingPunct="1">
        <a:defRPr sz="1968" kern="1200">
          <a:solidFill>
            <a:schemeClr val="tx1"/>
          </a:solidFill>
          <a:latin typeface="+mn-lt"/>
          <a:ea typeface="+mn-ea"/>
          <a:cs typeface="+mn-cs"/>
        </a:defRPr>
      </a:lvl4pPr>
      <a:lvl5pPr marL="1999976" algn="l" defTabSz="999988" rtl="0" eaLnBrk="1" latinLnBrk="0" hangingPunct="1">
        <a:defRPr sz="1968" kern="1200">
          <a:solidFill>
            <a:schemeClr val="tx1"/>
          </a:solidFill>
          <a:latin typeface="+mn-lt"/>
          <a:ea typeface="+mn-ea"/>
          <a:cs typeface="+mn-cs"/>
        </a:defRPr>
      </a:lvl5pPr>
      <a:lvl6pPr marL="2499970" algn="l" defTabSz="999988" rtl="0" eaLnBrk="1" latinLnBrk="0" hangingPunct="1">
        <a:defRPr sz="1968" kern="1200">
          <a:solidFill>
            <a:schemeClr val="tx1"/>
          </a:solidFill>
          <a:latin typeface="+mn-lt"/>
          <a:ea typeface="+mn-ea"/>
          <a:cs typeface="+mn-cs"/>
        </a:defRPr>
      </a:lvl6pPr>
      <a:lvl7pPr marL="2999964" algn="l" defTabSz="999988" rtl="0" eaLnBrk="1" latinLnBrk="0" hangingPunct="1">
        <a:defRPr sz="1968" kern="1200">
          <a:solidFill>
            <a:schemeClr val="tx1"/>
          </a:solidFill>
          <a:latin typeface="+mn-lt"/>
          <a:ea typeface="+mn-ea"/>
          <a:cs typeface="+mn-cs"/>
        </a:defRPr>
      </a:lvl7pPr>
      <a:lvl8pPr marL="3499957" algn="l" defTabSz="999988" rtl="0" eaLnBrk="1" latinLnBrk="0" hangingPunct="1">
        <a:defRPr sz="1968" kern="1200">
          <a:solidFill>
            <a:schemeClr val="tx1"/>
          </a:solidFill>
          <a:latin typeface="+mn-lt"/>
          <a:ea typeface="+mn-ea"/>
          <a:cs typeface="+mn-cs"/>
        </a:defRPr>
      </a:lvl8pPr>
      <a:lvl9pPr marL="3999951" algn="l" defTabSz="999988" rtl="0" eaLnBrk="1" latinLnBrk="0" hangingPunct="1">
        <a:defRPr sz="19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0" y="0"/>
            <a:ext cx="25192038" cy="5249863"/>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2051" name="Rectangle 2"/>
          <p:cNvSpPr>
            <a:spLocks noChangeArrowheads="1"/>
          </p:cNvSpPr>
          <p:nvPr/>
        </p:nvSpPr>
        <p:spPr bwMode="auto">
          <a:xfrm>
            <a:off x="398463" y="6165850"/>
            <a:ext cx="24317325" cy="29051250"/>
          </a:xfrm>
          <a:prstGeom prst="rect">
            <a:avLst/>
          </a:prstGeom>
          <a:solidFill>
            <a:srgbClr val="D7D7D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2052" name="Rectangle 3"/>
          <p:cNvSpPr>
            <a:spLocks noChangeArrowheads="1"/>
          </p:cNvSpPr>
          <p:nvPr/>
        </p:nvSpPr>
        <p:spPr bwMode="auto">
          <a:xfrm>
            <a:off x="0" y="5249863"/>
            <a:ext cx="25192038" cy="142875"/>
          </a:xfrm>
          <a:prstGeom prst="rect">
            <a:avLst/>
          </a:prstGeom>
          <a:solidFill>
            <a:srgbClr val="660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
        <p:nvSpPr>
          <p:cNvPr id="2" name="Text Box 4"/>
          <p:cNvSpPr txBox="1">
            <a:spLocks noChangeArrowheads="1"/>
          </p:cNvSpPr>
          <p:nvPr/>
        </p:nvSpPr>
        <p:spPr bwMode="auto">
          <a:xfrm>
            <a:off x="349250" y="35482213"/>
            <a:ext cx="14446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424" tIns="51181" rIns="98424" bIns="5118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eaLnBrk="1" hangingPunct="1">
              <a:lnSpc>
                <a:spcPct val="65000"/>
              </a:lnSpc>
              <a:spcBef>
                <a:spcPts val="342"/>
              </a:spcBef>
              <a:buSzPct val="100000"/>
              <a:defRPr/>
            </a:pPr>
            <a:r>
              <a:rPr lang="en-US" sz="547" b="1">
                <a:solidFill>
                  <a:srgbClr val="808080"/>
                </a:solidFill>
              </a:rPr>
              <a:t>POSTER TEMPLATE BY:</a:t>
            </a:r>
          </a:p>
          <a:p>
            <a:pPr eaLnBrk="1" hangingPunct="1">
              <a:lnSpc>
                <a:spcPct val="65000"/>
              </a:lnSpc>
              <a:spcBef>
                <a:spcPts val="684"/>
              </a:spcBef>
              <a:buSzPct val="100000"/>
              <a:defRPr/>
            </a:pPr>
            <a:r>
              <a:rPr lang="en-US" sz="1094" b="1">
                <a:solidFill>
                  <a:srgbClr val="808080"/>
                </a:solidFill>
              </a:rPr>
              <a:t>www.PosterPresentations.com</a:t>
            </a:r>
          </a:p>
        </p:txBody>
      </p:sp>
      <p:sp>
        <p:nvSpPr>
          <p:cNvPr id="3078" name="Rectangle 5"/>
          <p:cNvSpPr>
            <a:spLocks noGrp="1" noChangeArrowheads="1"/>
          </p:cNvSpPr>
          <p:nvPr>
            <p:ph type="title"/>
          </p:nvPr>
        </p:nvSpPr>
        <p:spPr bwMode="auto">
          <a:xfrm>
            <a:off x="550863" y="1392238"/>
            <a:ext cx="24060150" cy="240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tr-TR"/>
              <a:t>Click to edit the title text format</a:t>
            </a:r>
          </a:p>
        </p:txBody>
      </p:sp>
      <p:sp>
        <p:nvSpPr>
          <p:cNvPr id="3079" name="Rectangle 6"/>
          <p:cNvSpPr>
            <a:spLocks noGrp="1" noChangeArrowheads="1"/>
          </p:cNvSpPr>
          <p:nvPr>
            <p:ph type="body" idx="1"/>
          </p:nvPr>
        </p:nvSpPr>
        <p:spPr bwMode="auto">
          <a:xfrm>
            <a:off x="398463" y="6165850"/>
            <a:ext cx="24212550" cy="2904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6480" tIns="456480" rIns="456480" bIns="456480" numCol="1" anchor="t" anchorCtr="0" compatLnSpc="1">
            <a:prstTxWarp prst="textNoShape">
              <a:avLst/>
            </a:prstTxWarp>
          </a:bodyPr>
          <a:lstStyle/>
          <a:p>
            <a:pPr lvl="0"/>
            <a:r>
              <a:rPr lang="en-GB" altLang="tr-TR"/>
              <a:t>Click to edit the outline text format</a:t>
            </a:r>
          </a:p>
          <a:p>
            <a:pPr lvl="1"/>
            <a:r>
              <a:rPr lang="en-GB" altLang="tr-TR"/>
              <a:t>Second Outline Level</a:t>
            </a:r>
          </a:p>
          <a:p>
            <a:pPr lvl="2"/>
            <a:r>
              <a:rPr lang="en-GB" altLang="tr-TR"/>
              <a:t>Third Outline Level</a:t>
            </a:r>
          </a:p>
          <a:p>
            <a:pPr lvl="3"/>
            <a:r>
              <a:rPr lang="en-GB" altLang="tr-TR"/>
              <a:t>Fourth Outline Level</a:t>
            </a:r>
          </a:p>
          <a:p>
            <a:pPr lvl="4"/>
            <a:r>
              <a:rPr lang="en-GB" altLang="tr-TR"/>
              <a:t>Fifth Outline Level</a:t>
            </a:r>
          </a:p>
          <a:p>
            <a:pPr lvl="4"/>
            <a:r>
              <a:rPr lang="en-GB" altLang="tr-TR"/>
              <a:t>Sixth Outline Level</a:t>
            </a:r>
          </a:p>
          <a:p>
            <a:pPr lvl="4"/>
            <a:r>
              <a:rPr lang="en-GB" altLang="tr-TR"/>
              <a:t>Seventh Outline Level</a:t>
            </a:r>
          </a:p>
        </p:txBody>
      </p:sp>
      <p:sp>
        <p:nvSpPr>
          <p:cNvPr id="2056" name="Rectangle 7"/>
          <p:cNvSpPr>
            <a:spLocks noChangeArrowheads="1"/>
          </p:cNvSpPr>
          <p:nvPr/>
        </p:nvSpPr>
        <p:spPr bwMode="auto">
          <a:xfrm>
            <a:off x="0" y="0"/>
            <a:ext cx="25192038" cy="35999738"/>
          </a:xfrm>
          <a:prstGeom prst="rect">
            <a:avLst/>
          </a:prstGeom>
          <a:noFill/>
          <a:ln w="32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tr-TR" altLang="tr-T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defTabSz="498475" rtl="0" eaLnBrk="0" fontAlgn="base" hangingPunct="0">
        <a:spcBef>
          <a:spcPct val="0"/>
        </a:spcBef>
        <a:spcAft>
          <a:spcPct val="0"/>
        </a:spcAft>
        <a:buClr>
          <a:srgbClr val="000000"/>
        </a:buClr>
        <a:buSzPct val="100000"/>
        <a:buFont typeface="Times New Roman" panose="02020603050405020304" pitchFamily="18" charset="0"/>
        <a:defRPr sz="9400" kern="1200">
          <a:solidFill>
            <a:srgbClr val="000000"/>
          </a:solidFill>
          <a:latin typeface="+mj-lt"/>
          <a:ea typeface="+mj-ea"/>
          <a:cs typeface="+mj-cs"/>
        </a:defRPr>
      </a:lvl1pPr>
      <a:lvl2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2pPr>
      <a:lvl3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3pPr>
      <a:lvl4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4pPr>
      <a:lvl5pPr algn="ctr" defTabSz="498475" rtl="0" eaLnBrk="0" fontAlgn="base" hangingPunct="0">
        <a:spcBef>
          <a:spcPct val="0"/>
        </a:spcBef>
        <a:spcAft>
          <a:spcPct val="0"/>
        </a:spcAft>
        <a:buClr>
          <a:srgbClr val="000000"/>
        </a:buClr>
        <a:buSzPct val="100000"/>
        <a:buFont typeface="Times New Roman" panose="02020603050405020304" pitchFamily="18" charset="0"/>
        <a:defRPr sz="9400">
          <a:solidFill>
            <a:srgbClr val="000000"/>
          </a:solidFill>
          <a:latin typeface="Arial Black" panose="020B0A04020102020204" pitchFamily="34" charset="0"/>
          <a:ea typeface="Droid Sans Fallback" charset="0"/>
          <a:cs typeface="Droid Sans Fallback" charset="0"/>
        </a:defRPr>
      </a:lvl5pPr>
      <a:lvl6pPr marL="2749967"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6pPr>
      <a:lvl7pPr marL="3249960"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7pPr>
      <a:lvl8pPr marL="3749954"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8pPr>
      <a:lvl9pPr marL="4249948" indent="-249997" algn="ctr" defTabSz="499994" rtl="0" eaLnBrk="0" fontAlgn="base" hangingPunct="0">
        <a:spcBef>
          <a:spcPct val="0"/>
        </a:spcBef>
        <a:spcAft>
          <a:spcPct val="0"/>
        </a:spcAft>
        <a:buClr>
          <a:srgbClr val="000000"/>
        </a:buClr>
        <a:buSzPct val="100000"/>
        <a:buFont typeface="Times New Roman" panose="02020603050405020304" pitchFamily="18" charset="0"/>
        <a:defRPr sz="9405">
          <a:solidFill>
            <a:srgbClr val="000000"/>
          </a:solidFill>
          <a:latin typeface="Arial Black" panose="020B0A04020102020204" pitchFamily="34" charset="0"/>
          <a:ea typeface="Droid Sans Fallback" charset="0"/>
          <a:cs typeface="Droid Sans Fallback" charset="0"/>
        </a:defRPr>
      </a:lvl9pPr>
    </p:titleStyle>
    <p:bodyStyle>
      <a:lvl1pPr marL="374650" indent="-374650" algn="l" defTabSz="498475" rtl="0" eaLnBrk="0" fontAlgn="base" hangingPunct="0">
        <a:spcBef>
          <a:spcPts val="788"/>
        </a:spcBef>
        <a:spcAft>
          <a:spcPct val="0"/>
        </a:spcAft>
        <a:buClr>
          <a:srgbClr val="000000"/>
        </a:buClr>
        <a:buSzPct val="100000"/>
        <a:buFont typeface="Times New Roman" panose="02020603050405020304" pitchFamily="18" charset="0"/>
        <a:defRPr sz="3100" kern="1200">
          <a:solidFill>
            <a:srgbClr val="000000"/>
          </a:solidFill>
          <a:latin typeface="+mn-lt"/>
          <a:ea typeface="+mn-ea"/>
          <a:cs typeface="+mn-cs"/>
        </a:defRPr>
      </a:lvl1pPr>
      <a:lvl2pPr marL="811213" indent="-311150" algn="l" defTabSz="498475" rtl="0" eaLnBrk="0" fontAlgn="base" hangingPunct="0">
        <a:spcBef>
          <a:spcPts val="788"/>
        </a:spcBef>
        <a:spcAft>
          <a:spcPct val="0"/>
        </a:spcAft>
        <a:buClr>
          <a:srgbClr val="000000"/>
        </a:buClr>
        <a:buSzPct val="100000"/>
        <a:buFont typeface="Times New Roman" panose="02020603050405020304" pitchFamily="18" charset="0"/>
        <a:defRPr sz="3100" kern="1200">
          <a:solidFill>
            <a:srgbClr val="000000"/>
          </a:solidFill>
          <a:latin typeface="+mn-lt"/>
          <a:ea typeface="+mn-ea"/>
          <a:cs typeface="+mn-cs"/>
        </a:defRPr>
      </a:lvl2pPr>
      <a:lvl3pPr marL="1249363" indent="-249238" algn="l" defTabSz="498475" rtl="0" eaLnBrk="0" fontAlgn="base" hangingPunct="0">
        <a:spcBef>
          <a:spcPts val="650"/>
        </a:spcBef>
        <a:spcAft>
          <a:spcPct val="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749425" indent="-249238" algn="l" defTabSz="498475" rtl="0" eaLnBrk="0" fontAlgn="base" hangingPunct="0">
        <a:spcBef>
          <a:spcPts val="52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249488" indent="-249238" algn="l" defTabSz="498475" rtl="0" eaLnBrk="0" fontAlgn="base" hangingPunct="0">
        <a:spcBef>
          <a:spcPts val="52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749967"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6pPr>
      <a:lvl7pPr marL="3249960"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7pPr>
      <a:lvl8pPr marL="3749954"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8pPr>
      <a:lvl9pPr marL="4249948" indent="-249997" algn="l" defTabSz="999988" rtl="0" eaLnBrk="1" latinLnBrk="0" hangingPunct="1">
        <a:lnSpc>
          <a:spcPct val="90000"/>
        </a:lnSpc>
        <a:spcBef>
          <a:spcPts val="547"/>
        </a:spcBef>
        <a:buFont typeface="Arial" panose="020B0604020202020204" pitchFamily="34" charset="0"/>
        <a:buChar char="•"/>
        <a:defRPr sz="1968" kern="1200">
          <a:solidFill>
            <a:schemeClr val="tx1"/>
          </a:solidFill>
          <a:latin typeface="+mn-lt"/>
          <a:ea typeface="+mn-ea"/>
          <a:cs typeface="+mn-cs"/>
        </a:defRPr>
      </a:lvl9pPr>
    </p:bodyStyle>
    <p:otherStyle>
      <a:defPPr>
        <a:defRPr lang="tr-TR"/>
      </a:defPPr>
      <a:lvl1pPr marL="0" algn="l" defTabSz="999988" rtl="0" eaLnBrk="1" latinLnBrk="0" hangingPunct="1">
        <a:defRPr sz="1968" kern="1200">
          <a:solidFill>
            <a:schemeClr val="tx1"/>
          </a:solidFill>
          <a:latin typeface="+mn-lt"/>
          <a:ea typeface="+mn-ea"/>
          <a:cs typeface="+mn-cs"/>
        </a:defRPr>
      </a:lvl1pPr>
      <a:lvl2pPr marL="499994" algn="l" defTabSz="999988" rtl="0" eaLnBrk="1" latinLnBrk="0" hangingPunct="1">
        <a:defRPr sz="1968" kern="1200">
          <a:solidFill>
            <a:schemeClr val="tx1"/>
          </a:solidFill>
          <a:latin typeface="+mn-lt"/>
          <a:ea typeface="+mn-ea"/>
          <a:cs typeface="+mn-cs"/>
        </a:defRPr>
      </a:lvl2pPr>
      <a:lvl3pPr marL="999988" algn="l" defTabSz="999988" rtl="0" eaLnBrk="1" latinLnBrk="0" hangingPunct="1">
        <a:defRPr sz="1968" kern="1200">
          <a:solidFill>
            <a:schemeClr val="tx1"/>
          </a:solidFill>
          <a:latin typeface="+mn-lt"/>
          <a:ea typeface="+mn-ea"/>
          <a:cs typeface="+mn-cs"/>
        </a:defRPr>
      </a:lvl3pPr>
      <a:lvl4pPr marL="1499982" algn="l" defTabSz="999988" rtl="0" eaLnBrk="1" latinLnBrk="0" hangingPunct="1">
        <a:defRPr sz="1968" kern="1200">
          <a:solidFill>
            <a:schemeClr val="tx1"/>
          </a:solidFill>
          <a:latin typeface="+mn-lt"/>
          <a:ea typeface="+mn-ea"/>
          <a:cs typeface="+mn-cs"/>
        </a:defRPr>
      </a:lvl4pPr>
      <a:lvl5pPr marL="1999976" algn="l" defTabSz="999988" rtl="0" eaLnBrk="1" latinLnBrk="0" hangingPunct="1">
        <a:defRPr sz="1968" kern="1200">
          <a:solidFill>
            <a:schemeClr val="tx1"/>
          </a:solidFill>
          <a:latin typeface="+mn-lt"/>
          <a:ea typeface="+mn-ea"/>
          <a:cs typeface="+mn-cs"/>
        </a:defRPr>
      </a:lvl5pPr>
      <a:lvl6pPr marL="2499970" algn="l" defTabSz="999988" rtl="0" eaLnBrk="1" latinLnBrk="0" hangingPunct="1">
        <a:defRPr sz="1968" kern="1200">
          <a:solidFill>
            <a:schemeClr val="tx1"/>
          </a:solidFill>
          <a:latin typeface="+mn-lt"/>
          <a:ea typeface="+mn-ea"/>
          <a:cs typeface="+mn-cs"/>
        </a:defRPr>
      </a:lvl6pPr>
      <a:lvl7pPr marL="2999964" algn="l" defTabSz="999988" rtl="0" eaLnBrk="1" latinLnBrk="0" hangingPunct="1">
        <a:defRPr sz="1968" kern="1200">
          <a:solidFill>
            <a:schemeClr val="tx1"/>
          </a:solidFill>
          <a:latin typeface="+mn-lt"/>
          <a:ea typeface="+mn-ea"/>
          <a:cs typeface="+mn-cs"/>
        </a:defRPr>
      </a:lvl7pPr>
      <a:lvl8pPr marL="3499957" algn="l" defTabSz="999988" rtl="0" eaLnBrk="1" latinLnBrk="0" hangingPunct="1">
        <a:defRPr sz="1968" kern="1200">
          <a:solidFill>
            <a:schemeClr val="tx1"/>
          </a:solidFill>
          <a:latin typeface="+mn-lt"/>
          <a:ea typeface="+mn-ea"/>
          <a:cs typeface="+mn-cs"/>
        </a:defRPr>
      </a:lvl8pPr>
      <a:lvl9pPr marL="3999951" algn="l" defTabSz="999988" rtl="0" eaLnBrk="1" latinLnBrk="0" hangingPunct="1">
        <a:defRPr sz="196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1963" y="1916113"/>
            <a:ext cx="21728112" cy="6959600"/>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731963" y="9583738"/>
            <a:ext cx="21728112" cy="2284095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731963" y="33366075"/>
            <a:ext cx="5668962" cy="1917700"/>
          </a:xfrm>
          <a:prstGeom prst="rect">
            <a:avLst/>
          </a:prstGeom>
        </p:spPr>
        <p:txBody>
          <a:bodyPr vert="horz" lIns="91440" tIns="45720" rIns="91440" bIns="45720" rtlCol="0" anchor="ctr"/>
          <a:lstStyle>
            <a:lvl1pPr algn="l">
              <a:defRPr sz="3306" dirty="0">
                <a:solidFill>
                  <a:schemeClr val="tx1">
                    <a:tint val="75000"/>
                  </a:schemeClr>
                </a:solidFill>
              </a:defRPr>
            </a:lvl1pPr>
          </a:lstStyle>
          <a:p>
            <a:pPr>
              <a:defRPr/>
            </a:pPr>
            <a:fld id="{7FECC36C-D2AD-40F5-9F61-B6603B4592E5}" type="datetimeFigureOut">
              <a:rPr lang="en-US"/>
              <a:pPr>
                <a:defRPr/>
              </a:pPr>
              <a:t>1/11/2021</a:t>
            </a:fld>
            <a:endParaRPr lang="en-US"/>
          </a:p>
        </p:txBody>
      </p:sp>
      <p:sp>
        <p:nvSpPr>
          <p:cNvPr id="5" name="Footer Placeholder 4"/>
          <p:cNvSpPr>
            <a:spLocks noGrp="1"/>
          </p:cNvSpPr>
          <p:nvPr>
            <p:ph type="ftr" sz="quarter" idx="3"/>
          </p:nvPr>
        </p:nvSpPr>
        <p:spPr>
          <a:xfrm>
            <a:off x="8345488" y="33366075"/>
            <a:ext cx="8501062" cy="1917700"/>
          </a:xfrm>
          <a:prstGeom prst="rect">
            <a:avLst/>
          </a:prstGeom>
        </p:spPr>
        <p:txBody>
          <a:bodyPr vert="horz" lIns="91440" tIns="45720" rIns="91440" bIns="45720" rtlCol="0" anchor="ctr"/>
          <a:lstStyle>
            <a:lvl1pPr algn="ctr">
              <a:defRPr sz="3306" dirty="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17791113" y="33366075"/>
            <a:ext cx="5668962" cy="1917700"/>
          </a:xfrm>
          <a:prstGeom prst="rect">
            <a:avLst/>
          </a:prstGeom>
        </p:spPr>
        <p:txBody>
          <a:bodyPr vert="horz" lIns="91440" tIns="45720" rIns="91440" bIns="45720" rtlCol="0" anchor="ctr"/>
          <a:lstStyle>
            <a:lvl1pPr algn="r">
              <a:defRPr sz="3306" dirty="0">
                <a:solidFill>
                  <a:schemeClr val="tx1">
                    <a:tint val="75000"/>
                  </a:schemeClr>
                </a:solidFill>
              </a:defRPr>
            </a:lvl1pPr>
          </a:lstStyle>
          <a:p>
            <a:pPr>
              <a:defRPr/>
            </a:pPr>
            <a:fld id="{963B0E23-32C7-42E3-A18A-FA1FDD3413A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2517775" rtl="0" fontAlgn="base">
        <a:lnSpc>
          <a:spcPct val="90000"/>
        </a:lnSpc>
        <a:spcBef>
          <a:spcPct val="0"/>
        </a:spcBef>
        <a:spcAft>
          <a:spcPct val="0"/>
        </a:spcAft>
        <a:defRPr sz="12100" kern="1200">
          <a:solidFill>
            <a:schemeClr val="tx1"/>
          </a:solidFill>
          <a:latin typeface="+mj-lt"/>
          <a:ea typeface="+mj-ea"/>
          <a:cs typeface="+mj-cs"/>
        </a:defRPr>
      </a:lvl1pPr>
      <a:lvl2pPr algn="l" defTabSz="2517775" rtl="0" fontAlgn="base">
        <a:lnSpc>
          <a:spcPct val="90000"/>
        </a:lnSpc>
        <a:spcBef>
          <a:spcPct val="0"/>
        </a:spcBef>
        <a:spcAft>
          <a:spcPct val="0"/>
        </a:spcAft>
        <a:defRPr sz="12100">
          <a:solidFill>
            <a:schemeClr val="tx1"/>
          </a:solidFill>
          <a:latin typeface="Calibri Light" panose="020F0302020204030204" pitchFamily="34" charset="0"/>
        </a:defRPr>
      </a:lvl2pPr>
      <a:lvl3pPr algn="l" defTabSz="2517775" rtl="0" fontAlgn="base">
        <a:lnSpc>
          <a:spcPct val="90000"/>
        </a:lnSpc>
        <a:spcBef>
          <a:spcPct val="0"/>
        </a:spcBef>
        <a:spcAft>
          <a:spcPct val="0"/>
        </a:spcAft>
        <a:defRPr sz="12100">
          <a:solidFill>
            <a:schemeClr val="tx1"/>
          </a:solidFill>
          <a:latin typeface="Calibri Light" panose="020F0302020204030204" pitchFamily="34" charset="0"/>
        </a:defRPr>
      </a:lvl3pPr>
      <a:lvl4pPr algn="l" defTabSz="2517775" rtl="0" fontAlgn="base">
        <a:lnSpc>
          <a:spcPct val="90000"/>
        </a:lnSpc>
        <a:spcBef>
          <a:spcPct val="0"/>
        </a:spcBef>
        <a:spcAft>
          <a:spcPct val="0"/>
        </a:spcAft>
        <a:defRPr sz="12100">
          <a:solidFill>
            <a:schemeClr val="tx1"/>
          </a:solidFill>
          <a:latin typeface="Calibri Light" panose="020F0302020204030204" pitchFamily="34" charset="0"/>
        </a:defRPr>
      </a:lvl4pPr>
      <a:lvl5pPr algn="l" defTabSz="2517775" rtl="0" fontAlgn="base">
        <a:lnSpc>
          <a:spcPct val="90000"/>
        </a:lnSpc>
        <a:spcBef>
          <a:spcPct val="0"/>
        </a:spcBef>
        <a:spcAft>
          <a:spcPct val="0"/>
        </a:spcAft>
        <a:defRPr sz="12100">
          <a:solidFill>
            <a:schemeClr val="tx1"/>
          </a:solidFill>
          <a:latin typeface="Calibri Light" panose="020F0302020204030204" pitchFamily="34" charset="0"/>
        </a:defRPr>
      </a:lvl5pPr>
      <a:lvl6pPr marL="457200" algn="l" defTabSz="2517775" rtl="0" fontAlgn="base">
        <a:lnSpc>
          <a:spcPct val="90000"/>
        </a:lnSpc>
        <a:spcBef>
          <a:spcPct val="0"/>
        </a:spcBef>
        <a:spcAft>
          <a:spcPct val="0"/>
        </a:spcAft>
        <a:defRPr sz="12100">
          <a:solidFill>
            <a:schemeClr val="tx1"/>
          </a:solidFill>
          <a:latin typeface="Calibri Light" panose="020F0302020204030204" pitchFamily="34" charset="0"/>
        </a:defRPr>
      </a:lvl6pPr>
      <a:lvl7pPr marL="914400" algn="l" defTabSz="2517775" rtl="0" fontAlgn="base">
        <a:lnSpc>
          <a:spcPct val="90000"/>
        </a:lnSpc>
        <a:spcBef>
          <a:spcPct val="0"/>
        </a:spcBef>
        <a:spcAft>
          <a:spcPct val="0"/>
        </a:spcAft>
        <a:defRPr sz="12100">
          <a:solidFill>
            <a:schemeClr val="tx1"/>
          </a:solidFill>
          <a:latin typeface="Calibri Light" panose="020F0302020204030204" pitchFamily="34" charset="0"/>
        </a:defRPr>
      </a:lvl7pPr>
      <a:lvl8pPr marL="1371600" algn="l" defTabSz="2517775" rtl="0" fontAlgn="base">
        <a:lnSpc>
          <a:spcPct val="90000"/>
        </a:lnSpc>
        <a:spcBef>
          <a:spcPct val="0"/>
        </a:spcBef>
        <a:spcAft>
          <a:spcPct val="0"/>
        </a:spcAft>
        <a:defRPr sz="12100">
          <a:solidFill>
            <a:schemeClr val="tx1"/>
          </a:solidFill>
          <a:latin typeface="Calibri Light" panose="020F0302020204030204" pitchFamily="34" charset="0"/>
        </a:defRPr>
      </a:lvl8pPr>
      <a:lvl9pPr marL="1828800" algn="l" defTabSz="2517775" rtl="0" fontAlgn="base">
        <a:lnSpc>
          <a:spcPct val="90000"/>
        </a:lnSpc>
        <a:spcBef>
          <a:spcPct val="0"/>
        </a:spcBef>
        <a:spcAft>
          <a:spcPct val="0"/>
        </a:spcAft>
        <a:defRPr sz="12100">
          <a:solidFill>
            <a:schemeClr val="tx1"/>
          </a:solidFill>
          <a:latin typeface="Calibri Light" panose="020F0302020204030204" pitchFamily="34" charset="0"/>
        </a:defRPr>
      </a:lvl9pPr>
    </p:titleStyle>
    <p:bodyStyle>
      <a:lvl1pPr marL="628650" indent="-628650" algn="l" defTabSz="2517775" rtl="0" fontAlgn="base">
        <a:lnSpc>
          <a:spcPct val="90000"/>
        </a:lnSpc>
        <a:spcBef>
          <a:spcPts val="2750"/>
        </a:spcBef>
        <a:spcAft>
          <a:spcPct val="0"/>
        </a:spcAft>
        <a:buFont typeface="Arial" panose="020B0604020202020204" pitchFamily="34" charset="0"/>
        <a:buChar char="•"/>
        <a:defRPr sz="7700" kern="1200">
          <a:solidFill>
            <a:schemeClr val="tx1"/>
          </a:solidFill>
          <a:latin typeface="+mn-lt"/>
          <a:ea typeface="+mn-ea"/>
          <a:cs typeface="+mn-cs"/>
        </a:defRPr>
      </a:lvl1pPr>
      <a:lvl2pPr marL="1889125" indent="-628650" algn="l" defTabSz="2517775" rtl="0" fontAlgn="base">
        <a:lnSpc>
          <a:spcPct val="90000"/>
        </a:lnSpc>
        <a:spcBef>
          <a:spcPts val="1375"/>
        </a:spcBef>
        <a:spcAft>
          <a:spcPct val="0"/>
        </a:spcAft>
        <a:buFont typeface="Arial" panose="020B0604020202020204" pitchFamily="34" charset="0"/>
        <a:buChar char="•"/>
        <a:defRPr sz="6600" kern="1200">
          <a:solidFill>
            <a:schemeClr val="tx1"/>
          </a:solidFill>
          <a:latin typeface="+mn-lt"/>
          <a:ea typeface="+mn-ea"/>
          <a:cs typeface="+mn-cs"/>
        </a:defRPr>
      </a:lvl2pPr>
      <a:lvl3pPr marL="3148013" indent="-628650" algn="l" defTabSz="2517775" rtl="0" fontAlgn="base">
        <a:lnSpc>
          <a:spcPct val="90000"/>
        </a:lnSpc>
        <a:spcBef>
          <a:spcPts val="1375"/>
        </a:spcBef>
        <a:spcAft>
          <a:spcPct val="0"/>
        </a:spcAft>
        <a:buFont typeface="Arial" panose="020B0604020202020204" pitchFamily="34" charset="0"/>
        <a:buChar char="•"/>
        <a:defRPr sz="5500" kern="1200">
          <a:solidFill>
            <a:schemeClr val="tx1"/>
          </a:solidFill>
          <a:latin typeface="+mn-lt"/>
          <a:ea typeface="+mn-ea"/>
          <a:cs typeface="+mn-cs"/>
        </a:defRPr>
      </a:lvl3pPr>
      <a:lvl4pPr marL="4408488" indent="-628650" algn="l" defTabSz="2517775" rtl="0" fontAlgn="base">
        <a:lnSpc>
          <a:spcPct val="90000"/>
        </a:lnSpc>
        <a:spcBef>
          <a:spcPts val="1375"/>
        </a:spcBef>
        <a:spcAft>
          <a:spcPct val="0"/>
        </a:spcAft>
        <a:buFont typeface="Arial" panose="020B0604020202020204" pitchFamily="34" charset="0"/>
        <a:buChar char="•"/>
        <a:defRPr sz="4900" kern="1200">
          <a:solidFill>
            <a:schemeClr val="tx1"/>
          </a:solidFill>
          <a:latin typeface="+mn-lt"/>
          <a:ea typeface="+mn-ea"/>
          <a:cs typeface="+mn-cs"/>
        </a:defRPr>
      </a:lvl4pPr>
      <a:lvl5pPr marL="5667375" indent="-628650" algn="l" defTabSz="2517775" rtl="0" fontAlgn="base">
        <a:lnSpc>
          <a:spcPct val="90000"/>
        </a:lnSpc>
        <a:spcBef>
          <a:spcPts val="1375"/>
        </a:spcBef>
        <a:spcAft>
          <a:spcPct val="0"/>
        </a:spcAft>
        <a:buFont typeface="Arial" panose="020B0604020202020204" pitchFamily="34" charset="0"/>
        <a:buChar char="•"/>
        <a:defRPr sz="4900" kern="1200">
          <a:solidFill>
            <a:schemeClr val="tx1"/>
          </a:solidFill>
          <a:latin typeface="+mn-lt"/>
          <a:ea typeface="+mn-ea"/>
          <a:cs typeface="+mn-cs"/>
        </a:defRPr>
      </a:lvl5pPr>
      <a:lvl6pPr marL="6927723"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6pPr>
      <a:lvl7pPr marL="8187309"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7pPr>
      <a:lvl8pPr marL="9446895"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8pPr>
      <a:lvl9pPr marL="10706481"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9pPr>
    </p:bodyStyle>
    <p:otherStyle>
      <a:defPPr>
        <a:defRPr lang="en-US"/>
      </a:defPPr>
      <a:lvl1pPr marL="0" algn="l" defTabSz="2519172" rtl="0" eaLnBrk="1" latinLnBrk="0" hangingPunct="1">
        <a:defRPr sz="4959" kern="1200">
          <a:solidFill>
            <a:schemeClr val="tx1"/>
          </a:solidFill>
          <a:latin typeface="+mn-lt"/>
          <a:ea typeface="+mn-ea"/>
          <a:cs typeface="+mn-cs"/>
        </a:defRPr>
      </a:lvl1pPr>
      <a:lvl2pPr marL="1259586" algn="l" defTabSz="2519172" rtl="0" eaLnBrk="1" latinLnBrk="0" hangingPunct="1">
        <a:defRPr sz="4959" kern="1200">
          <a:solidFill>
            <a:schemeClr val="tx1"/>
          </a:solidFill>
          <a:latin typeface="+mn-lt"/>
          <a:ea typeface="+mn-ea"/>
          <a:cs typeface="+mn-cs"/>
        </a:defRPr>
      </a:lvl2pPr>
      <a:lvl3pPr marL="2519172" algn="l" defTabSz="2519172" rtl="0" eaLnBrk="1" latinLnBrk="0" hangingPunct="1">
        <a:defRPr sz="4959" kern="1200">
          <a:solidFill>
            <a:schemeClr val="tx1"/>
          </a:solidFill>
          <a:latin typeface="+mn-lt"/>
          <a:ea typeface="+mn-ea"/>
          <a:cs typeface="+mn-cs"/>
        </a:defRPr>
      </a:lvl3pPr>
      <a:lvl4pPr marL="3778758" algn="l" defTabSz="2519172" rtl="0" eaLnBrk="1" latinLnBrk="0" hangingPunct="1">
        <a:defRPr sz="4959" kern="1200">
          <a:solidFill>
            <a:schemeClr val="tx1"/>
          </a:solidFill>
          <a:latin typeface="+mn-lt"/>
          <a:ea typeface="+mn-ea"/>
          <a:cs typeface="+mn-cs"/>
        </a:defRPr>
      </a:lvl4pPr>
      <a:lvl5pPr marL="5038344" algn="l" defTabSz="2519172" rtl="0" eaLnBrk="1" latinLnBrk="0" hangingPunct="1">
        <a:defRPr sz="4959" kern="1200">
          <a:solidFill>
            <a:schemeClr val="tx1"/>
          </a:solidFill>
          <a:latin typeface="+mn-lt"/>
          <a:ea typeface="+mn-ea"/>
          <a:cs typeface="+mn-cs"/>
        </a:defRPr>
      </a:lvl5pPr>
      <a:lvl6pPr marL="6297930" algn="l" defTabSz="2519172" rtl="0" eaLnBrk="1" latinLnBrk="0" hangingPunct="1">
        <a:defRPr sz="4959" kern="1200">
          <a:solidFill>
            <a:schemeClr val="tx1"/>
          </a:solidFill>
          <a:latin typeface="+mn-lt"/>
          <a:ea typeface="+mn-ea"/>
          <a:cs typeface="+mn-cs"/>
        </a:defRPr>
      </a:lvl6pPr>
      <a:lvl7pPr marL="7557516" algn="l" defTabSz="2519172" rtl="0" eaLnBrk="1" latinLnBrk="0" hangingPunct="1">
        <a:defRPr sz="4959" kern="1200">
          <a:solidFill>
            <a:schemeClr val="tx1"/>
          </a:solidFill>
          <a:latin typeface="+mn-lt"/>
          <a:ea typeface="+mn-ea"/>
          <a:cs typeface="+mn-cs"/>
        </a:defRPr>
      </a:lvl7pPr>
      <a:lvl8pPr marL="8817102" algn="l" defTabSz="2519172" rtl="0" eaLnBrk="1" latinLnBrk="0" hangingPunct="1">
        <a:defRPr sz="4959" kern="1200">
          <a:solidFill>
            <a:schemeClr val="tx1"/>
          </a:solidFill>
          <a:latin typeface="+mn-lt"/>
          <a:ea typeface="+mn-ea"/>
          <a:cs typeface="+mn-cs"/>
        </a:defRPr>
      </a:lvl8pPr>
      <a:lvl9pPr marL="10076688" algn="l" defTabSz="2519172" rtl="0" eaLnBrk="1" latinLnBrk="0" hangingPunct="1">
        <a:defRPr sz="49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8211">
            <a:alpha val="76000"/>
          </a:srgbClr>
        </a:solidFill>
        <a:effectLst/>
      </p:bgPr>
    </p:bg>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98474" y="4768846"/>
            <a:ext cx="24122673" cy="2504019"/>
          </a:xfrm>
          <a:prstGeom prst="rect">
            <a:avLst/>
          </a:prstGeom>
          <a:ln/>
        </p:spPr>
        <p:style>
          <a:lnRef idx="1">
            <a:schemeClr val="dk1"/>
          </a:lnRef>
          <a:fillRef idx="2">
            <a:schemeClr val="dk1"/>
          </a:fillRef>
          <a:effectRef idx="1">
            <a:schemeClr val="dk1"/>
          </a:effectRef>
          <a:fontRef idx="minor">
            <a:schemeClr val="dk1"/>
          </a:fontRef>
        </p:style>
        <p:txBody>
          <a:bodyPr wrap="square" lIns="99606" tIns="51181" rIns="99606" bIns="51181">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a:solidFill>
                  <a:schemeClr val="bg1"/>
                </a:solidFill>
                <a:latin typeface="Arial" panose="020B0604020202020204" pitchFamily="34" charset="0"/>
                <a:ea typeface="Droid Sans Fallback" charset="0"/>
                <a:cs typeface="Droid Sans Fallback" charset="0"/>
              </a:defRPr>
            </a:lvl9pPr>
          </a:lstStyle>
          <a:p>
            <a:pPr algn="ctr" eaLnBrk="1" hangingPunct="1">
              <a:spcBef>
                <a:spcPts val="0"/>
              </a:spcBef>
              <a:buSzPct val="100000"/>
              <a:buFont typeface="Times New Roman" panose="02020603050405020304" pitchFamily="18" charset="0"/>
              <a:buNone/>
            </a:pPr>
            <a:r>
              <a:rPr lang="tr-TR" altLang="tr-TR" sz="5200" b="1" dirty="0" smtClean="0">
                <a:solidFill>
                  <a:srgbClr val="FFFFFF"/>
                </a:solidFill>
                <a:effectLst>
                  <a:outerShdw blurRad="38100" dist="38100" dir="2700000" algn="tl">
                    <a:srgbClr val="000000">
                      <a:alpha val="43137"/>
                    </a:srgbClr>
                  </a:outerShdw>
                </a:effectLst>
                <a:latin typeface="+mn-lt"/>
              </a:rPr>
              <a:t>- </a:t>
            </a:r>
            <a:r>
              <a:rPr lang="en-US" altLang="tr-TR" sz="5200" b="1" dirty="0" smtClean="0">
                <a:solidFill>
                  <a:srgbClr val="FFFFFF"/>
                </a:solidFill>
                <a:effectLst>
                  <a:outerShdw blurRad="38100" dist="38100" dir="2700000" algn="tl">
                    <a:srgbClr val="000000">
                      <a:alpha val="43137"/>
                    </a:srgbClr>
                  </a:outerShdw>
                </a:effectLst>
                <a:latin typeface="+mn-lt"/>
              </a:rPr>
              <a:t>HAYVANLARIN </a:t>
            </a:r>
            <a:r>
              <a:rPr lang="en-US" altLang="tr-TR" sz="5200" b="1" dirty="0">
                <a:solidFill>
                  <a:srgbClr val="FFFFFF"/>
                </a:solidFill>
                <a:effectLst>
                  <a:outerShdw blurRad="38100" dist="38100" dir="2700000" algn="tl">
                    <a:srgbClr val="000000">
                      <a:alpha val="43137"/>
                    </a:srgbClr>
                  </a:outerShdw>
                </a:effectLst>
                <a:latin typeface="+mn-lt"/>
              </a:rPr>
              <a:t>DUYGULARININ ANALİZİ VE </a:t>
            </a:r>
            <a:r>
              <a:rPr lang="en-US" altLang="tr-TR" sz="5200" b="1" dirty="0" smtClean="0">
                <a:solidFill>
                  <a:srgbClr val="FFFFFF"/>
                </a:solidFill>
                <a:effectLst>
                  <a:outerShdw blurRad="38100" dist="38100" dir="2700000" algn="tl">
                    <a:srgbClr val="000000">
                      <a:alpha val="43137"/>
                    </a:srgbClr>
                  </a:outerShdw>
                </a:effectLst>
                <a:latin typeface="+mn-lt"/>
              </a:rPr>
              <a:t>TAHMİNLENMES</a:t>
            </a:r>
            <a:r>
              <a:rPr lang="tr-TR" altLang="tr-TR" sz="5200" b="1" dirty="0" smtClean="0">
                <a:solidFill>
                  <a:srgbClr val="FFFFFF"/>
                </a:solidFill>
                <a:effectLst>
                  <a:outerShdw blurRad="38100" dist="38100" dir="2700000" algn="tl">
                    <a:srgbClr val="000000">
                      <a:alpha val="43137"/>
                    </a:srgbClr>
                  </a:outerShdw>
                </a:effectLst>
                <a:latin typeface="+mn-lt"/>
              </a:rPr>
              <a:t>İ -</a:t>
            </a:r>
            <a:r>
              <a:rPr lang="en-US" altLang="tr-TR" sz="5200" i="1" dirty="0">
                <a:solidFill>
                  <a:srgbClr val="FFFFFF"/>
                </a:solidFill>
                <a:effectLst>
                  <a:outerShdw blurRad="38100" dist="38100" dir="2700000" algn="tl">
                    <a:srgbClr val="000000">
                      <a:alpha val="43137"/>
                    </a:srgbClr>
                  </a:outerShdw>
                </a:effectLst>
                <a:latin typeface="+mn-lt"/>
              </a:rPr>
              <a:t/>
            </a:r>
            <a:br>
              <a:rPr lang="en-US" altLang="tr-TR" sz="5200" i="1" dirty="0">
                <a:solidFill>
                  <a:srgbClr val="FFFFFF"/>
                </a:solidFill>
                <a:effectLst>
                  <a:outerShdw blurRad="38100" dist="38100" dir="2700000" algn="tl">
                    <a:srgbClr val="000000">
                      <a:alpha val="43137"/>
                    </a:srgbClr>
                  </a:outerShdw>
                </a:effectLst>
                <a:latin typeface="+mn-lt"/>
              </a:rPr>
            </a:br>
            <a:r>
              <a:rPr lang="tr-TR" altLang="tr-TR" sz="5200" i="1" dirty="0" smtClean="0">
                <a:solidFill>
                  <a:srgbClr val="FFFFFF"/>
                </a:solidFill>
                <a:effectLst>
                  <a:outerShdw blurRad="38100" dist="38100" dir="2700000" algn="tl">
                    <a:srgbClr val="000000">
                      <a:alpha val="43137"/>
                    </a:srgbClr>
                  </a:outerShdw>
                </a:effectLst>
                <a:latin typeface="+mn-lt"/>
              </a:rPr>
              <a:t>Ömer Faruk Öztürk</a:t>
            </a:r>
          </a:p>
          <a:p>
            <a:pPr algn="ctr" eaLnBrk="1" hangingPunct="1">
              <a:spcBef>
                <a:spcPts val="0"/>
              </a:spcBef>
              <a:buSzPct val="100000"/>
              <a:buFont typeface="Times New Roman" panose="02020603050405020304" pitchFamily="18" charset="0"/>
              <a:buNone/>
            </a:pPr>
            <a:r>
              <a:rPr lang="tr-TR" altLang="tr-TR" sz="5200" i="1" dirty="0" smtClean="0">
                <a:solidFill>
                  <a:srgbClr val="FFFFFF"/>
                </a:solidFill>
                <a:effectLst>
                  <a:outerShdw blurRad="38100" dist="38100" dir="2700000" algn="tl">
                    <a:srgbClr val="000000">
                      <a:alpha val="43137"/>
                    </a:srgbClr>
                  </a:outerShdw>
                </a:effectLst>
                <a:latin typeface="+mn-lt"/>
              </a:rPr>
              <a:t>170403057@ogr.gelisim.edu.tr</a:t>
            </a:r>
          </a:p>
        </p:txBody>
      </p:sp>
      <p:sp>
        <p:nvSpPr>
          <p:cNvPr id="5125" name="Text Box 471"/>
          <p:cNvSpPr txBox="1">
            <a:spLocks noChangeArrowheads="1"/>
          </p:cNvSpPr>
          <p:nvPr/>
        </p:nvSpPr>
        <p:spPr bwMode="auto">
          <a:xfrm>
            <a:off x="498474" y="7682340"/>
            <a:ext cx="11928475" cy="501650"/>
          </a:xfrm>
          <a:prstGeom prst="rect">
            <a:avLst/>
          </a:prstGeom>
          <a:ln/>
          <a:extLst/>
        </p:spPr>
        <p:style>
          <a:lnRef idx="1">
            <a:schemeClr val="dk1"/>
          </a:lnRef>
          <a:fillRef idx="2">
            <a:schemeClr val="dk1"/>
          </a:fillRef>
          <a:effectRef idx="1">
            <a:schemeClr val="dk1"/>
          </a:effectRef>
          <a:fontRef idx="minor">
            <a:schemeClr val="dk1"/>
          </a:fontRef>
        </p:style>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mn-lt"/>
              </a:rPr>
              <a:t>ÖZET</a:t>
            </a:r>
            <a:endParaRPr lang="en-US" altLang="tr-TR" sz="2800" b="1" dirty="0">
              <a:solidFill>
                <a:srgbClr val="F8F8F8"/>
              </a:solidFill>
              <a:latin typeface="+mn-lt"/>
            </a:endParaRPr>
          </a:p>
        </p:txBody>
      </p:sp>
      <p:sp>
        <p:nvSpPr>
          <p:cNvPr id="5126" name="Text Box 471"/>
          <p:cNvSpPr txBox="1">
            <a:spLocks noChangeArrowheads="1"/>
          </p:cNvSpPr>
          <p:nvPr/>
        </p:nvSpPr>
        <p:spPr bwMode="auto">
          <a:xfrm>
            <a:off x="12735131" y="7682340"/>
            <a:ext cx="11928475" cy="501650"/>
          </a:xfrm>
          <a:prstGeom prst="rect">
            <a:avLst/>
          </a:prstGeom>
          <a:ln/>
          <a:extLst/>
        </p:spPr>
        <p:style>
          <a:lnRef idx="1">
            <a:schemeClr val="dk1"/>
          </a:lnRef>
          <a:fillRef idx="2">
            <a:schemeClr val="dk1"/>
          </a:fillRef>
          <a:effectRef idx="1">
            <a:schemeClr val="dk1"/>
          </a:effectRef>
          <a:fontRef idx="minor">
            <a:schemeClr val="dk1"/>
          </a:fontRef>
        </p:style>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mn-lt"/>
              </a:rPr>
              <a:t>IV</a:t>
            </a:r>
            <a:r>
              <a:rPr lang="en-US" altLang="tr-TR" sz="2800" b="1" dirty="0">
                <a:solidFill>
                  <a:srgbClr val="F8F8F8"/>
                </a:solidFill>
                <a:latin typeface="+mn-lt"/>
              </a:rPr>
              <a:t>. </a:t>
            </a:r>
            <a:r>
              <a:rPr lang="tr-TR" altLang="tr-TR" sz="2800" b="1" dirty="0" smtClean="0">
                <a:solidFill>
                  <a:srgbClr val="F8F8F8"/>
                </a:solidFill>
                <a:latin typeface="+mn-lt"/>
              </a:rPr>
              <a:t>YAZILIM ALGORİTMASI</a:t>
            </a:r>
            <a:endParaRPr lang="en-US" altLang="tr-TR" sz="2800" b="1" dirty="0">
              <a:solidFill>
                <a:srgbClr val="F8F8F8"/>
              </a:solidFill>
              <a:latin typeface="+mn-lt"/>
            </a:endParaRPr>
          </a:p>
        </p:txBody>
      </p:sp>
      <p:sp>
        <p:nvSpPr>
          <p:cNvPr id="5127" name="Text Box 471"/>
          <p:cNvSpPr txBox="1">
            <a:spLocks noChangeArrowheads="1"/>
          </p:cNvSpPr>
          <p:nvPr/>
        </p:nvSpPr>
        <p:spPr bwMode="auto">
          <a:xfrm>
            <a:off x="486911" y="13828804"/>
            <a:ext cx="11928475" cy="501650"/>
          </a:xfrm>
          <a:prstGeom prst="rect">
            <a:avLst/>
          </a:prstGeom>
          <a:ln/>
          <a:extLst/>
        </p:spPr>
        <p:style>
          <a:lnRef idx="1">
            <a:schemeClr val="dk1"/>
          </a:lnRef>
          <a:fillRef idx="2">
            <a:schemeClr val="dk1"/>
          </a:fillRef>
          <a:effectRef idx="1">
            <a:schemeClr val="dk1"/>
          </a:effectRef>
          <a:fontRef idx="minor">
            <a:schemeClr val="dk1"/>
          </a:fontRef>
        </p:style>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mn-lt"/>
              </a:rPr>
              <a:t>I. GİRİŞ</a:t>
            </a:r>
          </a:p>
        </p:txBody>
      </p:sp>
      <p:sp>
        <p:nvSpPr>
          <p:cNvPr id="35" name="Metin kutusu 34"/>
          <p:cNvSpPr txBox="1"/>
          <p:nvPr/>
        </p:nvSpPr>
        <p:spPr>
          <a:xfrm>
            <a:off x="515069" y="8457758"/>
            <a:ext cx="11928474" cy="5016758"/>
          </a:xfrm>
          <a:prstGeom prst="rect">
            <a:avLst/>
          </a:prstGeom>
          <a:solidFill>
            <a:schemeClr val="bg2">
              <a:lumMod val="75000"/>
              <a:lumOff val="25000"/>
            </a:schemeClr>
          </a:solidFill>
        </p:spPr>
        <p:style>
          <a:lnRef idx="1">
            <a:schemeClr val="dk1"/>
          </a:lnRef>
          <a:fillRef idx="2">
            <a:schemeClr val="dk1"/>
          </a:fillRef>
          <a:effectRef idx="1">
            <a:schemeClr val="dk1"/>
          </a:effectRef>
          <a:fontRef idx="minor">
            <a:schemeClr val="dk1"/>
          </a:fontRef>
        </p:style>
        <p:txBody>
          <a:bodyPr>
            <a:spAutoFit/>
          </a:bodyPr>
          <a:lstStyle/>
          <a:p>
            <a:pPr algn="just" eaLnBrk="1" hangingPunct="1">
              <a:defRPr/>
            </a:pPr>
            <a:r>
              <a:rPr lang="tr-TR" sz="3200" dirty="0">
                <a:solidFill>
                  <a:schemeClr val="accent1"/>
                </a:solidFill>
              </a:rPr>
              <a:t>	Yapay Zekâ ve Makine Öğrenmesi konuları günümüzün </a:t>
            </a:r>
            <a:r>
              <a:rPr lang="tr-TR" sz="3200" dirty="0" err="1">
                <a:solidFill>
                  <a:schemeClr val="accent1"/>
                </a:solidFill>
              </a:rPr>
              <a:t>günümüzün</a:t>
            </a:r>
            <a:r>
              <a:rPr lang="tr-TR" sz="3200" dirty="0">
                <a:solidFill>
                  <a:schemeClr val="accent1"/>
                </a:solidFill>
              </a:rPr>
              <a:t> popüler alanlarındandır. Biliyoruz ki bu çalışma alanlarından biri olan Doğal Dil İşleme (NLP) ile birlikte insanların duygularını yüksek başarı oranlarında tahmin </a:t>
            </a:r>
            <a:r>
              <a:rPr lang="tr-TR" sz="3200" dirty="0" smtClean="0">
                <a:solidFill>
                  <a:schemeClr val="accent1"/>
                </a:solidFill>
              </a:rPr>
              <a:t>edebilmekteyiz. Hayvanların </a:t>
            </a:r>
            <a:r>
              <a:rPr lang="tr-TR" sz="3200" dirty="0">
                <a:solidFill>
                  <a:schemeClr val="accent1"/>
                </a:solidFill>
              </a:rPr>
              <a:t>aralarındaki konuştukları dil ise yüzyıllardır bulunmayı bekliyor ve böyle imkânlara sahip olduğumuz halde henüz çözüme kavuşmuş denemez. Bu yüzden bu çalışma ile birlikte hayvanların dilini öğrenmeye bir adım atmak amacıyla ilk önce onların duygularını keşfedip onların kullandıkları dili öğrenmeye yönelik bir kapı açmak istedim. Çalışmalarımdaki sonuçları kendi kişisel bilgisayarımı kullanarak elde ettim.</a:t>
            </a:r>
            <a:endParaRPr lang="tr-TR" sz="3200" dirty="0">
              <a:solidFill>
                <a:schemeClr val="accent1"/>
              </a:solidFill>
            </a:endParaRPr>
          </a:p>
        </p:txBody>
      </p:sp>
      <p:sp>
        <p:nvSpPr>
          <p:cNvPr id="36" name="Metin kutusu 35"/>
          <p:cNvSpPr txBox="1"/>
          <p:nvPr/>
        </p:nvSpPr>
        <p:spPr>
          <a:xfrm>
            <a:off x="515069" y="14606752"/>
            <a:ext cx="11928476" cy="5016758"/>
          </a:xfrm>
          <a:prstGeom prst="rect">
            <a:avLst/>
          </a:prstGeom>
          <a:solidFill>
            <a:schemeClr val="bg2">
              <a:lumMod val="75000"/>
              <a:lumOff val="25000"/>
            </a:schemeClr>
          </a:solidFill>
        </p:spPr>
        <p:style>
          <a:lnRef idx="1">
            <a:schemeClr val="dk1"/>
          </a:lnRef>
          <a:fillRef idx="2">
            <a:schemeClr val="dk1"/>
          </a:fillRef>
          <a:effectRef idx="1">
            <a:schemeClr val="dk1"/>
          </a:effectRef>
          <a:fontRef idx="minor">
            <a:schemeClr val="dk1"/>
          </a:fontRef>
        </p:style>
        <p:txBody>
          <a:bodyPr>
            <a:spAutoFit/>
          </a:bodyPr>
          <a:lstStyle/>
          <a:p>
            <a:pPr algn="just" eaLnBrk="1" hangingPunct="1">
              <a:defRPr/>
            </a:pPr>
            <a:r>
              <a:rPr lang="tr-TR" sz="3200" dirty="0">
                <a:solidFill>
                  <a:schemeClr val="accent6"/>
                </a:solidFill>
              </a:rPr>
              <a:t>	</a:t>
            </a:r>
            <a:r>
              <a:rPr lang="tr-TR" sz="3200" dirty="0" smtClean="0">
                <a:solidFill>
                  <a:schemeClr val="accent6"/>
                </a:solidFill>
              </a:rPr>
              <a:t>Yaşadığımız </a:t>
            </a:r>
            <a:r>
              <a:rPr lang="tr-TR" sz="3200" dirty="0">
                <a:solidFill>
                  <a:schemeClr val="accent6"/>
                </a:solidFill>
              </a:rPr>
              <a:t>yüzyıla kadar insanlar , duygunun tanımını yapmaya ve duygu hakkında  teoremler oluşturmaya çalışmışlardır . En genel tanımıyla duygu ,bir olaya verdiğimiz tepki olarak değerlendirilebilir. Teknolojik gelişmeler ile birlikte artan yapay zeka kullanımıyla birlikte </a:t>
            </a:r>
            <a:r>
              <a:rPr lang="tr-TR" sz="3200" dirty="0" err="1">
                <a:solidFill>
                  <a:schemeClr val="accent6"/>
                </a:solidFill>
              </a:rPr>
              <a:t>şuanki</a:t>
            </a:r>
            <a:r>
              <a:rPr lang="tr-TR" sz="3200" dirty="0">
                <a:solidFill>
                  <a:schemeClr val="accent6"/>
                </a:solidFill>
              </a:rPr>
              <a:t> teknoloji ile birlikte insanların duygularını belirli bir oranda analiz ve tahmin edebilmekteyiz . Bununla birlikte hayvanların duyguları hakkında insanlar kadar bilgi sahibi değiliz . Ben de bu çalışmam ile birlikte , hayvanların duygularını anlamayı ve bir sonraki adım ile de konuştukları dili çözümlemeyi ve çözmek isteyenlere yol açmayı hedeflemekteyim .</a:t>
            </a:r>
            <a:endParaRPr lang="tr-TR" sz="3200" dirty="0">
              <a:solidFill>
                <a:schemeClr val="accent6"/>
              </a:solidFill>
            </a:endParaRPr>
          </a:p>
        </p:txBody>
      </p:sp>
      <p:sp>
        <p:nvSpPr>
          <p:cNvPr id="5134" name="Text Box 471"/>
          <p:cNvSpPr txBox="1">
            <a:spLocks noChangeArrowheads="1"/>
          </p:cNvSpPr>
          <p:nvPr/>
        </p:nvSpPr>
        <p:spPr bwMode="auto">
          <a:xfrm>
            <a:off x="515269" y="19935810"/>
            <a:ext cx="11928274" cy="501864"/>
          </a:xfrm>
          <a:prstGeom prst="rect">
            <a:avLst/>
          </a:prstGeom>
          <a:ln/>
          <a:extLst/>
        </p:spPr>
        <p:style>
          <a:lnRef idx="1">
            <a:schemeClr val="dk1"/>
          </a:lnRef>
          <a:fillRef idx="2">
            <a:schemeClr val="dk1"/>
          </a:fillRef>
          <a:effectRef idx="1">
            <a:schemeClr val="dk1"/>
          </a:effectRef>
          <a:fontRef idx="minor">
            <a:schemeClr val="dk1"/>
          </a:fontRef>
        </p:style>
        <p:txBody>
          <a:bodyPr wrap="square"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mn-lt"/>
              </a:rPr>
              <a:t>II. LİTERATÜR ARAŞTIRMASI</a:t>
            </a:r>
          </a:p>
        </p:txBody>
      </p:sp>
      <p:sp>
        <p:nvSpPr>
          <p:cNvPr id="38" name="Metin kutusu 37"/>
          <p:cNvSpPr txBox="1"/>
          <p:nvPr/>
        </p:nvSpPr>
        <p:spPr>
          <a:xfrm>
            <a:off x="515268" y="20814206"/>
            <a:ext cx="11928275" cy="8956298"/>
          </a:xfrm>
          <a:prstGeom prst="rect">
            <a:avLst/>
          </a:prstGeom>
          <a:solidFill>
            <a:schemeClr val="bg2">
              <a:lumMod val="75000"/>
              <a:lumOff val="25000"/>
            </a:schemeClr>
          </a:solidFill>
          <a:ln>
            <a:solidFill>
              <a:schemeClr val="bg1"/>
            </a:solidFill>
          </a:ln>
        </p:spPr>
        <p:style>
          <a:lnRef idx="1">
            <a:schemeClr val="dk1"/>
          </a:lnRef>
          <a:fillRef idx="2">
            <a:schemeClr val="dk1"/>
          </a:fillRef>
          <a:effectRef idx="1">
            <a:schemeClr val="dk1"/>
          </a:effectRef>
          <a:fontRef idx="minor">
            <a:schemeClr val="dk1"/>
          </a:fontRef>
        </p:style>
        <p:txBody>
          <a:bodyPr wrap="square">
            <a:spAutoFit/>
          </a:bodyPr>
          <a:lstStyle/>
          <a:p>
            <a:pPr algn="just" eaLnBrk="1" hangingPunct="1">
              <a:defRPr/>
            </a:pPr>
            <a:r>
              <a:rPr lang="tr-TR" sz="3200" dirty="0" smtClean="0">
                <a:solidFill>
                  <a:schemeClr val="accent6"/>
                </a:solidFill>
              </a:rPr>
              <a:t>	Canlıların </a:t>
            </a:r>
            <a:r>
              <a:rPr lang="tr-TR" sz="3200" dirty="0">
                <a:solidFill>
                  <a:schemeClr val="accent6"/>
                </a:solidFill>
              </a:rPr>
              <a:t>duygularını kavramaya yönelik literatürde çok sayıda çalışma vardır . Bu çalışmalar genel olarak benim çalışmamın aksine insan odaklıdır fakat duygunun tespiti için yapılacak olan bu çalışmada hemen hemen aynı metodolojiler kullanıldığı için bu çalışmalar da bu çalışma için önem teşkil etmektedir . </a:t>
            </a:r>
          </a:p>
          <a:p>
            <a:pPr algn="just" eaLnBrk="1" hangingPunct="1">
              <a:defRPr/>
            </a:pPr>
            <a:r>
              <a:rPr lang="tr-TR" sz="3200" dirty="0">
                <a:solidFill>
                  <a:schemeClr val="accent6"/>
                </a:solidFill>
              </a:rPr>
              <a:t>	Bu çalışmaları incelendiğinde ; Derin Sinir Ağları mimarisini Berlin Database of </a:t>
            </a:r>
            <a:r>
              <a:rPr lang="tr-TR" sz="3200" dirty="0" err="1">
                <a:solidFill>
                  <a:schemeClr val="accent6"/>
                </a:solidFill>
              </a:rPr>
              <a:t>Emotiaonal</a:t>
            </a:r>
            <a:r>
              <a:rPr lang="tr-TR" sz="3200" dirty="0">
                <a:solidFill>
                  <a:schemeClr val="accent6"/>
                </a:solidFill>
              </a:rPr>
              <a:t> Speech </a:t>
            </a:r>
            <a:r>
              <a:rPr lang="tr-TR" sz="3200" b="1" dirty="0" smtClean="0">
                <a:solidFill>
                  <a:schemeClr val="accent6"/>
                </a:solidFill>
              </a:rPr>
              <a:t>[1] </a:t>
            </a:r>
            <a:r>
              <a:rPr lang="tr-TR" sz="3200" dirty="0" err="1">
                <a:solidFill>
                  <a:schemeClr val="accent6"/>
                </a:solidFill>
              </a:rPr>
              <a:t>veritabanında</a:t>
            </a:r>
            <a:r>
              <a:rPr lang="tr-TR" sz="3200" dirty="0">
                <a:solidFill>
                  <a:schemeClr val="accent6"/>
                </a:solidFill>
              </a:rPr>
              <a:t> kullanarak % 96.97 oranında başarı oranı elde edimi </a:t>
            </a:r>
            <a:r>
              <a:rPr lang="tr-TR" sz="3200" b="1" dirty="0" smtClean="0">
                <a:solidFill>
                  <a:schemeClr val="accent6"/>
                </a:solidFill>
              </a:rPr>
              <a:t>[2] </a:t>
            </a:r>
            <a:r>
              <a:rPr lang="tr-TR" sz="3200" dirty="0">
                <a:solidFill>
                  <a:schemeClr val="accent6"/>
                </a:solidFill>
              </a:rPr>
              <a:t>, benim de çalışmalarımda kullandığım veri seti olan </a:t>
            </a:r>
            <a:r>
              <a:rPr lang="tr-TR" sz="3200" dirty="0" err="1">
                <a:solidFill>
                  <a:schemeClr val="accent6"/>
                </a:solidFill>
              </a:rPr>
              <a:t>Ryerson</a:t>
            </a:r>
            <a:r>
              <a:rPr lang="tr-TR" sz="3200" dirty="0">
                <a:solidFill>
                  <a:schemeClr val="accent6"/>
                </a:solidFill>
              </a:rPr>
              <a:t> </a:t>
            </a:r>
            <a:r>
              <a:rPr lang="tr-TR" sz="3200" dirty="0" err="1">
                <a:solidFill>
                  <a:schemeClr val="accent6"/>
                </a:solidFill>
              </a:rPr>
              <a:t>Audio-VisualDatabase</a:t>
            </a:r>
            <a:r>
              <a:rPr lang="tr-TR" sz="3200" dirty="0">
                <a:solidFill>
                  <a:schemeClr val="accent6"/>
                </a:solidFill>
              </a:rPr>
              <a:t> of </a:t>
            </a:r>
            <a:r>
              <a:rPr lang="tr-TR" sz="3200" dirty="0" err="1">
                <a:solidFill>
                  <a:schemeClr val="accent6"/>
                </a:solidFill>
              </a:rPr>
              <a:t>Emotional</a:t>
            </a:r>
            <a:r>
              <a:rPr lang="tr-TR" sz="3200" dirty="0">
                <a:solidFill>
                  <a:schemeClr val="accent6"/>
                </a:solidFill>
              </a:rPr>
              <a:t> Speech (RAVDESS) </a:t>
            </a:r>
            <a:r>
              <a:rPr lang="tr-TR" sz="3200" b="1" dirty="0" smtClean="0">
                <a:solidFill>
                  <a:schemeClr val="accent6"/>
                </a:solidFill>
              </a:rPr>
              <a:t>[3] </a:t>
            </a:r>
            <a:r>
              <a:rPr lang="tr-TR" sz="3200" dirty="0">
                <a:solidFill>
                  <a:schemeClr val="accent6"/>
                </a:solidFill>
              </a:rPr>
              <a:t>veri setinde bulunan ses kayıtlarının derin sinir ağlarında başarı oranları %85 ile %95 arasında değişen sekiz farklı duygunun (nötr, sakin, mutlu, üzgün, kızgın, korkulu, iğrenç) sınıflandırılması </a:t>
            </a:r>
            <a:r>
              <a:rPr lang="tr-TR" sz="3200" b="1" dirty="0" smtClean="0">
                <a:solidFill>
                  <a:schemeClr val="accent6"/>
                </a:solidFill>
              </a:rPr>
              <a:t>[4] </a:t>
            </a:r>
            <a:r>
              <a:rPr lang="tr-TR" sz="3200" dirty="0">
                <a:solidFill>
                  <a:schemeClr val="accent6"/>
                </a:solidFill>
              </a:rPr>
              <a:t>, Nörolojik bozukluğu bulunan bir bireyin konuşmasından gelen duyguyu tanıyabilen bir sistemin geliştirilmesi </a:t>
            </a:r>
            <a:r>
              <a:rPr lang="tr-TR" sz="3200" b="1" dirty="0" smtClean="0">
                <a:solidFill>
                  <a:schemeClr val="accent6"/>
                </a:solidFill>
              </a:rPr>
              <a:t>[5]</a:t>
            </a:r>
            <a:r>
              <a:rPr lang="tr-TR" sz="3200" dirty="0" smtClean="0">
                <a:solidFill>
                  <a:schemeClr val="accent6"/>
                </a:solidFill>
              </a:rPr>
              <a:t> </a:t>
            </a:r>
            <a:r>
              <a:rPr lang="tr-TR" sz="3200" dirty="0">
                <a:solidFill>
                  <a:schemeClr val="accent6"/>
                </a:solidFill>
              </a:rPr>
              <a:t>, Konuşmadan duygu tanıma için </a:t>
            </a:r>
            <a:r>
              <a:rPr lang="tr-TR" sz="3200" dirty="0" err="1">
                <a:solidFill>
                  <a:schemeClr val="accent6"/>
                </a:solidFill>
              </a:rPr>
              <a:t>Surrey</a:t>
            </a:r>
            <a:r>
              <a:rPr lang="tr-TR" sz="3200" dirty="0">
                <a:solidFill>
                  <a:schemeClr val="accent6"/>
                </a:solidFill>
              </a:rPr>
              <a:t> </a:t>
            </a:r>
            <a:r>
              <a:rPr lang="tr-TR" sz="3200" dirty="0" err="1">
                <a:solidFill>
                  <a:schemeClr val="accent6"/>
                </a:solidFill>
              </a:rPr>
              <a:t>Audio</a:t>
            </a:r>
            <a:r>
              <a:rPr lang="tr-TR" sz="3200" dirty="0">
                <a:solidFill>
                  <a:schemeClr val="accent6"/>
                </a:solidFill>
              </a:rPr>
              <a:t>-Visual </a:t>
            </a:r>
            <a:r>
              <a:rPr lang="tr-TR" sz="3200" dirty="0" err="1">
                <a:solidFill>
                  <a:schemeClr val="accent6"/>
                </a:solidFill>
              </a:rPr>
              <a:t>Expressed</a:t>
            </a:r>
            <a:r>
              <a:rPr lang="tr-TR" sz="3200" dirty="0">
                <a:solidFill>
                  <a:schemeClr val="accent6"/>
                </a:solidFill>
              </a:rPr>
              <a:t> </a:t>
            </a:r>
            <a:r>
              <a:rPr lang="tr-TR" sz="3200" dirty="0" err="1">
                <a:solidFill>
                  <a:schemeClr val="accent6"/>
                </a:solidFill>
              </a:rPr>
              <a:t>Emotion</a:t>
            </a:r>
            <a:r>
              <a:rPr lang="tr-TR" sz="3200" dirty="0">
                <a:solidFill>
                  <a:schemeClr val="accent6"/>
                </a:solidFill>
              </a:rPr>
              <a:t> (</a:t>
            </a:r>
            <a:r>
              <a:rPr lang="tr-TR" sz="3200" i="1" dirty="0">
                <a:solidFill>
                  <a:schemeClr val="accent6"/>
                </a:solidFill>
              </a:rPr>
              <a:t>SAVEE</a:t>
            </a:r>
            <a:r>
              <a:rPr lang="tr-TR" sz="3200" dirty="0">
                <a:solidFill>
                  <a:schemeClr val="accent6"/>
                </a:solidFill>
              </a:rPr>
              <a:t>) </a:t>
            </a:r>
            <a:r>
              <a:rPr lang="tr-TR" sz="3200" b="1" dirty="0" smtClean="0">
                <a:solidFill>
                  <a:schemeClr val="accent6"/>
                </a:solidFill>
              </a:rPr>
              <a:t>[6] </a:t>
            </a:r>
            <a:r>
              <a:rPr lang="tr-TR" sz="3200" dirty="0">
                <a:solidFill>
                  <a:schemeClr val="accent6"/>
                </a:solidFill>
              </a:rPr>
              <a:t>veri seti ve </a:t>
            </a:r>
            <a:r>
              <a:rPr lang="tr-TR" sz="3200" dirty="0" err="1">
                <a:solidFill>
                  <a:schemeClr val="accent6"/>
                </a:solidFill>
              </a:rPr>
              <a:t>hibrit</a:t>
            </a:r>
            <a:r>
              <a:rPr lang="tr-TR" sz="3200" dirty="0">
                <a:solidFill>
                  <a:schemeClr val="accent6"/>
                </a:solidFill>
              </a:rPr>
              <a:t> derin </a:t>
            </a:r>
            <a:r>
              <a:rPr lang="tr-TR" sz="3200" dirty="0" err="1">
                <a:solidFill>
                  <a:schemeClr val="accent6"/>
                </a:solidFill>
              </a:rPr>
              <a:t>evrişimli</a:t>
            </a:r>
            <a:r>
              <a:rPr lang="tr-TR" sz="3200" dirty="0">
                <a:solidFill>
                  <a:schemeClr val="accent6"/>
                </a:solidFill>
              </a:rPr>
              <a:t> </a:t>
            </a:r>
            <a:r>
              <a:rPr lang="tr-TR" sz="3200" dirty="0" err="1">
                <a:solidFill>
                  <a:schemeClr val="accent6"/>
                </a:solidFill>
              </a:rPr>
              <a:t>LSTM'ye</a:t>
            </a:r>
            <a:r>
              <a:rPr lang="tr-TR" sz="3200" dirty="0">
                <a:solidFill>
                  <a:schemeClr val="accent6"/>
                </a:solidFill>
              </a:rPr>
              <a:t> girdi olarak </a:t>
            </a:r>
            <a:r>
              <a:rPr lang="tr-TR" sz="3200" dirty="0" err="1">
                <a:solidFill>
                  <a:schemeClr val="accent6"/>
                </a:solidFill>
              </a:rPr>
              <a:t>spektrogramlar</a:t>
            </a:r>
            <a:r>
              <a:rPr lang="tr-TR" sz="3200" dirty="0">
                <a:solidFill>
                  <a:schemeClr val="accent6"/>
                </a:solidFill>
              </a:rPr>
              <a:t> kullanılması % 94.26 doğruluk elde edilmesi </a:t>
            </a:r>
            <a:r>
              <a:rPr lang="tr-TR" sz="3200" b="1" dirty="0" smtClean="0">
                <a:solidFill>
                  <a:schemeClr val="accent6"/>
                </a:solidFill>
              </a:rPr>
              <a:t>[7] </a:t>
            </a:r>
            <a:r>
              <a:rPr lang="tr-TR" sz="3200" dirty="0">
                <a:solidFill>
                  <a:schemeClr val="accent6"/>
                </a:solidFill>
              </a:rPr>
              <a:t>gibi çalışmalar benzer çalışmalara örnek gösterilebilir .</a:t>
            </a:r>
          </a:p>
        </p:txBody>
      </p:sp>
      <p:sp>
        <p:nvSpPr>
          <p:cNvPr id="5138" name="Text Box 471"/>
          <p:cNvSpPr txBox="1">
            <a:spLocks noChangeArrowheads="1"/>
          </p:cNvSpPr>
          <p:nvPr/>
        </p:nvSpPr>
        <p:spPr bwMode="auto">
          <a:xfrm>
            <a:off x="486911" y="30147036"/>
            <a:ext cx="11928475" cy="501650"/>
          </a:xfrm>
          <a:prstGeom prst="rect">
            <a:avLst/>
          </a:prstGeom>
          <a:ln/>
          <a:extLst/>
        </p:spPr>
        <p:style>
          <a:lnRef idx="1">
            <a:schemeClr val="dk1"/>
          </a:lnRef>
          <a:fillRef idx="2">
            <a:schemeClr val="dk1"/>
          </a:fillRef>
          <a:effectRef idx="1">
            <a:schemeClr val="dk1"/>
          </a:effectRef>
          <a:fontRef idx="minor">
            <a:schemeClr val="dk1"/>
          </a:fontRef>
        </p:style>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Arial Narrow" panose="020B0606020202030204" pitchFamily="34" charset="0"/>
              </a:rPr>
              <a:t>III. KULLANILAN TEKNİK VE YÖNTEMLER</a:t>
            </a:r>
          </a:p>
        </p:txBody>
      </p:sp>
      <p:sp>
        <p:nvSpPr>
          <p:cNvPr id="5149" name="Text Box 471"/>
          <p:cNvSpPr txBox="1">
            <a:spLocks noChangeArrowheads="1"/>
          </p:cNvSpPr>
          <p:nvPr/>
        </p:nvSpPr>
        <p:spPr bwMode="auto">
          <a:xfrm>
            <a:off x="12813915" y="15596416"/>
            <a:ext cx="11928475" cy="501650"/>
          </a:xfrm>
          <a:prstGeom prst="rect">
            <a:avLst/>
          </a:prstGeom>
          <a:ln/>
          <a:extLst/>
        </p:spPr>
        <p:style>
          <a:lnRef idx="1">
            <a:schemeClr val="dk1"/>
          </a:lnRef>
          <a:fillRef idx="2">
            <a:schemeClr val="dk1"/>
          </a:fillRef>
          <a:effectRef idx="1">
            <a:schemeClr val="dk1"/>
          </a:effectRef>
          <a:fontRef idx="minor">
            <a:schemeClr val="dk1"/>
          </a:fontRef>
        </p:style>
        <p:txBody>
          <a:bodyPr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mn-lt"/>
              </a:rPr>
              <a:t>VI. SONUÇ VE ÇIKARIMLAR</a:t>
            </a:r>
          </a:p>
        </p:txBody>
      </p:sp>
      <p:sp>
        <p:nvSpPr>
          <p:cNvPr id="5153" name="Text Box 471"/>
          <p:cNvSpPr txBox="1">
            <a:spLocks noChangeArrowheads="1"/>
          </p:cNvSpPr>
          <p:nvPr/>
        </p:nvSpPr>
        <p:spPr bwMode="auto">
          <a:xfrm>
            <a:off x="12804067" y="24282674"/>
            <a:ext cx="11875700" cy="501864"/>
          </a:xfrm>
          <a:prstGeom prst="rect">
            <a:avLst/>
          </a:prstGeom>
          <a:ln/>
          <a:extLst/>
        </p:spPr>
        <p:style>
          <a:lnRef idx="1">
            <a:schemeClr val="dk1"/>
          </a:lnRef>
          <a:fillRef idx="2">
            <a:schemeClr val="dk1"/>
          </a:fillRef>
          <a:effectRef idx="1">
            <a:schemeClr val="dk1"/>
          </a:effectRef>
          <a:fontRef idx="minor">
            <a:schemeClr val="dk1"/>
          </a:fontRef>
        </p:style>
        <p:txBody>
          <a:bodyPr wrap="square" lIns="70306" tIns="35145" rIns="70306" bIns="35145">
            <a:spAutoFit/>
          </a:bodyPr>
          <a:lstStyle>
            <a:lvl1pPr defTabSz="704850">
              <a:defRPr>
                <a:solidFill>
                  <a:schemeClr val="bg1"/>
                </a:solidFill>
                <a:latin typeface="Arial" panose="020B0604020202020204" pitchFamily="34" charset="0"/>
                <a:ea typeface="Droid Sans Fallback" charset="0"/>
                <a:cs typeface="Droid Sans Fallback" charset="0"/>
              </a:defRPr>
            </a:lvl1pPr>
            <a:lvl2pPr defTabSz="704850">
              <a:defRPr>
                <a:solidFill>
                  <a:schemeClr val="bg1"/>
                </a:solidFill>
                <a:latin typeface="Arial" panose="020B0604020202020204" pitchFamily="34" charset="0"/>
                <a:ea typeface="Droid Sans Fallback" charset="0"/>
                <a:cs typeface="Droid Sans Fallback" charset="0"/>
              </a:defRPr>
            </a:lvl2pPr>
            <a:lvl3pPr defTabSz="704850">
              <a:defRPr>
                <a:solidFill>
                  <a:schemeClr val="bg1"/>
                </a:solidFill>
                <a:latin typeface="Arial" panose="020B0604020202020204" pitchFamily="34" charset="0"/>
                <a:ea typeface="Droid Sans Fallback" charset="0"/>
                <a:cs typeface="Droid Sans Fallback" charset="0"/>
              </a:defRPr>
            </a:lvl3pPr>
            <a:lvl4pPr defTabSz="704850">
              <a:defRPr>
                <a:solidFill>
                  <a:schemeClr val="bg1"/>
                </a:solidFill>
                <a:latin typeface="Arial" panose="020B0604020202020204" pitchFamily="34" charset="0"/>
                <a:ea typeface="Droid Sans Fallback" charset="0"/>
                <a:cs typeface="Droid Sans Fallback" charset="0"/>
              </a:defRPr>
            </a:lvl4pPr>
            <a:lvl5pPr defTabSz="704850">
              <a:defRPr>
                <a:solidFill>
                  <a:schemeClr val="bg1"/>
                </a:solidFill>
                <a:latin typeface="Arial" panose="020B0604020202020204" pitchFamily="34" charset="0"/>
                <a:ea typeface="Droid Sans Fallback" charset="0"/>
                <a:cs typeface="Droid Sans Fallback" charset="0"/>
              </a:defRPr>
            </a:lvl5pPr>
            <a:lvl6pPr marL="25146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70485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lgn="ctr">
              <a:spcBef>
                <a:spcPct val="50000"/>
              </a:spcBef>
            </a:pPr>
            <a:r>
              <a:rPr lang="tr-TR" altLang="tr-TR" sz="2800" b="1" dirty="0">
                <a:solidFill>
                  <a:srgbClr val="F8F8F8"/>
                </a:solidFill>
                <a:latin typeface="+mn-lt"/>
              </a:rPr>
              <a:t>KAYNAKLAR</a:t>
            </a:r>
          </a:p>
        </p:txBody>
      </p:sp>
      <p:sp>
        <p:nvSpPr>
          <p:cNvPr id="47" name="Metin kutusu 46"/>
          <p:cNvSpPr txBox="1"/>
          <p:nvPr/>
        </p:nvSpPr>
        <p:spPr>
          <a:xfrm>
            <a:off x="12845604" y="25054353"/>
            <a:ext cx="11928476" cy="9325630"/>
          </a:xfrm>
          <a:prstGeom prst="rect">
            <a:avLst/>
          </a:prstGeom>
          <a:solidFill>
            <a:schemeClr val="bg2">
              <a:lumMod val="75000"/>
              <a:lumOff val="25000"/>
            </a:schemeClr>
          </a:solidFill>
        </p:spPr>
        <p:style>
          <a:lnRef idx="1">
            <a:schemeClr val="dk1"/>
          </a:lnRef>
          <a:fillRef idx="2">
            <a:schemeClr val="dk1"/>
          </a:fillRef>
          <a:effectRef idx="1">
            <a:schemeClr val="dk1"/>
          </a:effectRef>
          <a:fontRef idx="minor">
            <a:schemeClr val="dk1"/>
          </a:fontRef>
        </p:style>
        <p:txBody>
          <a:bodyPr>
            <a:spAutoFit/>
          </a:bodyPr>
          <a:lstStyle/>
          <a:p>
            <a:pPr algn="just" eaLnBrk="1" hangingPunct="1">
              <a:defRPr/>
            </a:pPr>
            <a:r>
              <a:rPr lang="tr-TR" sz="2400" b="1" dirty="0" smtClean="0">
                <a:solidFill>
                  <a:schemeClr val="accent6"/>
                </a:solidFill>
              </a:rPr>
              <a:t>[1] </a:t>
            </a:r>
            <a:r>
              <a:rPr lang="tr-TR" sz="2400" i="1" dirty="0" err="1">
                <a:solidFill>
                  <a:schemeClr val="accent6"/>
                </a:solidFill>
              </a:rPr>
              <a:t>Burkhardt</a:t>
            </a:r>
            <a:r>
              <a:rPr lang="tr-TR" sz="2400" i="1" dirty="0">
                <a:solidFill>
                  <a:schemeClr val="accent6"/>
                </a:solidFill>
              </a:rPr>
              <a:t>, </a:t>
            </a:r>
            <a:r>
              <a:rPr lang="tr-TR" sz="2400" i="1" dirty="0" err="1">
                <a:solidFill>
                  <a:schemeClr val="accent6"/>
                </a:solidFill>
              </a:rPr>
              <a:t>Felix</a:t>
            </a:r>
            <a:r>
              <a:rPr lang="tr-TR" sz="2400" i="1" dirty="0">
                <a:solidFill>
                  <a:schemeClr val="accent6"/>
                </a:solidFill>
              </a:rPr>
              <a:t> &amp; </a:t>
            </a:r>
            <a:r>
              <a:rPr lang="tr-TR" sz="2400" i="1" dirty="0" err="1">
                <a:solidFill>
                  <a:schemeClr val="accent6"/>
                </a:solidFill>
              </a:rPr>
              <a:t>Paeschke</a:t>
            </a:r>
            <a:r>
              <a:rPr lang="tr-TR" sz="2400" i="1" dirty="0">
                <a:solidFill>
                  <a:schemeClr val="accent6"/>
                </a:solidFill>
              </a:rPr>
              <a:t>, </a:t>
            </a:r>
            <a:r>
              <a:rPr lang="tr-TR" sz="2400" i="1" dirty="0" err="1">
                <a:solidFill>
                  <a:schemeClr val="accent6"/>
                </a:solidFill>
              </a:rPr>
              <a:t>Astrid</a:t>
            </a:r>
            <a:r>
              <a:rPr lang="tr-TR" sz="2400" i="1" dirty="0">
                <a:solidFill>
                  <a:schemeClr val="accent6"/>
                </a:solidFill>
              </a:rPr>
              <a:t> &amp; </a:t>
            </a:r>
            <a:r>
              <a:rPr lang="tr-TR" sz="2400" i="1" dirty="0" err="1">
                <a:solidFill>
                  <a:schemeClr val="accent6"/>
                </a:solidFill>
              </a:rPr>
              <a:t>Rolfes</a:t>
            </a:r>
            <a:r>
              <a:rPr lang="tr-TR" sz="2400" i="1" dirty="0">
                <a:solidFill>
                  <a:schemeClr val="accent6"/>
                </a:solidFill>
              </a:rPr>
              <a:t>, M. &amp; </a:t>
            </a:r>
            <a:r>
              <a:rPr lang="tr-TR" sz="2400" i="1" dirty="0" err="1">
                <a:solidFill>
                  <a:schemeClr val="accent6"/>
                </a:solidFill>
              </a:rPr>
              <a:t>Sendlmeier</a:t>
            </a:r>
            <a:r>
              <a:rPr lang="tr-TR" sz="2400" i="1" dirty="0">
                <a:solidFill>
                  <a:schemeClr val="accent6"/>
                </a:solidFill>
              </a:rPr>
              <a:t>, </a:t>
            </a:r>
            <a:r>
              <a:rPr lang="tr-TR" sz="2400" i="1" dirty="0" err="1">
                <a:solidFill>
                  <a:schemeClr val="accent6"/>
                </a:solidFill>
              </a:rPr>
              <a:t>Walter</a:t>
            </a:r>
            <a:r>
              <a:rPr lang="tr-TR" sz="2400" i="1" dirty="0">
                <a:solidFill>
                  <a:schemeClr val="accent6"/>
                </a:solidFill>
              </a:rPr>
              <a:t> &amp; </a:t>
            </a:r>
            <a:r>
              <a:rPr lang="tr-TR" sz="2400" i="1" dirty="0" err="1">
                <a:solidFill>
                  <a:schemeClr val="accent6"/>
                </a:solidFill>
              </a:rPr>
              <a:t>Weiss</a:t>
            </a:r>
            <a:r>
              <a:rPr lang="tr-TR" sz="2400" i="1" dirty="0">
                <a:solidFill>
                  <a:schemeClr val="accent6"/>
                </a:solidFill>
              </a:rPr>
              <a:t>, Benjamin. (2005). A </a:t>
            </a:r>
            <a:r>
              <a:rPr lang="tr-TR" sz="2400" i="1" dirty="0" err="1">
                <a:solidFill>
                  <a:schemeClr val="accent6"/>
                </a:solidFill>
              </a:rPr>
              <a:t>database</a:t>
            </a:r>
            <a:r>
              <a:rPr lang="tr-TR" sz="2400" i="1" dirty="0">
                <a:solidFill>
                  <a:schemeClr val="accent6"/>
                </a:solidFill>
              </a:rPr>
              <a:t> of </a:t>
            </a:r>
            <a:r>
              <a:rPr lang="tr-TR" sz="2400" i="1" dirty="0" err="1">
                <a:solidFill>
                  <a:schemeClr val="accent6"/>
                </a:solidFill>
              </a:rPr>
              <a:t>German</a:t>
            </a:r>
            <a:r>
              <a:rPr lang="tr-TR" sz="2400" i="1" dirty="0">
                <a:solidFill>
                  <a:schemeClr val="accent6"/>
                </a:solidFill>
              </a:rPr>
              <a:t> </a:t>
            </a:r>
            <a:r>
              <a:rPr lang="tr-TR" sz="2400" i="1" dirty="0" err="1">
                <a:solidFill>
                  <a:schemeClr val="accent6"/>
                </a:solidFill>
              </a:rPr>
              <a:t>emotional</a:t>
            </a:r>
            <a:r>
              <a:rPr lang="tr-TR" sz="2400" i="1" dirty="0">
                <a:solidFill>
                  <a:schemeClr val="accent6"/>
                </a:solidFill>
              </a:rPr>
              <a:t> </a:t>
            </a:r>
            <a:r>
              <a:rPr lang="tr-TR" sz="2400" i="1" dirty="0" err="1">
                <a:solidFill>
                  <a:schemeClr val="accent6"/>
                </a:solidFill>
              </a:rPr>
              <a:t>speech</a:t>
            </a:r>
            <a:r>
              <a:rPr lang="tr-TR" sz="2400" i="1" dirty="0">
                <a:solidFill>
                  <a:schemeClr val="accent6"/>
                </a:solidFill>
              </a:rPr>
              <a:t>. 9th </a:t>
            </a:r>
            <a:r>
              <a:rPr lang="tr-TR" sz="2400" i="1" dirty="0" err="1">
                <a:solidFill>
                  <a:schemeClr val="accent6"/>
                </a:solidFill>
              </a:rPr>
              <a:t>European</a:t>
            </a:r>
            <a:r>
              <a:rPr lang="tr-TR" sz="2400" i="1" dirty="0">
                <a:solidFill>
                  <a:schemeClr val="accent6"/>
                </a:solidFill>
              </a:rPr>
              <a:t> Conference on Speech </a:t>
            </a:r>
            <a:r>
              <a:rPr lang="tr-TR" sz="2400" i="1" dirty="0" err="1">
                <a:solidFill>
                  <a:schemeClr val="accent6"/>
                </a:solidFill>
              </a:rPr>
              <a:t>Communication</a:t>
            </a:r>
            <a:r>
              <a:rPr lang="tr-TR" sz="2400" i="1" dirty="0">
                <a:solidFill>
                  <a:schemeClr val="accent6"/>
                </a:solidFill>
              </a:rPr>
              <a:t> </a:t>
            </a:r>
            <a:r>
              <a:rPr lang="tr-TR" sz="2400" i="1" dirty="0" err="1">
                <a:solidFill>
                  <a:schemeClr val="accent6"/>
                </a:solidFill>
              </a:rPr>
              <a:t>and</a:t>
            </a:r>
            <a:r>
              <a:rPr lang="tr-TR" sz="2400" i="1" dirty="0">
                <a:solidFill>
                  <a:schemeClr val="accent6"/>
                </a:solidFill>
              </a:rPr>
              <a:t> </a:t>
            </a:r>
            <a:r>
              <a:rPr lang="tr-TR" sz="2400" i="1" dirty="0" err="1">
                <a:solidFill>
                  <a:schemeClr val="accent6"/>
                </a:solidFill>
              </a:rPr>
              <a:t>Technology</a:t>
            </a:r>
            <a:r>
              <a:rPr lang="tr-TR" sz="2400" i="1" dirty="0">
                <a:solidFill>
                  <a:schemeClr val="accent6"/>
                </a:solidFill>
              </a:rPr>
              <a:t>. 5. 1517-1520.</a:t>
            </a:r>
          </a:p>
          <a:p>
            <a:pPr algn="just" eaLnBrk="1" hangingPunct="1">
              <a:defRPr/>
            </a:pPr>
            <a:endParaRPr lang="tr-TR" sz="2400" dirty="0">
              <a:solidFill>
                <a:schemeClr val="accent6"/>
              </a:solidFill>
            </a:endParaRPr>
          </a:p>
          <a:p>
            <a:pPr algn="just" eaLnBrk="1" hangingPunct="1">
              <a:defRPr/>
            </a:pPr>
            <a:r>
              <a:rPr lang="tr-TR" sz="2400" b="1" dirty="0" smtClean="0">
                <a:solidFill>
                  <a:schemeClr val="accent6"/>
                </a:solidFill>
              </a:rPr>
              <a:t>[2</a:t>
            </a:r>
            <a:r>
              <a:rPr lang="tr-TR" sz="2400" b="1" i="1" dirty="0" smtClean="0">
                <a:solidFill>
                  <a:schemeClr val="accent6"/>
                </a:solidFill>
              </a:rPr>
              <a:t>] </a:t>
            </a:r>
            <a:r>
              <a:rPr lang="tr-TR" sz="2400" i="1" dirty="0" err="1">
                <a:solidFill>
                  <a:schemeClr val="accent6"/>
                </a:solidFill>
              </a:rPr>
              <a:t>Harár</a:t>
            </a:r>
            <a:r>
              <a:rPr lang="tr-TR" sz="2400" i="1" dirty="0">
                <a:solidFill>
                  <a:schemeClr val="accent6"/>
                </a:solidFill>
              </a:rPr>
              <a:t>, </a:t>
            </a:r>
            <a:r>
              <a:rPr lang="tr-TR" sz="2400" i="1" dirty="0" err="1">
                <a:solidFill>
                  <a:schemeClr val="accent6"/>
                </a:solidFill>
              </a:rPr>
              <a:t>Pavol</a:t>
            </a:r>
            <a:r>
              <a:rPr lang="tr-TR" sz="2400" i="1" dirty="0">
                <a:solidFill>
                  <a:schemeClr val="accent6"/>
                </a:solidFill>
              </a:rPr>
              <a:t> &amp; </a:t>
            </a:r>
            <a:r>
              <a:rPr lang="tr-TR" sz="2400" i="1" dirty="0" err="1">
                <a:solidFill>
                  <a:schemeClr val="accent6"/>
                </a:solidFill>
              </a:rPr>
              <a:t>Burget</a:t>
            </a:r>
            <a:r>
              <a:rPr lang="tr-TR" sz="2400" i="1" dirty="0">
                <a:solidFill>
                  <a:schemeClr val="accent6"/>
                </a:solidFill>
              </a:rPr>
              <a:t>, </a:t>
            </a:r>
            <a:r>
              <a:rPr lang="tr-TR" sz="2400" i="1" dirty="0" err="1">
                <a:solidFill>
                  <a:schemeClr val="accent6"/>
                </a:solidFill>
              </a:rPr>
              <a:t>Radim</a:t>
            </a:r>
            <a:r>
              <a:rPr lang="tr-TR" sz="2400" i="1" dirty="0">
                <a:solidFill>
                  <a:schemeClr val="accent6"/>
                </a:solidFill>
              </a:rPr>
              <a:t> &amp; Dutta, Malay. (2017). Speech </a:t>
            </a:r>
            <a:r>
              <a:rPr lang="tr-TR" sz="2400" i="1" dirty="0" err="1">
                <a:solidFill>
                  <a:schemeClr val="accent6"/>
                </a:solidFill>
              </a:rPr>
              <a:t>emotion</a:t>
            </a:r>
            <a:r>
              <a:rPr lang="tr-TR" sz="2400" i="1" dirty="0">
                <a:solidFill>
                  <a:schemeClr val="accent6"/>
                </a:solidFill>
              </a:rPr>
              <a:t> </a:t>
            </a:r>
            <a:r>
              <a:rPr lang="tr-TR" sz="2400" i="1" dirty="0" err="1">
                <a:solidFill>
                  <a:schemeClr val="accent6"/>
                </a:solidFill>
              </a:rPr>
              <a:t>recognition</a:t>
            </a:r>
            <a:r>
              <a:rPr lang="tr-TR" sz="2400" i="1" dirty="0">
                <a:solidFill>
                  <a:schemeClr val="accent6"/>
                </a:solidFill>
              </a:rPr>
              <a:t> </a:t>
            </a:r>
            <a:r>
              <a:rPr lang="tr-TR" sz="2400" i="1" dirty="0" err="1">
                <a:solidFill>
                  <a:schemeClr val="accent6"/>
                </a:solidFill>
              </a:rPr>
              <a:t>with</a:t>
            </a:r>
            <a:r>
              <a:rPr lang="tr-TR" sz="2400" i="1" dirty="0">
                <a:solidFill>
                  <a:schemeClr val="accent6"/>
                </a:solidFill>
              </a:rPr>
              <a:t> </a:t>
            </a:r>
            <a:r>
              <a:rPr lang="tr-TR" sz="2400" i="1" dirty="0" err="1">
                <a:solidFill>
                  <a:schemeClr val="accent6"/>
                </a:solidFill>
              </a:rPr>
              <a:t>deep</a:t>
            </a:r>
            <a:r>
              <a:rPr lang="tr-TR" sz="2400" i="1" dirty="0">
                <a:solidFill>
                  <a:schemeClr val="accent6"/>
                </a:solidFill>
              </a:rPr>
              <a:t> </a:t>
            </a:r>
            <a:r>
              <a:rPr lang="tr-TR" sz="2400" i="1" dirty="0" err="1">
                <a:solidFill>
                  <a:schemeClr val="accent6"/>
                </a:solidFill>
              </a:rPr>
              <a:t>learning</a:t>
            </a:r>
            <a:r>
              <a:rPr lang="tr-TR" sz="2400" i="1" dirty="0">
                <a:solidFill>
                  <a:schemeClr val="accent6"/>
                </a:solidFill>
              </a:rPr>
              <a:t>. 137-140. 10.1109/SPIN.2017.8049931.</a:t>
            </a:r>
          </a:p>
          <a:p>
            <a:pPr algn="just" eaLnBrk="1" hangingPunct="1">
              <a:defRPr/>
            </a:pPr>
            <a:endParaRPr lang="tr-TR" sz="2400" dirty="0">
              <a:solidFill>
                <a:schemeClr val="accent6"/>
              </a:solidFill>
            </a:endParaRPr>
          </a:p>
          <a:p>
            <a:pPr algn="just" eaLnBrk="1" hangingPunct="1">
              <a:defRPr/>
            </a:pPr>
            <a:r>
              <a:rPr lang="tr-TR" sz="2400" b="1" dirty="0" smtClean="0">
                <a:solidFill>
                  <a:schemeClr val="accent6"/>
                </a:solidFill>
              </a:rPr>
              <a:t>[3</a:t>
            </a:r>
            <a:r>
              <a:rPr lang="tr-TR" sz="2400" b="1" i="1" dirty="0" smtClean="0">
                <a:solidFill>
                  <a:schemeClr val="accent6"/>
                </a:solidFill>
              </a:rPr>
              <a:t>] </a:t>
            </a:r>
            <a:r>
              <a:rPr lang="tr-TR" sz="2400" i="1" dirty="0" err="1">
                <a:solidFill>
                  <a:schemeClr val="accent6"/>
                </a:solidFill>
              </a:rPr>
              <a:t>Livingstone</a:t>
            </a:r>
            <a:r>
              <a:rPr lang="tr-TR" sz="2400" i="1" dirty="0">
                <a:solidFill>
                  <a:schemeClr val="accent6"/>
                </a:solidFill>
              </a:rPr>
              <a:t> SR, </a:t>
            </a:r>
            <a:r>
              <a:rPr lang="tr-TR" sz="2400" i="1" dirty="0" err="1">
                <a:solidFill>
                  <a:schemeClr val="accent6"/>
                </a:solidFill>
              </a:rPr>
              <a:t>Russo</a:t>
            </a:r>
            <a:r>
              <a:rPr lang="tr-TR" sz="2400" i="1" dirty="0">
                <a:solidFill>
                  <a:schemeClr val="accent6"/>
                </a:solidFill>
              </a:rPr>
              <a:t> FA (2018) </a:t>
            </a:r>
            <a:r>
              <a:rPr lang="tr-TR" sz="2400" i="1" dirty="0" err="1">
                <a:solidFill>
                  <a:schemeClr val="accent6"/>
                </a:solidFill>
              </a:rPr>
              <a:t>The</a:t>
            </a:r>
            <a:r>
              <a:rPr lang="tr-TR" sz="2400" i="1" dirty="0">
                <a:solidFill>
                  <a:schemeClr val="accent6"/>
                </a:solidFill>
              </a:rPr>
              <a:t> </a:t>
            </a:r>
            <a:r>
              <a:rPr lang="tr-TR" sz="2400" i="1" dirty="0" err="1">
                <a:solidFill>
                  <a:schemeClr val="accent6"/>
                </a:solidFill>
              </a:rPr>
              <a:t>Ryerson</a:t>
            </a:r>
            <a:r>
              <a:rPr lang="tr-TR" sz="2400" i="1" dirty="0">
                <a:solidFill>
                  <a:schemeClr val="accent6"/>
                </a:solidFill>
              </a:rPr>
              <a:t> </a:t>
            </a:r>
            <a:r>
              <a:rPr lang="tr-TR" sz="2400" i="1" dirty="0" err="1">
                <a:solidFill>
                  <a:schemeClr val="accent6"/>
                </a:solidFill>
              </a:rPr>
              <a:t>Audio</a:t>
            </a:r>
            <a:r>
              <a:rPr lang="tr-TR" sz="2400" i="1" dirty="0">
                <a:solidFill>
                  <a:schemeClr val="accent6"/>
                </a:solidFill>
              </a:rPr>
              <a:t>-Visual Database of </a:t>
            </a:r>
            <a:r>
              <a:rPr lang="tr-TR" sz="2400" i="1" dirty="0" err="1">
                <a:solidFill>
                  <a:schemeClr val="accent6"/>
                </a:solidFill>
              </a:rPr>
              <a:t>Emotional</a:t>
            </a:r>
            <a:r>
              <a:rPr lang="tr-TR" sz="2400" i="1" dirty="0">
                <a:solidFill>
                  <a:schemeClr val="accent6"/>
                </a:solidFill>
              </a:rPr>
              <a:t> Speech </a:t>
            </a:r>
            <a:r>
              <a:rPr lang="tr-TR" sz="2400" i="1" dirty="0" err="1">
                <a:solidFill>
                  <a:schemeClr val="accent6"/>
                </a:solidFill>
              </a:rPr>
              <a:t>and</a:t>
            </a:r>
            <a:r>
              <a:rPr lang="tr-TR" sz="2400" i="1" dirty="0">
                <a:solidFill>
                  <a:schemeClr val="accent6"/>
                </a:solidFill>
              </a:rPr>
              <a:t> </a:t>
            </a:r>
            <a:r>
              <a:rPr lang="tr-TR" sz="2400" i="1" dirty="0" err="1">
                <a:solidFill>
                  <a:schemeClr val="accent6"/>
                </a:solidFill>
              </a:rPr>
              <a:t>Song</a:t>
            </a:r>
            <a:r>
              <a:rPr lang="tr-TR" sz="2400" i="1" dirty="0">
                <a:solidFill>
                  <a:schemeClr val="accent6"/>
                </a:solidFill>
              </a:rPr>
              <a:t> (RAVDESS): A </a:t>
            </a:r>
            <a:r>
              <a:rPr lang="tr-TR" sz="2400" i="1" dirty="0" err="1">
                <a:solidFill>
                  <a:schemeClr val="accent6"/>
                </a:solidFill>
              </a:rPr>
              <a:t>dynamic</a:t>
            </a:r>
            <a:r>
              <a:rPr lang="tr-TR" sz="2400" i="1" dirty="0">
                <a:solidFill>
                  <a:schemeClr val="accent6"/>
                </a:solidFill>
              </a:rPr>
              <a:t>, </a:t>
            </a:r>
            <a:r>
              <a:rPr lang="tr-TR" sz="2400" i="1" dirty="0" err="1">
                <a:solidFill>
                  <a:schemeClr val="accent6"/>
                </a:solidFill>
              </a:rPr>
              <a:t>multimodal</a:t>
            </a:r>
            <a:r>
              <a:rPr lang="tr-TR" sz="2400" i="1" dirty="0">
                <a:solidFill>
                  <a:schemeClr val="accent6"/>
                </a:solidFill>
              </a:rPr>
              <a:t> set of </a:t>
            </a:r>
            <a:r>
              <a:rPr lang="tr-TR" sz="2400" i="1" dirty="0" err="1">
                <a:solidFill>
                  <a:schemeClr val="accent6"/>
                </a:solidFill>
              </a:rPr>
              <a:t>facial</a:t>
            </a:r>
            <a:r>
              <a:rPr lang="tr-TR" sz="2400" i="1" dirty="0">
                <a:solidFill>
                  <a:schemeClr val="accent6"/>
                </a:solidFill>
              </a:rPr>
              <a:t> </a:t>
            </a:r>
            <a:r>
              <a:rPr lang="tr-TR" sz="2400" i="1" dirty="0" err="1">
                <a:solidFill>
                  <a:schemeClr val="accent6"/>
                </a:solidFill>
              </a:rPr>
              <a:t>and</a:t>
            </a:r>
            <a:r>
              <a:rPr lang="tr-TR" sz="2400" i="1" dirty="0">
                <a:solidFill>
                  <a:schemeClr val="accent6"/>
                </a:solidFill>
              </a:rPr>
              <a:t> </a:t>
            </a:r>
            <a:r>
              <a:rPr lang="tr-TR" sz="2400" i="1" dirty="0" err="1">
                <a:solidFill>
                  <a:schemeClr val="accent6"/>
                </a:solidFill>
              </a:rPr>
              <a:t>vocal</a:t>
            </a:r>
            <a:r>
              <a:rPr lang="tr-TR" sz="2400" i="1" dirty="0">
                <a:solidFill>
                  <a:schemeClr val="accent6"/>
                </a:solidFill>
              </a:rPr>
              <a:t> </a:t>
            </a:r>
            <a:r>
              <a:rPr lang="tr-TR" sz="2400" i="1" dirty="0" err="1">
                <a:solidFill>
                  <a:schemeClr val="accent6"/>
                </a:solidFill>
              </a:rPr>
              <a:t>expressions</a:t>
            </a:r>
            <a:r>
              <a:rPr lang="tr-TR" sz="2400" i="1" dirty="0">
                <a:solidFill>
                  <a:schemeClr val="accent6"/>
                </a:solidFill>
              </a:rPr>
              <a:t> in North </a:t>
            </a:r>
            <a:r>
              <a:rPr lang="tr-TR" sz="2400" i="1" dirty="0" err="1">
                <a:solidFill>
                  <a:schemeClr val="accent6"/>
                </a:solidFill>
              </a:rPr>
              <a:t>American</a:t>
            </a:r>
            <a:r>
              <a:rPr lang="tr-TR" sz="2400" i="1" dirty="0">
                <a:solidFill>
                  <a:schemeClr val="accent6"/>
                </a:solidFill>
              </a:rPr>
              <a:t> English. PLOS ONE 13(5): e0196391. https://doi.org/10.1371/journal.pone.0196391</a:t>
            </a:r>
          </a:p>
          <a:p>
            <a:pPr algn="just" eaLnBrk="1" hangingPunct="1">
              <a:defRPr/>
            </a:pPr>
            <a:endParaRPr lang="tr-TR" sz="2400" i="1" dirty="0">
              <a:solidFill>
                <a:schemeClr val="accent6"/>
              </a:solidFill>
            </a:endParaRPr>
          </a:p>
          <a:p>
            <a:pPr algn="just" eaLnBrk="1" hangingPunct="1">
              <a:defRPr/>
            </a:pPr>
            <a:r>
              <a:rPr lang="tr-TR" sz="2400" b="1" dirty="0" smtClean="0">
                <a:solidFill>
                  <a:schemeClr val="accent6"/>
                </a:solidFill>
              </a:rPr>
              <a:t>[4</a:t>
            </a:r>
            <a:r>
              <a:rPr lang="tr-TR" sz="2400" b="1" i="1" dirty="0" smtClean="0">
                <a:solidFill>
                  <a:schemeClr val="accent6"/>
                </a:solidFill>
              </a:rPr>
              <a:t>] </a:t>
            </a:r>
            <a:r>
              <a:rPr lang="tr-TR" sz="2400" i="1" dirty="0">
                <a:solidFill>
                  <a:schemeClr val="accent6"/>
                </a:solidFill>
              </a:rPr>
              <a:t>de </a:t>
            </a:r>
            <a:r>
              <a:rPr lang="tr-TR" sz="2400" i="1" dirty="0" err="1">
                <a:solidFill>
                  <a:schemeClr val="accent6"/>
                </a:solidFill>
              </a:rPr>
              <a:t>Pinto</a:t>
            </a:r>
            <a:r>
              <a:rPr lang="tr-TR" sz="2400" i="1" dirty="0">
                <a:solidFill>
                  <a:schemeClr val="accent6"/>
                </a:solidFill>
              </a:rPr>
              <a:t>, </a:t>
            </a:r>
            <a:r>
              <a:rPr lang="tr-TR" sz="2400" i="1" dirty="0" err="1">
                <a:solidFill>
                  <a:schemeClr val="accent6"/>
                </a:solidFill>
              </a:rPr>
              <a:t>Marco</a:t>
            </a:r>
            <a:r>
              <a:rPr lang="tr-TR" sz="2400" i="1" dirty="0">
                <a:solidFill>
                  <a:schemeClr val="accent6"/>
                </a:solidFill>
              </a:rPr>
              <a:t> </a:t>
            </a:r>
            <a:r>
              <a:rPr lang="tr-TR" sz="2400" i="1" dirty="0" err="1">
                <a:solidFill>
                  <a:schemeClr val="accent6"/>
                </a:solidFill>
              </a:rPr>
              <a:t>Giuseppe</a:t>
            </a:r>
            <a:r>
              <a:rPr lang="tr-TR" sz="2400" i="1" dirty="0">
                <a:solidFill>
                  <a:schemeClr val="accent6"/>
                </a:solidFill>
              </a:rPr>
              <a:t> &amp; </a:t>
            </a:r>
            <a:r>
              <a:rPr lang="tr-TR" sz="2400" i="1" dirty="0" err="1">
                <a:solidFill>
                  <a:schemeClr val="accent6"/>
                </a:solidFill>
              </a:rPr>
              <a:t>Polignano</a:t>
            </a:r>
            <a:r>
              <a:rPr lang="tr-TR" sz="2400" i="1" dirty="0">
                <a:solidFill>
                  <a:schemeClr val="accent6"/>
                </a:solidFill>
              </a:rPr>
              <a:t>, </a:t>
            </a:r>
            <a:r>
              <a:rPr lang="tr-TR" sz="2400" i="1" dirty="0" err="1">
                <a:solidFill>
                  <a:schemeClr val="accent6"/>
                </a:solidFill>
              </a:rPr>
              <a:t>Marco</a:t>
            </a:r>
            <a:r>
              <a:rPr lang="tr-TR" sz="2400" i="1" dirty="0">
                <a:solidFill>
                  <a:schemeClr val="accent6"/>
                </a:solidFill>
              </a:rPr>
              <a:t> &amp; </a:t>
            </a:r>
            <a:r>
              <a:rPr lang="tr-TR" sz="2400" i="1" dirty="0" err="1">
                <a:solidFill>
                  <a:schemeClr val="accent6"/>
                </a:solidFill>
              </a:rPr>
              <a:t>Lops</a:t>
            </a:r>
            <a:r>
              <a:rPr lang="tr-TR" sz="2400" i="1" dirty="0">
                <a:solidFill>
                  <a:schemeClr val="accent6"/>
                </a:solidFill>
              </a:rPr>
              <a:t>, </a:t>
            </a:r>
            <a:r>
              <a:rPr lang="tr-TR" sz="2400" i="1" dirty="0" err="1">
                <a:solidFill>
                  <a:schemeClr val="accent6"/>
                </a:solidFill>
              </a:rPr>
              <a:t>Pasquale</a:t>
            </a:r>
            <a:r>
              <a:rPr lang="tr-TR" sz="2400" i="1" dirty="0">
                <a:solidFill>
                  <a:schemeClr val="accent6"/>
                </a:solidFill>
              </a:rPr>
              <a:t> &amp; </a:t>
            </a:r>
            <a:r>
              <a:rPr lang="tr-TR" sz="2400" i="1" dirty="0" err="1">
                <a:solidFill>
                  <a:schemeClr val="accent6"/>
                </a:solidFill>
              </a:rPr>
              <a:t>Semeraro</a:t>
            </a:r>
            <a:r>
              <a:rPr lang="tr-TR" sz="2400" i="1" dirty="0">
                <a:solidFill>
                  <a:schemeClr val="accent6"/>
                </a:solidFill>
              </a:rPr>
              <a:t>, </a:t>
            </a:r>
            <a:r>
              <a:rPr lang="tr-TR" sz="2400" i="1" dirty="0" err="1">
                <a:solidFill>
                  <a:schemeClr val="accent6"/>
                </a:solidFill>
              </a:rPr>
              <a:t>Giovanni</a:t>
            </a:r>
            <a:r>
              <a:rPr lang="tr-TR" sz="2400" i="1" dirty="0">
                <a:solidFill>
                  <a:schemeClr val="accent6"/>
                </a:solidFill>
              </a:rPr>
              <a:t>. (2020). </a:t>
            </a:r>
            <a:r>
              <a:rPr lang="tr-TR" sz="2400" i="1" dirty="0" err="1">
                <a:solidFill>
                  <a:schemeClr val="accent6"/>
                </a:solidFill>
              </a:rPr>
              <a:t>Emotions</a:t>
            </a:r>
            <a:r>
              <a:rPr lang="tr-TR" sz="2400" i="1" dirty="0">
                <a:solidFill>
                  <a:schemeClr val="accent6"/>
                </a:solidFill>
              </a:rPr>
              <a:t> </a:t>
            </a:r>
            <a:r>
              <a:rPr lang="tr-TR" sz="2400" i="1" dirty="0" err="1">
                <a:solidFill>
                  <a:schemeClr val="accent6"/>
                </a:solidFill>
              </a:rPr>
              <a:t>Understanding</a:t>
            </a:r>
            <a:r>
              <a:rPr lang="tr-TR" sz="2400" i="1" dirty="0">
                <a:solidFill>
                  <a:schemeClr val="accent6"/>
                </a:solidFill>
              </a:rPr>
              <a:t> Model </a:t>
            </a:r>
            <a:r>
              <a:rPr lang="tr-TR" sz="2400" i="1" dirty="0" err="1">
                <a:solidFill>
                  <a:schemeClr val="accent6"/>
                </a:solidFill>
              </a:rPr>
              <a:t>from</a:t>
            </a:r>
            <a:r>
              <a:rPr lang="tr-TR" sz="2400" i="1" dirty="0">
                <a:solidFill>
                  <a:schemeClr val="accent6"/>
                </a:solidFill>
              </a:rPr>
              <a:t> </a:t>
            </a:r>
            <a:r>
              <a:rPr lang="tr-TR" sz="2400" i="1" dirty="0" err="1">
                <a:solidFill>
                  <a:schemeClr val="accent6"/>
                </a:solidFill>
              </a:rPr>
              <a:t>Spoken</a:t>
            </a:r>
            <a:r>
              <a:rPr lang="tr-TR" sz="2400" i="1" dirty="0">
                <a:solidFill>
                  <a:schemeClr val="accent6"/>
                </a:solidFill>
              </a:rPr>
              <a:t> Language </a:t>
            </a:r>
            <a:r>
              <a:rPr lang="tr-TR" sz="2400" i="1" dirty="0" err="1">
                <a:solidFill>
                  <a:schemeClr val="accent6"/>
                </a:solidFill>
              </a:rPr>
              <a:t>using</a:t>
            </a:r>
            <a:r>
              <a:rPr lang="tr-TR" sz="2400" i="1" dirty="0">
                <a:solidFill>
                  <a:schemeClr val="accent6"/>
                </a:solidFill>
              </a:rPr>
              <a:t> </a:t>
            </a:r>
            <a:r>
              <a:rPr lang="tr-TR" sz="2400" i="1" dirty="0" err="1">
                <a:solidFill>
                  <a:schemeClr val="accent6"/>
                </a:solidFill>
              </a:rPr>
              <a:t>Deep</a:t>
            </a:r>
            <a:r>
              <a:rPr lang="tr-TR" sz="2400" i="1" dirty="0">
                <a:solidFill>
                  <a:schemeClr val="accent6"/>
                </a:solidFill>
              </a:rPr>
              <a:t> </a:t>
            </a:r>
            <a:r>
              <a:rPr lang="tr-TR" sz="2400" i="1" dirty="0" err="1">
                <a:solidFill>
                  <a:schemeClr val="accent6"/>
                </a:solidFill>
              </a:rPr>
              <a:t>Neural</a:t>
            </a:r>
            <a:r>
              <a:rPr lang="tr-TR" sz="2400" i="1" dirty="0">
                <a:solidFill>
                  <a:schemeClr val="accent6"/>
                </a:solidFill>
              </a:rPr>
              <a:t> Networks </a:t>
            </a:r>
            <a:r>
              <a:rPr lang="tr-TR" sz="2400" i="1" dirty="0" err="1">
                <a:solidFill>
                  <a:schemeClr val="accent6"/>
                </a:solidFill>
              </a:rPr>
              <a:t>and</a:t>
            </a:r>
            <a:r>
              <a:rPr lang="tr-TR" sz="2400" i="1" dirty="0">
                <a:solidFill>
                  <a:schemeClr val="accent6"/>
                </a:solidFill>
              </a:rPr>
              <a:t> </a:t>
            </a:r>
            <a:r>
              <a:rPr lang="tr-TR" sz="2400" i="1" dirty="0" err="1">
                <a:solidFill>
                  <a:schemeClr val="accent6"/>
                </a:solidFill>
              </a:rPr>
              <a:t>Mel-Frequency</a:t>
            </a:r>
            <a:r>
              <a:rPr lang="tr-TR" sz="2400" i="1" dirty="0">
                <a:solidFill>
                  <a:schemeClr val="accent6"/>
                </a:solidFill>
              </a:rPr>
              <a:t> </a:t>
            </a:r>
            <a:r>
              <a:rPr lang="tr-TR" sz="2400" i="1" dirty="0" err="1">
                <a:solidFill>
                  <a:schemeClr val="accent6"/>
                </a:solidFill>
              </a:rPr>
              <a:t>Cepstral</a:t>
            </a:r>
            <a:r>
              <a:rPr lang="tr-TR" sz="2400" i="1" dirty="0">
                <a:solidFill>
                  <a:schemeClr val="accent6"/>
                </a:solidFill>
              </a:rPr>
              <a:t> </a:t>
            </a:r>
            <a:r>
              <a:rPr lang="tr-TR" sz="2400" i="1" dirty="0" err="1">
                <a:solidFill>
                  <a:schemeClr val="accent6"/>
                </a:solidFill>
              </a:rPr>
              <a:t>Coefficients</a:t>
            </a:r>
            <a:r>
              <a:rPr lang="tr-TR" sz="2400" i="1" dirty="0">
                <a:solidFill>
                  <a:schemeClr val="accent6"/>
                </a:solidFill>
              </a:rPr>
              <a:t>. 1-5. 10.1109/EAIS48028.2020.9122698.</a:t>
            </a:r>
          </a:p>
          <a:p>
            <a:pPr algn="just" eaLnBrk="1" hangingPunct="1">
              <a:defRPr/>
            </a:pPr>
            <a:endParaRPr lang="tr-TR" sz="2400" dirty="0">
              <a:solidFill>
                <a:schemeClr val="accent6"/>
              </a:solidFill>
            </a:endParaRPr>
          </a:p>
          <a:p>
            <a:pPr algn="just" eaLnBrk="1" hangingPunct="1">
              <a:defRPr/>
            </a:pPr>
            <a:r>
              <a:rPr lang="tr-TR" sz="2400" b="1" dirty="0" smtClean="0">
                <a:solidFill>
                  <a:schemeClr val="accent6"/>
                </a:solidFill>
              </a:rPr>
              <a:t>[5] </a:t>
            </a:r>
            <a:r>
              <a:rPr lang="tr-TR" sz="2400" i="1" dirty="0" err="1">
                <a:solidFill>
                  <a:schemeClr val="accent6"/>
                </a:solidFill>
              </a:rPr>
              <a:t>Zisad</a:t>
            </a:r>
            <a:r>
              <a:rPr lang="tr-TR" sz="2400" i="1" dirty="0">
                <a:solidFill>
                  <a:schemeClr val="accent6"/>
                </a:solidFill>
              </a:rPr>
              <a:t>, </a:t>
            </a:r>
            <a:r>
              <a:rPr lang="tr-TR" sz="2400" i="1" dirty="0" err="1">
                <a:solidFill>
                  <a:schemeClr val="accent6"/>
                </a:solidFill>
              </a:rPr>
              <a:t>Sharif</a:t>
            </a:r>
            <a:r>
              <a:rPr lang="tr-TR" sz="2400" i="1" dirty="0">
                <a:solidFill>
                  <a:schemeClr val="accent6"/>
                </a:solidFill>
              </a:rPr>
              <a:t> &amp; </a:t>
            </a:r>
            <a:r>
              <a:rPr lang="tr-TR" sz="2400" i="1" dirty="0" err="1">
                <a:solidFill>
                  <a:schemeClr val="accent6"/>
                </a:solidFill>
              </a:rPr>
              <a:t>Hossain</a:t>
            </a:r>
            <a:r>
              <a:rPr lang="tr-TR" sz="2400" i="1" dirty="0">
                <a:solidFill>
                  <a:schemeClr val="accent6"/>
                </a:solidFill>
              </a:rPr>
              <a:t>, </a:t>
            </a:r>
            <a:r>
              <a:rPr lang="tr-TR" sz="2400" i="1" dirty="0" err="1">
                <a:solidFill>
                  <a:schemeClr val="accent6"/>
                </a:solidFill>
              </a:rPr>
              <a:t>Mohammad</a:t>
            </a:r>
            <a:r>
              <a:rPr lang="tr-TR" sz="2400" i="1" dirty="0">
                <a:solidFill>
                  <a:schemeClr val="accent6"/>
                </a:solidFill>
              </a:rPr>
              <a:t> &amp; </a:t>
            </a:r>
            <a:r>
              <a:rPr lang="tr-TR" sz="2400" i="1" dirty="0" err="1">
                <a:solidFill>
                  <a:schemeClr val="accent6"/>
                </a:solidFill>
              </a:rPr>
              <a:t>Andersson</a:t>
            </a:r>
            <a:r>
              <a:rPr lang="tr-TR" sz="2400" i="1" dirty="0">
                <a:solidFill>
                  <a:schemeClr val="accent6"/>
                </a:solidFill>
              </a:rPr>
              <a:t>, Karl. (2020). Speech </a:t>
            </a:r>
            <a:r>
              <a:rPr lang="tr-TR" sz="2400" i="1" dirty="0" err="1">
                <a:solidFill>
                  <a:schemeClr val="accent6"/>
                </a:solidFill>
              </a:rPr>
              <a:t>Emotion</a:t>
            </a:r>
            <a:r>
              <a:rPr lang="tr-TR" sz="2400" i="1" dirty="0">
                <a:solidFill>
                  <a:schemeClr val="accent6"/>
                </a:solidFill>
              </a:rPr>
              <a:t> </a:t>
            </a:r>
            <a:r>
              <a:rPr lang="tr-TR" sz="2400" i="1" dirty="0" err="1">
                <a:solidFill>
                  <a:schemeClr val="accent6"/>
                </a:solidFill>
              </a:rPr>
              <a:t>Recognition</a:t>
            </a:r>
            <a:r>
              <a:rPr lang="tr-TR" sz="2400" i="1" dirty="0">
                <a:solidFill>
                  <a:schemeClr val="accent6"/>
                </a:solidFill>
              </a:rPr>
              <a:t> in </a:t>
            </a:r>
            <a:r>
              <a:rPr lang="tr-TR" sz="2400" i="1" dirty="0" err="1">
                <a:solidFill>
                  <a:schemeClr val="accent6"/>
                </a:solidFill>
              </a:rPr>
              <a:t>Neurological</a:t>
            </a:r>
            <a:r>
              <a:rPr lang="tr-TR" sz="2400" i="1" dirty="0">
                <a:solidFill>
                  <a:schemeClr val="accent6"/>
                </a:solidFill>
              </a:rPr>
              <a:t> </a:t>
            </a:r>
            <a:r>
              <a:rPr lang="tr-TR" sz="2400" i="1" dirty="0" err="1">
                <a:solidFill>
                  <a:schemeClr val="accent6"/>
                </a:solidFill>
              </a:rPr>
              <a:t>Disorders</a:t>
            </a:r>
            <a:r>
              <a:rPr lang="tr-TR" sz="2400" i="1" dirty="0">
                <a:solidFill>
                  <a:schemeClr val="accent6"/>
                </a:solidFill>
              </a:rPr>
              <a:t> Using </a:t>
            </a:r>
            <a:r>
              <a:rPr lang="tr-TR" sz="2400" i="1" dirty="0" err="1">
                <a:solidFill>
                  <a:schemeClr val="accent6"/>
                </a:solidFill>
              </a:rPr>
              <a:t>Convolutional</a:t>
            </a:r>
            <a:r>
              <a:rPr lang="tr-TR" sz="2400" i="1" dirty="0">
                <a:solidFill>
                  <a:schemeClr val="accent6"/>
                </a:solidFill>
              </a:rPr>
              <a:t> </a:t>
            </a:r>
            <a:r>
              <a:rPr lang="tr-TR" sz="2400" i="1" dirty="0" err="1">
                <a:solidFill>
                  <a:schemeClr val="accent6"/>
                </a:solidFill>
              </a:rPr>
              <a:t>Neural</a:t>
            </a:r>
            <a:r>
              <a:rPr lang="tr-TR" sz="2400" i="1" dirty="0">
                <a:solidFill>
                  <a:schemeClr val="accent6"/>
                </a:solidFill>
              </a:rPr>
              <a:t> Network. 10.1007/978-3-030-59277-6_26.</a:t>
            </a:r>
          </a:p>
          <a:p>
            <a:pPr algn="just" eaLnBrk="1" hangingPunct="1">
              <a:defRPr/>
            </a:pPr>
            <a:endParaRPr lang="tr-TR" sz="2400" dirty="0">
              <a:solidFill>
                <a:schemeClr val="accent6"/>
              </a:solidFill>
            </a:endParaRPr>
          </a:p>
          <a:p>
            <a:pPr algn="just" eaLnBrk="1" hangingPunct="1">
              <a:defRPr/>
            </a:pPr>
            <a:r>
              <a:rPr lang="tr-TR" sz="2400" b="1" dirty="0" smtClean="0">
                <a:solidFill>
                  <a:schemeClr val="accent6"/>
                </a:solidFill>
              </a:rPr>
              <a:t>[6] </a:t>
            </a:r>
            <a:r>
              <a:rPr lang="tr-TR" sz="2400" i="1" dirty="0">
                <a:solidFill>
                  <a:schemeClr val="accent6"/>
                </a:solidFill>
              </a:rPr>
              <a:t>Jackson, Philip &amp; </a:t>
            </a:r>
            <a:r>
              <a:rPr lang="tr-TR" sz="2400" i="1" dirty="0" err="1">
                <a:solidFill>
                  <a:schemeClr val="accent6"/>
                </a:solidFill>
              </a:rPr>
              <a:t>ul</a:t>
            </a:r>
            <a:r>
              <a:rPr lang="tr-TR" sz="2400" i="1" dirty="0">
                <a:solidFill>
                  <a:schemeClr val="accent6"/>
                </a:solidFill>
              </a:rPr>
              <a:t> </a:t>
            </a:r>
            <a:r>
              <a:rPr lang="tr-TR" sz="2400" i="1" dirty="0" err="1">
                <a:solidFill>
                  <a:schemeClr val="accent6"/>
                </a:solidFill>
              </a:rPr>
              <a:t>haq</a:t>
            </a:r>
            <a:r>
              <a:rPr lang="tr-TR" sz="2400" i="1" dirty="0">
                <a:solidFill>
                  <a:schemeClr val="accent6"/>
                </a:solidFill>
              </a:rPr>
              <a:t>, Sana. (2011). </a:t>
            </a:r>
            <a:r>
              <a:rPr lang="tr-TR" sz="2400" i="1" dirty="0" err="1">
                <a:solidFill>
                  <a:schemeClr val="accent6"/>
                </a:solidFill>
              </a:rPr>
              <a:t>Surrey</a:t>
            </a:r>
            <a:r>
              <a:rPr lang="tr-TR" sz="2400" i="1" dirty="0">
                <a:solidFill>
                  <a:schemeClr val="accent6"/>
                </a:solidFill>
              </a:rPr>
              <a:t> </a:t>
            </a:r>
            <a:r>
              <a:rPr lang="tr-TR" sz="2400" i="1" dirty="0" err="1">
                <a:solidFill>
                  <a:schemeClr val="accent6"/>
                </a:solidFill>
              </a:rPr>
              <a:t>Audio</a:t>
            </a:r>
            <a:r>
              <a:rPr lang="tr-TR" sz="2400" i="1" dirty="0">
                <a:solidFill>
                  <a:schemeClr val="accent6"/>
                </a:solidFill>
              </a:rPr>
              <a:t>-Visual </a:t>
            </a:r>
            <a:r>
              <a:rPr lang="tr-TR" sz="2400" i="1" dirty="0" err="1">
                <a:solidFill>
                  <a:schemeClr val="accent6"/>
                </a:solidFill>
              </a:rPr>
              <a:t>Expressed</a:t>
            </a:r>
            <a:r>
              <a:rPr lang="tr-TR" sz="2400" i="1" dirty="0">
                <a:solidFill>
                  <a:schemeClr val="accent6"/>
                </a:solidFill>
              </a:rPr>
              <a:t> </a:t>
            </a:r>
            <a:r>
              <a:rPr lang="tr-TR" sz="2400" i="1" dirty="0" err="1">
                <a:solidFill>
                  <a:schemeClr val="accent6"/>
                </a:solidFill>
              </a:rPr>
              <a:t>Emotion</a:t>
            </a:r>
            <a:r>
              <a:rPr lang="tr-TR" sz="2400" i="1" dirty="0">
                <a:solidFill>
                  <a:schemeClr val="accent6"/>
                </a:solidFill>
              </a:rPr>
              <a:t> (SAVEE) </a:t>
            </a:r>
            <a:r>
              <a:rPr lang="tr-TR" sz="2400" i="1" dirty="0" err="1">
                <a:solidFill>
                  <a:schemeClr val="accent6"/>
                </a:solidFill>
              </a:rPr>
              <a:t>database</a:t>
            </a:r>
            <a:r>
              <a:rPr lang="tr-TR" sz="2400" i="1" dirty="0" smtClean="0">
                <a:solidFill>
                  <a:schemeClr val="accent6"/>
                </a:solidFill>
              </a:rPr>
              <a:t>.</a:t>
            </a:r>
          </a:p>
          <a:p>
            <a:pPr algn="just" eaLnBrk="1" hangingPunct="1">
              <a:defRPr/>
            </a:pPr>
            <a:endParaRPr lang="tr-TR" sz="2400" i="1" dirty="0">
              <a:solidFill>
                <a:schemeClr val="accent6"/>
              </a:solidFill>
            </a:endParaRPr>
          </a:p>
          <a:p>
            <a:pPr algn="just" eaLnBrk="1" hangingPunct="1">
              <a:defRPr/>
            </a:pPr>
            <a:r>
              <a:rPr lang="en-US" sz="2400" b="1" dirty="0">
                <a:solidFill>
                  <a:schemeClr val="accent6"/>
                </a:solidFill>
              </a:rPr>
              <a:t>[</a:t>
            </a:r>
            <a:r>
              <a:rPr lang="en-US" sz="2400" b="1" dirty="0" smtClean="0">
                <a:solidFill>
                  <a:schemeClr val="accent6"/>
                </a:solidFill>
              </a:rPr>
              <a:t>8]</a:t>
            </a:r>
            <a:r>
              <a:rPr lang="tr-TR" sz="2400" b="1" dirty="0" smtClean="0">
                <a:solidFill>
                  <a:schemeClr val="accent6"/>
                </a:solidFill>
              </a:rPr>
              <a:t> </a:t>
            </a:r>
            <a:r>
              <a:rPr lang="en-US" sz="2400" i="1" dirty="0" smtClean="0">
                <a:solidFill>
                  <a:schemeClr val="accent6"/>
                </a:solidFill>
              </a:rPr>
              <a:t>Kaushik</a:t>
            </a:r>
            <a:r>
              <a:rPr lang="en-US" sz="2400" i="1" dirty="0">
                <a:solidFill>
                  <a:schemeClr val="accent6"/>
                </a:solidFill>
              </a:rPr>
              <a:t>, </a:t>
            </a:r>
            <a:r>
              <a:rPr lang="en-US" sz="2400" i="1" dirty="0" err="1">
                <a:solidFill>
                  <a:schemeClr val="accent6"/>
                </a:solidFill>
              </a:rPr>
              <a:t>Baij</a:t>
            </a:r>
            <a:r>
              <a:rPr lang="en-US" sz="2400" i="1" dirty="0">
                <a:solidFill>
                  <a:schemeClr val="accent6"/>
                </a:solidFill>
              </a:rPr>
              <a:t>. (2020). A Hybrid Technique using CNN+LSTM for Speech Emotion Recognition. International Journal of Engineering and Advanced Technology. 9. 1126-1130. 10.35940/ijeat.E1027.069520.</a:t>
            </a:r>
            <a:endParaRPr lang="tr-TR" sz="2400" i="1" dirty="0">
              <a:solidFill>
                <a:schemeClr val="accent6"/>
              </a:solidFill>
            </a:endParaRPr>
          </a:p>
        </p:txBody>
      </p:sp>
      <p:sp>
        <p:nvSpPr>
          <p:cNvPr id="10" name="Metin kutusu 9">
            <a:extLst>
              <a:ext uri="{FF2B5EF4-FFF2-40B4-BE49-F238E27FC236}">
                <a16:creationId xmlns:a16="http://schemas.microsoft.com/office/drawing/2014/main" id="{539F983A-490F-4AE9-8E6F-EE500AC97BCB}"/>
              </a:ext>
            </a:extLst>
          </p:cNvPr>
          <p:cNvSpPr txBox="1"/>
          <p:nvPr/>
        </p:nvSpPr>
        <p:spPr>
          <a:xfrm>
            <a:off x="486912" y="1142489"/>
            <a:ext cx="24122673" cy="31393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tr-TR" sz="6600" dirty="0">
                <a:solidFill>
                  <a:schemeClr val="accent6"/>
                </a:solidFill>
              </a:rPr>
              <a:t>İstanbul </a:t>
            </a:r>
            <a:r>
              <a:rPr lang="tr-TR" sz="6600" dirty="0" smtClean="0">
                <a:solidFill>
                  <a:schemeClr val="accent6"/>
                </a:solidFill>
              </a:rPr>
              <a:t>Gelişim Üniversitesi</a:t>
            </a:r>
            <a:endParaRPr lang="tr-TR" sz="6600" dirty="0">
              <a:solidFill>
                <a:schemeClr val="accent6"/>
              </a:solidFill>
            </a:endParaRPr>
          </a:p>
          <a:p>
            <a:pPr algn="ctr"/>
            <a:r>
              <a:rPr lang="tr-TR" sz="6600" dirty="0">
                <a:solidFill>
                  <a:schemeClr val="accent6"/>
                </a:solidFill>
              </a:rPr>
              <a:t> Mühendislik </a:t>
            </a:r>
            <a:r>
              <a:rPr lang="tr-TR" sz="6600" dirty="0" smtClean="0">
                <a:solidFill>
                  <a:schemeClr val="accent6"/>
                </a:solidFill>
              </a:rPr>
              <a:t>Mimarlık </a:t>
            </a:r>
            <a:r>
              <a:rPr lang="tr-TR" sz="6600" dirty="0">
                <a:solidFill>
                  <a:schemeClr val="accent6"/>
                </a:solidFill>
              </a:rPr>
              <a:t>Fakültesi </a:t>
            </a:r>
          </a:p>
          <a:p>
            <a:pPr algn="ctr"/>
            <a:r>
              <a:rPr lang="tr-TR" sz="6600" dirty="0">
                <a:solidFill>
                  <a:schemeClr val="accent6"/>
                </a:solidFill>
              </a:rPr>
              <a:t>Bilgisayar Mühendisliği Bitirme Projesi Sergisi</a:t>
            </a:r>
          </a:p>
        </p:txBody>
      </p:sp>
      <p:sp>
        <p:nvSpPr>
          <p:cNvPr id="21" name="Metin kutusu 20"/>
          <p:cNvSpPr txBox="1"/>
          <p:nvPr/>
        </p:nvSpPr>
        <p:spPr>
          <a:xfrm>
            <a:off x="515069" y="31025218"/>
            <a:ext cx="11928476" cy="4031873"/>
          </a:xfrm>
          <a:prstGeom prst="rect">
            <a:avLst/>
          </a:prstGeom>
          <a:solidFill>
            <a:schemeClr val="bg2">
              <a:lumMod val="75000"/>
              <a:lumOff val="25000"/>
            </a:schemeClr>
          </a:solidFill>
        </p:spPr>
        <p:style>
          <a:lnRef idx="1">
            <a:schemeClr val="dk1"/>
          </a:lnRef>
          <a:fillRef idx="2">
            <a:schemeClr val="dk1"/>
          </a:fillRef>
          <a:effectRef idx="1">
            <a:schemeClr val="dk1"/>
          </a:effectRef>
          <a:fontRef idx="minor">
            <a:schemeClr val="dk1"/>
          </a:fontRef>
        </p:style>
        <p:txBody>
          <a:bodyPr>
            <a:spAutoFit/>
          </a:bodyPr>
          <a:lstStyle/>
          <a:p>
            <a:pPr algn="just" eaLnBrk="1" hangingPunct="1">
              <a:defRPr/>
            </a:pPr>
            <a:r>
              <a:rPr lang="tr-TR" sz="3200" dirty="0">
                <a:solidFill>
                  <a:schemeClr val="accent6"/>
                </a:solidFill>
              </a:rPr>
              <a:t>	</a:t>
            </a:r>
            <a:r>
              <a:rPr lang="tr-TR" sz="3200" dirty="0" smtClean="0">
                <a:solidFill>
                  <a:schemeClr val="accent6"/>
                </a:solidFill>
              </a:rPr>
              <a:t>Bu çalışmamda ilk olarak eğitim ve test veri kümelerimi belirli yüzdelikler ile birbirinden ayırdım . Ardından ses dosyaları ile çalıştığım için bu dosyaların bilgisayarın anlayabileceği bir dile çevirme işlemini çeşitli yazılım kütüphaneleri ile  gerçekleştirdim . Ardından bu verilerin anlamlandırılmasını sağlamak için çeşitli makine öğrenmesi algoritmalarını (MLP,KNN,CNN bunlara örnek gösterilebilir) kullandım . Bu algoritmalar ile eğittiğim modellerden de en iyi başarı oranına sahip olanını bilgisayarıma kaydettim .</a:t>
            </a:r>
            <a:endParaRPr lang="tr-TR" sz="3200" dirty="0">
              <a:solidFill>
                <a:schemeClr val="accent6"/>
              </a:solidFill>
            </a:endParaRPr>
          </a:p>
        </p:txBody>
      </p:sp>
      <p:pic>
        <p:nvPicPr>
          <p:cNvPr id="2" name="Resim 1"/>
          <p:cNvPicPr>
            <a:picLocks noChangeAspect="1"/>
          </p:cNvPicPr>
          <p:nvPr/>
        </p:nvPicPr>
        <p:blipFill rotWithShape="1">
          <a:blip r:embed="rId3"/>
          <a:srcRect l="1138" t="2865" r="2268" b="4558"/>
          <a:stretch/>
        </p:blipFill>
        <p:spPr>
          <a:xfrm>
            <a:off x="12840303" y="8593465"/>
            <a:ext cx="11803228" cy="6685324"/>
          </a:xfrm>
          <a:prstGeom prst="rect">
            <a:avLst/>
          </a:prstGeom>
          <a:ln w="76200" cap="sq">
            <a:solidFill>
              <a:srgbClr val="000000"/>
            </a:solidFill>
            <a:prstDash val="solid"/>
            <a:miter lim="800000"/>
          </a:ln>
          <a:effectLst>
            <a:outerShdw blurRad="50800" dist="38100" dir="2700000" algn="tl" rotWithShape="0">
              <a:srgbClr val="000000">
                <a:alpha val="43000"/>
              </a:srgbClr>
            </a:outerShdw>
          </a:effectLst>
        </p:spPr>
      </p:pic>
      <p:sp>
        <p:nvSpPr>
          <p:cNvPr id="3" name="Dikdörtgen 2"/>
          <p:cNvSpPr/>
          <p:nvPr/>
        </p:nvSpPr>
        <p:spPr>
          <a:xfrm>
            <a:off x="12840303" y="16289280"/>
            <a:ext cx="11902087" cy="2449783"/>
          </a:xfrm>
          <a:prstGeom prst="rect">
            <a:avLst/>
          </a:prstGeom>
          <a:solidFill>
            <a:schemeClr val="bg2">
              <a:lumMod val="75000"/>
              <a:lumOff val="25000"/>
            </a:schemeClr>
          </a:solidFill>
        </p:spPr>
        <p:style>
          <a:lnRef idx="1">
            <a:schemeClr val="dk1"/>
          </a:lnRef>
          <a:fillRef idx="2">
            <a:schemeClr val="dk1"/>
          </a:fillRef>
          <a:effectRef idx="1">
            <a:schemeClr val="dk1"/>
          </a:effectRef>
          <a:fontRef idx="minor">
            <a:schemeClr val="dk1"/>
          </a:fontRef>
        </p:style>
        <p:txBody>
          <a:bodyPr rtlCol="0" anchor="t"/>
          <a:lstStyle/>
          <a:p>
            <a:pPr algn="just"/>
            <a:r>
              <a:rPr lang="tr-TR" sz="3200" dirty="0" smtClean="0">
                <a:solidFill>
                  <a:schemeClr val="accent6"/>
                </a:solidFill>
              </a:rPr>
              <a:t>	Projenin ilk aşaması olan insanlar ile yaptığım duygu analizi çalışması ile uyguladığım metotların bir benzerini projemizin başrolü olan hayvanlar için de , doğru bir etiketleme yapılmasıyla birlikte , güzel sonuçlar alınabileceğini görmüş oldum . Kullandığım modellerden aşağıda gördüğünüz gibi başarı oranları sağladım .</a:t>
            </a:r>
            <a:endParaRPr lang="tr-TR" sz="3200" dirty="0">
              <a:solidFill>
                <a:schemeClr val="accent6"/>
              </a:solidFill>
            </a:endParaRPr>
          </a:p>
        </p:txBody>
      </p:sp>
      <p:graphicFrame>
        <p:nvGraphicFramePr>
          <p:cNvPr id="5" name="Tablo 4"/>
          <p:cNvGraphicFramePr>
            <a:graphicFrameLocks noGrp="1"/>
          </p:cNvGraphicFramePr>
          <p:nvPr>
            <p:extLst>
              <p:ext uri="{D42A27DB-BD31-4B8C-83A1-F6EECF244321}">
                <p14:modId xmlns:p14="http://schemas.microsoft.com/office/powerpoint/2010/main" val="1246601718"/>
              </p:ext>
            </p:extLst>
          </p:nvPr>
        </p:nvGraphicFramePr>
        <p:xfrm>
          <a:off x="12840303" y="18929558"/>
          <a:ext cx="11902088" cy="5083302"/>
        </p:xfrm>
        <a:graphic>
          <a:graphicData uri="http://schemas.openxmlformats.org/drawingml/2006/table">
            <a:tbl>
              <a:tblPr firstRow="1" bandRow="1">
                <a:tableStyleId>{5C22544A-7EE6-4342-B048-85BDC9FD1C3A}</a:tableStyleId>
              </a:tblPr>
              <a:tblGrid>
                <a:gridCol w="5951044">
                  <a:extLst>
                    <a:ext uri="{9D8B030D-6E8A-4147-A177-3AD203B41FA5}">
                      <a16:colId xmlns:a16="http://schemas.microsoft.com/office/drawing/2014/main" val="1800781802"/>
                    </a:ext>
                  </a:extLst>
                </a:gridCol>
                <a:gridCol w="5951044">
                  <a:extLst>
                    <a:ext uri="{9D8B030D-6E8A-4147-A177-3AD203B41FA5}">
                      <a16:colId xmlns:a16="http://schemas.microsoft.com/office/drawing/2014/main" val="988264408"/>
                    </a:ext>
                  </a:extLst>
                </a:gridCol>
              </a:tblGrid>
              <a:tr h="839080">
                <a:tc>
                  <a:txBody>
                    <a:bodyPr/>
                    <a:lstStyle/>
                    <a:p>
                      <a:pPr algn="ctr"/>
                      <a:r>
                        <a:rPr lang="tr-TR" dirty="0" smtClean="0"/>
                        <a:t>Modeller</a:t>
                      </a:r>
                      <a:endParaRPr lang="tr-TR" dirty="0"/>
                    </a:p>
                  </a:txBody>
                  <a:tcPr>
                    <a:solidFill>
                      <a:schemeClr val="accent1">
                        <a:lumMod val="65000"/>
                      </a:schemeClr>
                    </a:solidFill>
                  </a:tcPr>
                </a:tc>
                <a:tc>
                  <a:txBody>
                    <a:bodyPr/>
                    <a:lstStyle/>
                    <a:p>
                      <a:pPr algn="ctr"/>
                      <a:r>
                        <a:rPr lang="tr-TR" b="1" dirty="0" smtClean="0"/>
                        <a:t>Başarı Oranı</a:t>
                      </a:r>
                      <a:endParaRPr lang="tr-TR" b="1" dirty="0"/>
                    </a:p>
                  </a:txBody>
                  <a:tcPr>
                    <a:solidFill>
                      <a:schemeClr val="accent4">
                        <a:lumMod val="65000"/>
                      </a:schemeClr>
                    </a:solidFill>
                  </a:tcPr>
                </a:tc>
                <a:extLst>
                  <a:ext uri="{0D108BD9-81ED-4DB2-BD59-A6C34878D82A}">
                    <a16:rowId xmlns:a16="http://schemas.microsoft.com/office/drawing/2014/main" val="2783554515"/>
                  </a:ext>
                </a:extLst>
              </a:tr>
              <a:tr h="839080">
                <a:tc>
                  <a:txBody>
                    <a:bodyPr/>
                    <a:lstStyle/>
                    <a:p>
                      <a:pPr algn="ctr"/>
                      <a:r>
                        <a:rPr lang="tr-TR" i="1" dirty="0" err="1" smtClean="0">
                          <a:effectLst>
                            <a:outerShdw blurRad="38100" dist="38100" dir="2700000" algn="tl">
                              <a:srgbClr val="000000">
                                <a:alpha val="43137"/>
                              </a:srgbClr>
                            </a:outerShdw>
                          </a:effectLst>
                        </a:rPr>
                        <a:t>D.Tree</a:t>
                      </a:r>
                      <a:endParaRPr lang="tr-TR" i="1" dirty="0">
                        <a:effectLst>
                          <a:outerShdw blurRad="38100" dist="38100" dir="2700000" algn="tl">
                            <a:srgbClr val="000000">
                              <a:alpha val="43137"/>
                            </a:srgbClr>
                          </a:outerShdw>
                        </a:effectLst>
                      </a:endParaRPr>
                    </a:p>
                  </a:txBody>
                  <a:tcPr>
                    <a:solidFill>
                      <a:schemeClr val="accent3">
                        <a:lumMod val="85000"/>
                      </a:schemeClr>
                    </a:solidFill>
                  </a:tcPr>
                </a:tc>
                <a:tc>
                  <a:txBody>
                    <a:bodyPr/>
                    <a:lstStyle/>
                    <a:p>
                      <a:pPr algn="ctr"/>
                      <a:r>
                        <a:rPr lang="tr-TR" b="0" i="1" dirty="0" smtClean="0">
                          <a:effectLst>
                            <a:outerShdw blurRad="38100" dist="38100" dir="2700000" algn="tl">
                              <a:srgbClr val="000000">
                                <a:alpha val="43137"/>
                              </a:srgbClr>
                            </a:outerShdw>
                          </a:effectLst>
                        </a:rPr>
                        <a:t>%58,5</a:t>
                      </a:r>
                      <a:endParaRPr lang="tr-TR" b="0" i="1" dirty="0">
                        <a:effectLst>
                          <a:outerShdw blurRad="38100" dist="38100" dir="2700000" algn="tl">
                            <a:srgbClr val="000000">
                              <a:alpha val="43137"/>
                            </a:srgbClr>
                          </a:outerShdw>
                        </a:effectLst>
                      </a:endParaRPr>
                    </a:p>
                  </a:txBody>
                  <a:tcPr>
                    <a:solidFill>
                      <a:schemeClr val="accent3">
                        <a:lumMod val="85000"/>
                      </a:schemeClr>
                    </a:solidFill>
                  </a:tcPr>
                </a:tc>
                <a:extLst>
                  <a:ext uri="{0D108BD9-81ED-4DB2-BD59-A6C34878D82A}">
                    <a16:rowId xmlns:a16="http://schemas.microsoft.com/office/drawing/2014/main" val="224959339"/>
                  </a:ext>
                </a:extLst>
              </a:tr>
              <a:tr h="839080">
                <a:tc>
                  <a:txBody>
                    <a:bodyPr/>
                    <a:lstStyle/>
                    <a:p>
                      <a:pPr algn="ctr"/>
                      <a:r>
                        <a:rPr lang="tr-TR" i="1" dirty="0" err="1" smtClean="0">
                          <a:effectLst>
                            <a:outerShdw blurRad="38100" dist="38100" dir="2700000" algn="tl">
                              <a:srgbClr val="000000">
                                <a:alpha val="43137"/>
                              </a:srgbClr>
                            </a:outerShdw>
                          </a:effectLst>
                        </a:rPr>
                        <a:t>D.Tree</a:t>
                      </a:r>
                      <a:r>
                        <a:rPr lang="tr-TR" i="1" dirty="0" smtClean="0">
                          <a:effectLst>
                            <a:outerShdw blurRad="38100" dist="38100" dir="2700000" algn="tl">
                              <a:srgbClr val="000000">
                                <a:alpha val="43137"/>
                              </a:srgbClr>
                            </a:outerShdw>
                          </a:effectLst>
                        </a:rPr>
                        <a:t>(</a:t>
                      </a:r>
                      <a:r>
                        <a:rPr lang="tr-TR" i="1" dirty="0" err="1" smtClean="0">
                          <a:effectLst>
                            <a:outerShdw blurRad="38100" dist="38100" dir="2700000" algn="tl">
                              <a:srgbClr val="000000">
                                <a:alpha val="43137"/>
                              </a:srgbClr>
                            </a:outerShdw>
                          </a:effectLst>
                        </a:rPr>
                        <a:t>via</a:t>
                      </a:r>
                      <a:r>
                        <a:rPr lang="tr-TR" i="1" dirty="0" smtClean="0">
                          <a:effectLst>
                            <a:outerShdw blurRad="38100" dist="38100" dir="2700000" algn="tl">
                              <a:srgbClr val="000000">
                                <a:alpha val="43137"/>
                              </a:srgbClr>
                            </a:outerShdw>
                          </a:effectLst>
                        </a:rPr>
                        <a:t> param)</a:t>
                      </a:r>
                      <a:endParaRPr lang="tr-TR" i="1" dirty="0">
                        <a:effectLst>
                          <a:outerShdw blurRad="38100" dist="38100" dir="2700000" algn="tl">
                            <a:srgbClr val="000000">
                              <a:alpha val="43137"/>
                            </a:srgbClr>
                          </a:outerShdw>
                        </a:effectLst>
                      </a:endParaRPr>
                    </a:p>
                  </a:txBody>
                  <a:tcPr>
                    <a:solidFill>
                      <a:schemeClr val="accent3">
                        <a:lumMod val="85000"/>
                      </a:schemeClr>
                    </a:solidFill>
                  </a:tcPr>
                </a:tc>
                <a:tc>
                  <a:txBody>
                    <a:bodyPr/>
                    <a:lstStyle/>
                    <a:p>
                      <a:pPr algn="ctr"/>
                      <a:r>
                        <a:rPr lang="tr-TR" b="0" i="1" dirty="0" smtClean="0">
                          <a:effectLst>
                            <a:outerShdw blurRad="38100" dist="38100" dir="2700000" algn="tl">
                              <a:srgbClr val="000000">
                                <a:alpha val="43137"/>
                              </a:srgbClr>
                            </a:outerShdw>
                          </a:effectLst>
                        </a:rPr>
                        <a:t>%59</a:t>
                      </a:r>
                      <a:endParaRPr lang="tr-TR" b="0" i="1" dirty="0">
                        <a:effectLst>
                          <a:outerShdw blurRad="38100" dist="38100" dir="2700000" algn="tl">
                            <a:srgbClr val="000000">
                              <a:alpha val="43137"/>
                            </a:srgbClr>
                          </a:outerShdw>
                        </a:effectLst>
                      </a:endParaRPr>
                    </a:p>
                  </a:txBody>
                  <a:tcPr>
                    <a:solidFill>
                      <a:schemeClr val="accent3">
                        <a:lumMod val="85000"/>
                      </a:schemeClr>
                    </a:solidFill>
                  </a:tcPr>
                </a:tc>
                <a:extLst>
                  <a:ext uri="{0D108BD9-81ED-4DB2-BD59-A6C34878D82A}">
                    <a16:rowId xmlns:a16="http://schemas.microsoft.com/office/drawing/2014/main" val="379834689"/>
                  </a:ext>
                </a:extLst>
              </a:tr>
              <a:tr h="839080">
                <a:tc>
                  <a:txBody>
                    <a:bodyPr/>
                    <a:lstStyle/>
                    <a:p>
                      <a:pPr algn="ctr"/>
                      <a:r>
                        <a:rPr lang="tr-TR" i="1" dirty="0" smtClean="0">
                          <a:effectLst>
                            <a:outerShdw blurRad="38100" dist="38100" dir="2700000" algn="tl">
                              <a:srgbClr val="000000">
                                <a:alpha val="43137"/>
                              </a:srgbClr>
                            </a:outerShdw>
                          </a:effectLst>
                        </a:rPr>
                        <a:t>KNN</a:t>
                      </a:r>
                      <a:endParaRPr lang="tr-TR" i="1" dirty="0">
                        <a:effectLst>
                          <a:outerShdw blurRad="38100" dist="38100" dir="2700000" algn="tl">
                            <a:srgbClr val="000000">
                              <a:alpha val="43137"/>
                            </a:srgbClr>
                          </a:outerShdw>
                        </a:effectLst>
                      </a:endParaRPr>
                    </a:p>
                  </a:txBody>
                  <a:tcPr>
                    <a:solidFill>
                      <a:schemeClr val="accent3">
                        <a:lumMod val="85000"/>
                      </a:schemeClr>
                    </a:solidFill>
                  </a:tcPr>
                </a:tc>
                <a:tc>
                  <a:txBody>
                    <a:bodyPr/>
                    <a:lstStyle/>
                    <a:p>
                      <a:pPr algn="ctr"/>
                      <a:r>
                        <a:rPr lang="tr-TR" b="0" i="1" dirty="0" smtClean="0">
                          <a:effectLst>
                            <a:outerShdw blurRad="38100" dist="38100" dir="2700000" algn="tl">
                              <a:srgbClr val="000000">
                                <a:alpha val="43137"/>
                              </a:srgbClr>
                            </a:outerShdw>
                          </a:effectLst>
                        </a:rPr>
                        <a:t>%85</a:t>
                      </a:r>
                      <a:endParaRPr lang="tr-TR" b="0" i="1" dirty="0">
                        <a:effectLst>
                          <a:outerShdw blurRad="38100" dist="38100" dir="2700000" algn="tl">
                            <a:srgbClr val="000000">
                              <a:alpha val="43137"/>
                            </a:srgbClr>
                          </a:outerShdw>
                        </a:effectLst>
                      </a:endParaRPr>
                    </a:p>
                  </a:txBody>
                  <a:tcPr>
                    <a:solidFill>
                      <a:schemeClr val="accent3">
                        <a:lumMod val="85000"/>
                      </a:schemeClr>
                    </a:solidFill>
                  </a:tcPr>
                </a:tc>
                <a:extLst>
                  <a:ext uri="{0D108BD9-81ED-4DB2-BD59-A6C34878D82A}">
                    <a16:rowId xmlns:a16="http://schemas.microsoft.com/office/drawing/2014/main" val="315986902"/>
                  </a:ext>
                </a:extLst>
              </a:tr>
              <a:tr h="839080">
                <a:tc>
                  <a:txBody>
                    <a:bodyPr/>
                    <a:lstStyle/>
                    <a:p>
                      <a:pPr algn="ctr"/>
                      <a:r>
                        <a:rPr lang="tr-TR" b="1" i="1" dirty="0" smtClean="0">
                          <a:effectLst>
                            <a:outerShdw blurRad="38100" dist="38100" dir="2700000" algn="tl">
                              <a:srgbClr val="000000">
                                <a:alpha val="43137"/>
                              </a:srgbClr>
                            </a:outerShdw>
                          </a:effectLst>
                        </a:rPr>
                        <a:t>MLP</a:t>
                      </a:r>
                      <a:endParaRPr lang="tr-TR" b="1" i="1" dirty="0">
                        <a:effectLst>
                          <a:outerShdw blurRad="38100" dist="38100" dir="2700000" algn="tl">
                            <a:srgbClr val="000000">
                              <a:alpha val="43137"/>
                            </a:srgbClr>
                          </a:outerShdw>
                        </a:effectLst>
                      </a:endParaRPr>
                    </a:p>
                  </a:txBody>
                  <a:tcPr>
                    <a:solidFill>
                      <a:schemeClr val="accent3">
                        <a:lumMod val="85000"/>
                      </a:schemeClr>
                    </a:solidFill>
                  </a:tcPr>
                </a:tc>
                <a:tc>
                  <a:txBody>
                    <a:bodyPr/>
                    <a:lstStyle/>
                    <a:p>
                      <a:pPr algn="ctr"/>
                      <a:r>
                        <a:rPr lang="tr-TR" b="1" i="1" dirty="0" smtClean="0">
                          <a:effectLst>
                            <a:outerShdw blurRad="38100" dist="38100" dir="2700000" algn="tl">
                              <a:srgbClr val="000000">
                                <a:alpha val="43137"/>
                              </a:srgbClr>
                            </a:outerShdw>
                          </a:effectLst>
                        </a:rPr>
                        <a:t>%88</a:t>
                      </a:r>
                      <a:endParaRPr lang="tr-TR" b="1" i="1" dirty="0">
                        <a:effectLst>
                          <a:outerShdw blurRad="38100" dist="38100" dir="2700000" algn="tl">
                            <a:srgbClr val="000000">
                              <a:alpha val="43137"/>
                            </a:srgbClr>
                          </a:outerShdw>
                        </a:effectLst>
                      </a:endParaRPr>
                    </a:p>
                  </a:txBody>
                  <a:tcPr>
                    <a:solidFill>
                      <a:schemeClr val="accent3">
                        <a:lumMod val="85000"/>
                      </a:schemeClr>
                    </a:solidFill>
                  </a:tcPr>
                </a:tc>
                <a:extLst>
                  <a:ext uri="{0D108BD9-81ED-4DB2-BD59-A6C34878D82A}">
                    <a16:rowId xmlns:a16="http://schemas.microsoft.com/office/drawing/2014/main" val="2475152825"/>
                  </a:ext>
                </a:extLst>
              </a:tr>
              <a:tr h="839080">
                <a:tc>
                  <a:txBody>
                    <a:bodyPr/>
                    <a:lstStyle/>
                    <a:p>
                      <a:pPr algn="ctr"/>
                      <a:r>
                        <a:rPr lang="tr-TR" i="1" dirty="0" smtClean="0">
                          <a:effectLst>
                            <a:outerShdw blurRad="38100" dist="38100" dir="2700000" algn="tl">
                              <a:srgbClr val="000000">
                                <a:alpha val="43137"/>
                              </a:srgbClr>
                            </a:outerShdw>
                          </a:effectLst>
                        </a:rPr>
                        <a:t>CNN</a:t>
                      </a:r>
                      <a:endParaRPr lang="tr-TR" i="1" dirty="0">
                        <a:effectLst>
                          <a:outerShdw blurRad="38100" dist="38100" dir="2700000" algn="tl">
                            <a:srgbClr val="000000">
                              <a:alpha val="43137"/>
                            </a:srgbClr>
                          </a:outerShdw>
                        </a:effectLst>
                      </a:endParaRPr>
                    </a:p>
                  </a:txBody>
                  <a:tcPr>
                    <a:solidFill>
                      <a:schemeClr val="accent3">
                        <a:lumMod val="85000"/>
                      </a:schemeClr>
                    </a:solidFill>
                  </a:tcPr>
                </a:tc>
                <a:tc>
                  <a:txBody>
                    <a:bodyPr/>
                    <a:lstStyle/>
                    <a:p>
                      <a:pPr algn="ctr"/>
                      <a:r>
                        <a:rPr lang="tr-TR" b="0" i="1" dirty="0" smtClean="0">
                          <a:effectLst>
                            <a:outerShdw blurRad="38100" dist="38100" dir="2700000" algn="tl">
                              <a:srgbClr val="000000">
                                <a:alpha val="43137"/>
                              </a:srgbClr>
                            </a:outerShdw>
                          </a:effectLst>
                        </a:rPr>
                        <a:t>%84</a:t>
                      </a:r>
                      <a:endParaRPr lang="tr-TR" b="0" i="1" dirty="0">
                        <a:effectLst>
                          <a:outerShdw blurRad="38100" dist="38100" dir="2700000" algn="tl">
                            <a:srgbClr val="000000">
                              <a:alpha val="43137"/>
                            </a:srgbClr>
                          </a:outerShdw>
                        </a:effectLst>
                      </a:endParaRPr>
                    </a:p>
                  </a:txBody>
                  <a:tcPr>
                    <a:solidFill>
                      <a:schemeClr val="accent3">
                        <a:lumMod val="85000"/>
                      </a:schemeClr>
                    </a:solidFill>
                  </a:tcPr>
                </a:tc>
                <a:extLst>
                  <a:ext uri="{0D108BD9-81ED-4DB2-BD59-A6C34878D82A}">
                    <a16:rowId xmlns:a16="http://schemas.microsoft.com/office/drawing/2014/main" val="3296567587"/>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eması">
      <a:majorFont>
        <a:latin typeface="Arial Black"/>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eması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eması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eması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eması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eması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eması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eması">
      <a:majorFont>
        <a:latin typeface="Arial Black"/>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eması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eması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eması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eması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eması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eması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Özel 1">
      <a:dk1>
        <a:srgbClr val="000000"/>
      </a:dk1>
      <a:lt1>
        <a:srgbClr val="000000"/>
      </a:lt1>
      <a:dk2>
        <a:srgbClr val="000000"/>
      </a:dk2>
      <a:lt2>
        <a:srgbClr val="000000"/>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Teması">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11808</TotalTime>
  <Words>806</Words>
  <Application>Microsoft Office PowerPoint</Application>
  <PresentationFormat>Özel</PresentationFormat>
  <Paragraphs>45</Paragraphs>
  <Slides>1</Slides>
  <Notes>1</Notes>
  <HiddenSlides>0</HiddenSlides>
  <MMClips>0</MMClips>
  <ScaleCrop>false</ScaleCrop>
  <HeadingPairs>
    <vt:vector size="6" baseType="variant">
      <vt:variant>
        <vt:lpstr>Kullanılan Yazı Tipleri</vt:lpstr>
      </vt:variant>
      <vt:variant>
        <vt:i4>8</vt:i4>
      </vt:variant>
      <vt:variant>
        <vt:lpstr>Tema</vt:lpstr>
      </vt:variant>
      <vt:variant>
        <vt:i4>3</vt:i4>
      </vt:variant>
      <vt:variant>
        <vt:lpstr>Slayt Başlıkları</vt:lpstr>
      </vt:variant>
      <vt:variant>
        <vt:i4>1</vt:i4>
      </vt:variant>
    </vt:vector>
  </HeadingPairs>
  <TitlesOfParts>
    <vt:vector size="12" baseType="lpstr">
      <vt:lpstr>Arial</vt:lpstr>
      <vt:lpstr>Arial Black</vt:lpstr>
      <vt:lpstr>Arial Narrow</vt:lpstr>
      <vt:lpstr>Calibri</vt:lpstr>
      <vt:lpstr>Calibri Light</vt:lpstr>
      <vt:lpstr>DejaVu Sans</vt:lpstr>
      <vt:lpstr>Droid Sans Fallback</vt:lpstr>
      <vt:lpstr>Times New Roman</vt:lpstr>
      <vt:lpstr>Office Teması</vt:lpstr>
      <vt:lpstr>Office Teması</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Omer</cp:lastModifiedBy>
  <cp:revision>262</cp:revision>
  <cp:lastPrinted>1601-01-01T00:00:00Z</cp:lastPrinted>
  <dcterms:created xsi:type="dcterms:W3CDTF">2005-05-18T01:24:28Z</dcterms:created>
  <dcterms:modified xsi:type="dcterms:W3CDTF">2021-01-11T20:29:54Z</dcterms:modified>
</cp:coreProperties>
</file>