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9" r:id="rId4"/>
    <p:sldId id="258" r:id="rId5"/>
    <p:sldId id="260" r:id="rId6"/>
    <p:sldId id="261" r:id="rId7"/>
    <p:sldId id="262" r:id="rId8"/>
    <p:sldId id="263" r:id="rId9"/>
    <p:sldId id="264" r:id="rId10"/>
    <p:sldId id="265" r:id="rId11"/>
    <p:sldId id="266" r:id="rId12"/>
    <p:sldId id="270" r:id="rId13"/>
    <p:sldId id="271" r:id="rId14"/>
    <p:sldId id="272" r:id="rId15"/>
    <p:sldId id="273" r:id="rId16"/>
    <p:sldId id="277" r:id="rId17"/>
    <p:sldId id="276" r:id="rId18"/>
    <p:sldId id="268" r:id="rId19"/>
  </p:sldIdLst>
  <p:sldSz cx="12192000" cy="6858000"/>
  <p:notesSz cx="12192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047"/>
    <a:srgbClr val="EC21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Orta Stil 3 - Vurgu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91" autoAdjust="0"/>
  </p:normalViewPr>
  <p:slideViewPr>
    <p:cSldViewPr>
      <p:cViewPr varScale="1">
        <p:scale>
          <a:sx n="64" d="100"/>
          <a:sy n="64" d="100"/>
        </p:scale>
        <p:origin x="9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223E0-56DD-407F-8052-0475ABC51902}" type="doc">
      <dgm:prSet loTypeId="urn:microsoft.com/office/officeart/2005/8/layout/venn2" loCatId="relationship" qsTypeId="urn:microsoft.com/office/officeart/2005/8/quickstyle/simple2" qsCatId="simple" csTypeId="urn:microsoft.com/office/officeart/2005/8/colors/accent2_3" csCatId="accent2" phldr="1"/>
      <dgm:spPr/>
      <dgm:t>
        <a:bodyPr/>
        <a:lstStyle/>
        <a:p>
          <a:endParaRPr lang="tr-TR"/>
        </a:p>
      </dgm:t>
    </dgm:pt>
    <dgm:pt modelId="{A528AF30-FFC6-4CB7-9B41-D87745F7580E}">
      <dgm:prSet phldrT="[Metin]"/>
      <dgm:spPr/>
      <dgm:t>
        <a:bodyPr/>
        <a:lstStyle/>
        <a:p>
          <a:r>
            <a:rPr lang="tr-TR" dirty="0" smtClean="0"/>
            <a:t>Yapay Zeka</a:t>
          </a:r>
          <a:endParaRPr lang="tr-TR" dirty="0"/>
        </a:p>
      </dgm:t>
    </dgm:pt>
    <dgm:pt modelId="{B3406700-314D-44FC-87D4-E0B81030E9A7}" type="parTrans" cxnId="{AD0DDC97-F5D6-48F5-A09F-A6A6B82A3D0A}">
      <dgm:prSet/>
      <dgm:spPr/>
      <dgm:t>
        <a:bodyPr/>
        <a:lstStyle/>
        <a:p>
          <a:endParaRPr lang="tr-TR"/>
        </a:p>
      </dgm:t>
    </dgm:pt>
    <dgm:pt modelId="{FF00D1B7-B468-42FE-9515-349D8D75D36F}" type="sibTrans" cxnId="{AD0DDC97-F5D6-48F5-A09F-A6A6B82A3D0A}">
      <dgm:prSet/>
      <dgm:spPr/>
      <dgm:t>
        <a:bodyPr/>
        <a:lstStyle/>
        <a:p>
          <a:endParaRPr lang="tr-TR"/>
        </a:p>
      </dgm:t>
    </dgm:pt>
    <dgm:pt modelId="{D17E2A11-58C6-472F-A5FD-DA1EF57B31AF}">
      <dgm:prSet phldrT="[Metin]"/>
      <dgm:spPr/>
      <dgm:t>
        <a:bodyPr/>
        <a:lstStyle/>
        <a:p>
          <a:r>
            <a:rPr lang="tr-TR" dirty="0" smtClean="0"/>
            <a:t>Makine Öğrenmesi</a:t>
          </a:r>
          <a:endParaRPr lang="tr-TR" dirty="0"/>
        </a:p>
      </dgm:t>
    </dgm:pt>
    <dgm:pt modelId="{35ECD765-6883-4047-B5BF-28A2311014BC}" type="parTrans" cxnId="{E84C493C-95DD-4A34-9C2E-E79A6E32D8C2}">
      <dgm:prSet/>
      <dgm:spPr/>
      <dgm:t>
        <a:bodyPr/>
        <a:lstStyle/>
        <a:p>
          <a:endParaRPr lang="tr-TR"/>
        </a:p>
      </dgm:t>
    </dgm:pt>
    <dgm:pt modelId="{4D2C766F-2FC0-4D06-B397-C434E098EF2E}" type="sibTrans" cxnId="{E84C493C-95DD-4A34-9C2E-E79A6E32D8C2}">
      <dgm:prSet/>
      <dgm:spPr/>
      <dgm:t>
        <a:bodyPr/>
        <a:lstStyle/>
        <a:p>
          <a:endParaRPr lang="tr-TR"/>
        </a:p>
      </dgm:t>
    </dgm:pt>
    <dgm:pt modelId="{9BC76571-7CBB-4E33-AAB1-A781F7E44E4D}">
      <dgm:prSet phldrT="[Metin]"/>
      <dgm:spPr/>
      <dgm:t>
        <a:bodyPr/>
        <a:lstStyle/>
        <a:p>
          <a:r>
            <a:rPr lang="tr-TR" dirty="0" smtClean="0"/>
            <a:t>Derin Öğrenme</a:t>
          </a:r>
          <a:endParaRPr lang="tr-TR" dirty="0"/>
        </a:p>
      </dgm:t>
    </dgm:pt>
    <dgm:pt modelId="{557DC24D-4F44-4BE9-9E91-551BE6ED6699}" type="parTrans" cxnId="{06E20258-0867-4D38-B19D-1596A0957081}">
      <dgm:prSet/>
      <dgm:spPr/>
      <dgm:t>
        <a:bodyPr/>
        <a:lstStyle/>
        <a:p>
          <a:endParaRPr lang="tr-TR"/>
        </a:p>
      </dgm:t>
    </dgm:pt>
    <dgm:pt modelId="{836B3F7F-8DBE-4CE6-A815-04D1EDC96BFA}" type="sibTrans" cxnId="{06E20258-0867-4D38-B19D-1596A0957081}">
      <dgm:prSet/>
      <dgm:spPr/>
      <dgm:t>
        <a:bodyPr/>
        <a:lstStyle/>
        <a:p>
          <a:endParaRPr lang="tr-TR"/>
        </a:p>
      </dgm:t>
    </dgm:pt>
    <dgm:pt modelId="{7C6AA0BD-A446-460A-BB1D-6115989EA853}" type="pres">
      <dgm:prSet presAssocID="{342223E0-56DD-407F-8052-0475ABC51902}" presName="Name0" presStyleCnt="0">
        <dgm:presLayoutVars>
          <dgm:chMax val="7"/>
          <dgm:resizeHandles val="exact"/>
        </dgm:presLayoutVars>
      </dgm:prSet>
      <dgm:spPr/>
      <dgm:t>
        <a:bodyPr/>
        <a:lstStyle/>
        <a:p>
          <a:endParaRPr lang="tr-TR"/>
        </a:p>
      </dgm:t>
    </dgm:pt>
    <dgm:pt modelId="{E54D1ACF-BB11-4AE9-91F7-CD3D37521B2A}" type="pres">
      <dgm:prSet presAssocID="{342223E0-56DD-407F-8052-0475ABC51902}" presName="comp1" presStyleCnt="0"/>
      <dgm:spPr/>
      <dgm:t>
        <a:bodyPr/>
        <a:lstStyle/>
        <a:p>
          <a:endParaRPr lang="tr-TR"/>
        </a:p>
      </dgm:t>
    </dgm:pt>
    <dgm:pt modelId="{8B2F30B0-2F96-4800-976C-AD5462C20E3B}" type="pres">
      <dgm:prSet presAssocID="{342223E0-56DD-407F-8052-0475ABC51902}" presName="circle1" presStyleLbl="node1" presStyleIdx="0" presStyleCnt="3"/>
      <dgm:spPr/>
      <dgm:t>
        <a:bodyPr/>
        <a:lstStyle/>
        <a:p>
          <a:endParaRPr lang="tr-TR"/>
        </a:p>
      </dgm:t>
    </dgm:pt>
    <dgm:pt modelId="{0957DD57-6B04-41C4-9B3F-3CEB05C38B67}" type="pres">
      <dgm:prSet presAssocID="{342223E0-56DD-407F-8052-0475ABC51902}" presName="c1text" presStyleLbl="node1" presStyleIdx="0" presStyleCnt="3">
        <dgm:presLayoutVars>
          <dgm:bulletEnabled val="1"/>
        </dgm:presLayoutVars>
      </dgm:prSet>
      <dgm:spPr/>
      <dgm:t>
        <a:bodyPr/>
        <a:lstStyle/>
        <a:p>
          <a:endParaRPr lang="tr-TR"/>
        </a:p>
      </dgm:t>
    </dgm:pt>
    <dgm:pt modelId="{4649D5FE-B1E7-4BAE-96DA-7B05A642EF3B}" type="pres">
      <dgm:prSet presAssocID="{342223E0-56DD-407F-8052-0475ABC51902}" presName="comp2" presStyleCnt="0"/>
      <dgm:spPr/>
      <dgm:t>
        <a:bodyPr/>
        <a:lstStyle/>
        <a:p>
          <a:endParaRPr lang="tr-TR"/>
        </a:p>
      </dgm:t>
    </dgm:pt>
    <dgm:pt modelId="{D9701362-AB6B-4C1E-8A09-AAC858168603}" type="pres">
      <dgm:prSet presAssocID="{342223E0-56DD-407F-8052-0475ABC51902}" presName="circle2" presStyleLbl="node1" presStyleIdx="1" presStyleCnt="3"/>
      <dgm:spPr/>
      <dgm:t>
        <a:bodyPr/>
        <a:lstStyle/>
        <a:p>
          <a:endParaRPr lang="tr-TR"/>
        </a:p>
      </dgm:t>
    </dgm:pt>
    <dgm:pt modelId="{B3B0A972-F1C7-4E58-99DE-E664DE3EF1C3}" type="pres">
      <dgm:prSet presAssocID="{342223E0-56DD-407F-8052-0475ABC51902}" presName="c2text" presStyleLbl="node1" presStyleIdx="1" presStyleCnt="3">
        <dgm:presLayoutVars>
          <dgm:bulletEnabled val="1"/>
        </dgm:presLayoutVars>
      </dgm:prSet>
      <dgm:spPr/>
      <dgm:t>
        <a:bodyPr/>
        <a:lstStyle/>
        <a:p>
          <a:endParaRPr lang="tr-TR"/>
        </a:p>
      </dgm:t>
    </dgm:pt>
    <dgm:pt modelId="{25E9794A-1AE9-4140-8A45-2B095E8F6256}" type="pres">
      <dgm:prSet presAssocID="{342223E0-56DD-407F-8052-0475ABC51902}" presName="comp3" presStyleCnt="0"/>
      <dgm:spPr/>
      <dgm:t>
        <a:bodyPr/>
        <a:lstStyle/>
        <a:p>
          <a:endParaRPr lang="tr-TR"/>
        </a:p>
      </dgm:t>
    </dgm:pt>
    <dgm:pt modelId="{99E98B96-CDA7-473B-8254-990E9BAEA0CF}" type="pres">
      <dgm:prSet presAssocID="{342223E0-56DD-407F-8052-0475ABC51902}" presName="circle3" presStyleLbl="node1" presStyleIdx="2" presStyleCnt="3"/>
      <dgm:spPr/>
      <dgm:t>
        <a:bodyPr/>
        <a:lstStyle/>
        <a:p>
          <a:endParaRPr lang="tr-TR"/>
        </a:p>
      </dgm:t>
    </dgm:pt>
    <dgm:pt modelId="{EE9331B1-E67F-4BC5-9D11-34BD946B363F}" type="pres">
      <dgm:prSet presAssocID="{342223E0-56DD-407F-8052-0475ABC51902}" presName="c3text" presStyleLbl="node1" presStyleIdx="2" presStyleCnt="3">
        <dgm:presLayoutVars>
          <dgm:bulletEnabled val="1"/>
        </dgm:presLayoutVars>
      </dgm:prSet>
      <dgm:spPr/>
      <dgm:t>
        <a:bodyPr/>
        <a:lstStyle/>
        <a:p>
          <a:endParaRPr lang="tr-TR"/>
        </a:p>
      </dgm:t>
    </dgm:pt>
  </dgm:ptLst>
  <dgm:cxnLst>
    <dgm:cxn modelId="{5AE6355B-EC4E-444F-8F48-E5736B15C8EA}" type="presOf" srcId="{D17E2A11-58C6-472F-A5FD-DA1EF57B31AF}" destId="{D9701362-AB6B-4C1E-8A09-AAC858168603}" srcOrd="0" destOrd="0" presId="urn:microsoft.com/office/officeart/2005/8/layout/venn2"/>
    <dgm:cxn modelId="{AD0DDC97-F5D6-48F5-A09F-A6A6B82A3D0A}" srcId="{342223E0-56DD-407F-8052-0475ABC51902}" destId="{A528AF30-FFC6-4CB7-9B41-D87745F7580E}" srcOrd="0" destOrd="0" parTransId="{B3406700-314D-44FC-87D4-E0B81030E9A7}" sibTransId="{FF00D1B7-B468-42FE-9515-349D8D75D36F}"/>
    <dgm:cxn modelId="{0B296893-336F-4779-A5AD-86AD3B6D6A02}" type="presOf" srcId="{A528AF30-FFC6-4CB7-9B41-D87745F7580E}" destId="{0957DD57-6B04-41C4-9B3F-3CEB05C38B67}" srcOrd="1" destOrd="0" presId="urn:microsoft.com/office/officeart/2005/8/layout/venn2"/>
    <dgm:cxn modelId="{D9A25C38-3C39-4B56-903A-7D7B75068F19}" type="presOf" srcId="{342223E0-56DD-407F-8052-0475ABC51902}" destId="{7C6AA0BD-A446-460A-BB1D-6115989EA853}" srcOrd="0" destOrd="0" presId="urn:microsoft.com/office/officeart/2005/8/layout/venn2"/>
    <dgm:cxn modelId="{D749D321-AAC1-49B5-BF20-55AD2E0AD475}" type="presOf" srcId="{9BC76571-7CBB-4E33-AAB1-A781F7E44E4D}" destId="{99E98B96-CDA7-473B-8254-990E9BAEA0CF}" srcOrd="0" destOrd="0" presId="urn:microsoft.com/office/officeart/2005/8/layout/venn2"/>
    <dgm:cxn modelId="{5B316479-317B-4B2D-98EA-7333FEAECC7A}" type="presOf" srcId="{9BC76571-7CBB-4E33-AAB1-A781F7E44E4D}" destId="{EE9331B1-E67F-4BC5-9D11-34BD946B363F}" srcOrd="1" destOrd="0" presId="urn:microsoft.com/office/officeart/2005/8/layout/venn2"/>
    <dgm:cxn modelId="{06E20258-0867-4D38-B19D-1596A0957081}" srcId="{342223E0-56DD-407F-8052-0475ABC51902}" destId="{9BC76571-7CBB-4E33-AAB1-A781F7E44E4D}" srcOrd="2" destOrd="0" parTransId="{557DC24D-4F44-4BE9-9E91-551BE6ED6699}" sibTransId="{836B3F7F-8DBE-4CE6-A815-04D1EDC96BFA}"/>
    <dgm:cxn modelId="{E84C493C-95DD-4A34-9C2E-E79A6E32D8C2}" srcId="{342223E0-56DD-407F-8052-0475ABC51902}" destId="{D17E2A11-58C6-472F-A5FD-DA1EF57B31AF}" srcOrd="1" destOrd="0" parTransId="{35ECD765-6883-4047-B5BF-28A2311014BC}" sibTransId="{4D2C766F-2FC0-4D06-B397-C434E098EF2E}"/>
    <dgm:cxn modelId="{8836D483-20E7-4420-B32D-F0917403BD51}" type="presOf" srcId="{A528AF30-FFC6-4CB7-9B41-D87745F7580E}" destId="{8B2F30B0-2F96-4800-976C-AD5462C20E3B}" srcOrd="0" destOrd="0" presId="urn:microsoft.com/office/officeart/2005/8/layout/venn2"/>
    <dgm:cxn modelId="{E7DCB858-7DD7-4BD3-85AB-8415B4A509F7}" type="presOf" srcId="{D17E2A11-58C6-472F-A5FD-DA1EF57B31AF}" destId="{B3B0A972-F1C7-4E58-99DE-E664DE3EF1C3}" srcOrd="1" destOrd="0" presId="urn:microsoft.com/office/officeart/2005/8/layout/venn2"/>
    <dgm:cxn modelId="{6E46C926-B1BD-47B8-8A9B-4EB43F14D214}" type="presParOf" srcId="{7C6AA0BD-A446-460A-BB1D-6115989EA853}" destId="{E54D1ACF-BB11-4AE9-91F7-CD3D37521B2A}" srcOrd="0" destOrd="0" presId="urn:microsoft.com/office/officeart/2005/8/layout/venn2"/>
    <dgm:cxn modelId="{B11C45B2-5033-4179-8BE9-ABE741EB9005}" type="presParOf" srcId="{E54D1ACF-BB11-4AE9-91F7-CD3D37521B2A}" destId="{8B2F30B0-2F96-4800-976C-AD5462C20E3B}" srcOrd="0" destOrd="0" presId="urn:microsoft.com/office/officeart/2005/8/layout/venn2"/>
    <dgm:cxn modelId="{B898A3CD-8C3D-49F2-8618-E0604F616301}" type="presParOf" srcId="{E54D1ACF-BB11-4AE9-91F7-CD3D37521B2A}" destId="{0957DD57-6B04-41C4-9B3F-3CEB05C38B67}" srcOrd="1" destOrd="0" presId="urn:microsoft.com/office/officeart/2005/8/layout/venn2"/>
    <dgm:cxn modelId="{6586CEA2-DBC6-4630-9DC3-05DA4104443E}" type="presParOf" srcId="{7C6AA0BD-A446-460A-BB1D-6115989EA853}" destId="{4649D5FE-B1E7-4BAE-96DA-7B05A642EF3B}" srcOrd="1" destOrd="0" presId="urn:microsoft.com/office/officeart/2005/8/layout/venn2"/>
    <dgm:cxn modelId="{E976B1A7-FB7D-4CA5-8C71-79D5C30A269E}" type="presParOf" srcId="{4649D5FE-B1E7-4BAE-96DA-7B05A642EF3B}" destId="{D9701362-AB6B-4C1E-8A09-AAC858168603}" srcOrd="0" destOrd="0" presId="urn:microsoft.com/office/officeart/2005/8/layout/venn2"/>
    <dgm:cxn modelId="{CB027D42-A9B0-40E5-8269-2F3C4A32DBFB}" type="presParOf" srcId="{4649D5FE-B1E7-4BAE-96DA-7B05A642EF3B}" destId="{B3B0A972-F1C7-4E58-99DE-E664DE3EF1C3}" srcOrd="1" destOrd="0" presId="urn:microsoft.com/office/officeart/2005/8/layout/venn2"/>
    <dgm:cxn modelId="{BD039C09-A69B-4BC6-9982-53C77E93D6E7}" type="presParOf" srcId="{7C6AA0BD-A446-460A-BB1D-6115989EA853}" destId="{25E9794A-1AE9-4140-8A45-2B095E8F6256}" srcOrd="2" destOrd="0" presId="urn:microsoft.com/office/officeart/2005/8/layout/venn2"/>
    <dgm:cxn modelId="{F0B8CCB5-C9DF-445F-9955-188EC37D593E}" type="presParOf" srcId="{25E9794A-1AE9-4140-8A45-2B095E8F6256}" destId="{99E98B96-CDA7-473B-8254-990E9BAEA0CF}" srcOrd="0" destOrd="0" presId="urn:microsoft.com/office/officeart/2005/8/layout/venn2"/>
    <dgm:cxn modelId="{A3F2932C-F835-4DAB-91BB-CAF41AC73586}" type="presParOf" srcId="{25E9794A-1AE9-4140-8A45-2B095E8F6256}" destId="{EE9331B1-E67F-4BC5-9D11-34BD946B363F}" srcOrd="1" destOrd="0" presId="urn:microsoft.com/office/officeart/2005/8/layout/venn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F30B0-2F96-4800-976C-AD5462C20E3B}">
      <dsp:nvSpPr>
        <dsp:cNvPr id="0" name=""/>
        <dsp:cNvSpPr/>
      </dsp:nvSpPr>
      <dsp:spPr>
        <a:xfrm>
          <a:off x="894781" y="0"/>
          <a:ext cx="4255637" cy="4255637"/>
        </a:xfrm>
        <a:prstGeom prst="ellipse">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tr-TR" sz="1400" kern="1200" dirty="0" smtClean="0"/>
            <a:t>Yapay Zeka</a:t>
          </a:r>
          <a:endParaRPr lang="tr-TR" sz="1400" kern="1200" dirty="0"/>
        </a:p>
      </dsp:txBody>
      <dsp:txXfrm>
        <a:off x="2278927" y="212781"/>
        <a:ext cx="1487345" cy="638345"/>
      </dsp:txXfrm>
    </dsp:sp>
    <dsp:sp modelId="{D9701362-AB6B-4C1E-8A09-AAC858168603}">
      <dsp:nvSpPr>
        <dsp:cNvPr id="0" name=""/>
        <dsp:cNvSpPr/>
      </dsp:nvSpPr>
      <dsp:spPr>
        <a:xfrm>
          <a:off x="1426736" y="1063909"/>
          <a:ext cx="3191727" cy="3191727"/>
        </a:xfrm>
        <a:prstGeom prst="ellipse">
          <a:avLst/>
        </a:prstGeom>
        <a:solidFill>
          <a:schemeClr val="accent2">
            <a:shade val="80000"/>
            <a:hueOff val="-17936"/>
            <a:satOff val="-2012"/>
            <a:lumOff val="1284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tr-TR" sz="1400" kern="1200" dirty="0" smtClean="0"/>
            <a:t>Makine Öğrenmesi</a:t>
          </a:r>
          <a:endParaRPr lang="tr-TR" sz="1400" kern="1200" dirty="0"/>
        </a:p>
      </dsp:txBody>
      <dsp:txXfrm>
        <a:off x="2278927" y="1263392"/>
        <a:ext cx="1487345" cy="598448"/>
      </dsp:txXfrm>
    </dsp:sp>
    <dsp:sp modelId="{99E98B96-CDA7-473B-8254-990E9BAEA0CF}">
      <dsp:nvSpPr>
        <dsp:cNvPr id="0" name=""/>
        <dsp:cNvSpPr/>
      </dsp:nvSpPr>
      <dsp:spPr>
        <a:xfrm>
          <a:off x="1958690" y="2127818"/>
          <a:ext cx="2127818" cy="2127818"/>
        </a:xfrm>
        <a:prstGeom prst="ellipse">
          <a:avLst/>
        </a:prstGeom>
        <a:solidFill>
          <a:schemeClr val="accent2">
            <a:shade val="80000"/>
            <a:hueOff val="-35872"/>
            <a:satOff val="-4024"/>
            <a:lumOff val="2568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tr-TR" sz="1400" kern="1200" dirty="0" smtClean="0"/>
            <a:t>Derin Öğrenme</a:t>
          </a:r>
          <a:endParaRPr lang="tr-TR" sz="1400" kern="1200" dirty="0"/>
        </a:p>
      </dsp:txBody>
      <dsp:txXfrm>
        <a:off x="2270302" y="2659773"/>
        <a:ext cx="1504594" cy="106390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E0177E7-E220-4608-B78B-3418C5601194}" type="datetimeFigureOut">
              <a:rPr lang="tr-TR" smtClean="0"/>
              <a:t>31.01.2021</a:t>
            </a:fld>
            <a:endParaRPr lang="tr-TR" dirty="0"/>
          </a:p>
        </p:txBody>
      </p:sp>
      <p:sp>
        <p:nvSpPr>
          <p:cNvPr id="4" name="Slayt Görüntüsü Yer Tutucusu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E93EA68-23F8-4DA8-AC5F-FEC6F41CE082}" type="slidenum">
              <a:rPr lang="tr-TR" smtClean="0"/>
              <a:t>‹#›</a:t>
            </a:fld>
            <a:endParaRPr lang="tr-TR" dirty="0"/>
          </a:p>
        </p:txBody>
      </p:sp>
    </p:spTree>
    <p:extLst>
      <p:ext uri="{BB962C8B-B14F-4D97-AF65-F5344CB8AC3E}">
        <p14:creationId xmlns:p14="http://schemas.microsoft.com/office/powerpoint/2010/main" val="1856001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E93EA68-23F8-4DA8-AC5F-FEC6F41CE082}" type="slidenum">
              <a:rPr lang="tr-TR" smtClean="0"/>
              <a:t>2</a:t>
            </a:fld>
            <a:endParaRPr lang="tr-TR" dirty="0"/>
          </a:p>
        </p:txBody>
      </p:sp>
    </p:spTree>
    <p:extLst>
      <p:ext uri="{BB962C8B-B14F-4D97-AF65-F5344CB8AC3E}">
        <p14:creationId xmlns:p14="http://schemas.microsoft.com/office/powerpoint/2010/main" val="55334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E93EA68-23F8-4DA8-AC5F-FEC6F41CE082}" type="slidenum">
              <a:rPr lang="tr-TR" smtClean="0"/>
              <a:t>4</a:t>
            </a:fld>
            <a:endParaRPr lang="tr-TR" dirty="0"/>
          </a:p>
        </p:txBody>
      </p:sp>
    </p:spTree>
    <p:extLst>
      <p:ext uri="{BB962C8B-B14F-4D97-AF65-F5344CB8AC3E}">
        <p14:creationId xmlns:p14="http://schemas.microsoft.com/office/powerpoint/2010/main" val="157169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E93EA68-23F8-4DA8-AC5F-FEC6F41CE082}" type="slidenum">
              <a:rPr lang="tr-TR" smtClean="0"/>
              <a:t>9</a:t>
            </a:fld>
            <a:endParaRPr lang="tr-TR" dirty="0"/>
          </a:p>
        </p:txBody>
      </p:sp>
    </p:spTree>
    <p:extLst>
      <p:ext uri="{BB962C8B-B14F-4D97-AF65-F5344CB8AC3E}">
        <p14:creationId xmlns:p14="http://schemas.microsoft.com/office/powerpoint/2010/main" val="26674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E93EA68-23F8-4DA8-AC5F-FEC6F41CE082}" type="slidenum">
              <a:rPr lang="tr-TR" smtClean="0"/>
              <a:t>12</a:t>
            </a:fld>
            <a:endParaRPr lang="tr-TR" dirty="0"/>
          </a:p>
        </p:txBody>
      </p:sp>
    </p:spTree>
    <p:extLst>
      <p:ext uri="{BB962C8B-B14F-4D97-AF65-F5344CB8AC3E}">
        <p14:creationId xmlns:p14="http://schemas.microsoft.com/office/powerpoint/2010/main" val="427051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5980"/>
            <a:ext cx="10368598"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0"/>
              </a:spcBef>
            </a:pPr>
            <a:r>
              <a:rPr spc="-5" dirty="0"/>
              <a:t>gelisimedu</a:t>
            </a:r>
          </a:p>
        </p:txBody>
      </p:sp>
      <p:sp>
        <p:nvSpPr>
          <p:cNvPr id="5" name="Holder 5"/>
          <p:cNvSpPr>
            <a:spLocks noGrp="1"/>
          </p:cNvSpPr>
          <p:nvPr>
            <p:ph type="dt" sz="half" idx="6"/>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5"/>
              </a:spcBef>
            </a:pPr>
            <a:r>
              <a:rPr lang="tr-TR" spc="-5" smtClean="0"/>
              <a:t>igugelisim</a:t>
            </a:r>
            <a:endParaRPr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Myriad Pro"/>
                <a:cs typeface="Myriad Pro"/>
              </a:defRPr>
            </a:lvl1pPr>
          </a:lstStyle>
          <a:p>
            <a:endParaRPr/>
          </a:p>
        </p:txBody>
      </p:sp>
      <p:sp>
        <p:nvSpPr>
          <p:cNvPr id="3" name="Holder 3"/>
          <p:cNvSpPr>
            <a:spLocks noGrp="1"/>
          </p:cNvSpPr>
          <p:nvPr>
            <p:ph type="body" idx="1"/>
          </p:nvPr>
        </p:nvSpPr>
        <p:spPr/>
        <p:txBody>
          <a:bodyPr lIns="0" tIns="0" rIns="0" bIns="0"/>
          <a:lstStyle>
            <a:lvl1pPr>
              <a:defRPr sz="5400" b="1" i="0">
                <a:solidFill>
                  <a:srgbClr val="EC2168"/>
                </a:solidFill>
                <a:latin typeface="Montserrat-Black"/>
                <a:cs typeface="Montserrat-Black"/>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0"/>
              </a:spcBef>
            </a:pPr>
            <a:r>
              <a:rPr spc="-5" dirty="0"/>
              <a:t>gelisimedu</a:t>
            </a:r>
          </a:p>
        </p:txBody>
      </p:sp>
      <p:sp>
        <p:nvSpPr>
          <p:cNvPr id="5" name="Holder 5"/>
          <p:cNvSpPr>
            <a:spLocks noGrp="1"/>
          </p:cNvSpPr>
          <p:nvPr>
            <p:ph type="dt" sz="half" idx="6"/>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5"/>
              </a:spcBef>
            </a:pPr>
            <a:r>
              <a:rPr lang="tr-TR" spc="-5" smtClean="0"/>
              <a:t>igugelisim</a:t>
            </a:r>
            <a:endParaRPr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Myriad Pro"/>
                <a:cs typeface="Myriad Pro"/>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0"/>
              </a:spcBef>
            </a:pPr>
            <a:r>
              <a:rPr spc="-5" dirty="0"/>
              <a:t>gelisimedu</a:t>
            </a:r>
          </a:p>
        </p:txBody>
      </p:sp>
      <p:sp>
        <p:nvSpPr>
          <p:cNvPr id="6" name="Holder 6"/>
          <p:cNvSpPr>
            <a:spLocks noGrp="1"/>
          </p:cNvSpPr>
          <p:nvPr>
            <p:ph type="dt" sz="half" idx="6"/>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5"/>
              </a:spcBef>
            </a:pPr>
            <a:r>
              <a:rPr lang="tr-TR" spc="-5" smtClean="0"/>
              <a:t>igugelisim</a:t>
            </a:r>
            <a:endParaRPr spc="-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Myriad Pro"/>
                <a:cs typeface="Myriad Pro"/>
              </a:defRPr>
            </a:lvl1pPr>
          </a:lstStyle>
          <a:p>
            <a:endParaRPr/>
          </a:p>
        </p:txBody>
      </p:sp>
      <p:sp>
        <p:nvSpPr>
          <p:cNvPr id="3" name="Holder 3"/>
          <p:cNvSpPr>
            <a:spLocks noGrp="1"/>
          </p:cNvSpPr>
          <p:nvPr>
            <p:ph type="ftr" sz="quarter" idx="5"/>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0"/>
              </a:spcBef>
            </a:pPr>
            <a:r>
              <a:rPr spc="-5" dirty="0"/>
              <a:t>gelisimedu</a:t>
            </a:r>
          </a:p>
        </p:txBody>
      </p:sp>
      <p:sp>
        <p:nvSpPr>
          <p:cNvPr id="4" name="Holder 4"/>
          <p:cNvSpPr>
            <a:spLocks noGrp="1"/>
          </p:cNvSpPr>
          <p:nvPr>
            <p:ph type="dt" sz="half" idx="6"/>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5"/>
              </a:spcBef>
            </a:pPr>
            <a:r>
              <a:rPr lang="tr-TR" spc="-5" smtClean="0"/>
              <a:t>igugelisim</a:t>
            </a:r>
            <a:endParaRPr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0"/>
              </a:spcBef>
            </a:pPr>
            <a:r>
              <a:rPr spc="-5" dirty="0"/>
              <a:t>gelisimedu</a:t>
            </a:r>
          </a:p>
        </p:txBody>
      </p:sp>
      <p:sp>
        <p:nvSpPr>
          <p:cNvPr id="3" name="Holder 3"/>
          <p:cNvSpPr>
            <a:spLocks noGrp="1"/>
          </p:cNvSpPr>
          <p:nvPr>
            <p:ph type="dt" sz="half" idx="6"/>
          </p:nvPr>
        </p:nvSpPr>
        <p:spPr/>
        <p:txBody>
          <a:bodyPr lIns="0" tIns="0" rIns="0" bIns="0"/>
          <a:lstStyle>
            <a:lvl1pPr>
              <a:defRPr sz="1050" b="0" i="0">
                <a:solidFill>
                  <a:srgbClr val="EC2168"/>
                </a:solidFill>
                <a:latin typeface="Montserrat-Medium"/>
                <a:cs typeface="Montserrat-Medium"/>
              </a:defRPr>
            </a:lvl1pPr>
          </a:lstStyle>
          <a:p>
            <a:pPr marL="12700">
              <a:lnSpc>
                <a:spcPct val="100000"/>
              </a:lnSpc>
              <a:spcBef>
                <a:spcPts val="185"/>
              </a:spcBef>
            </a:pPr>
            <a:r>
              <a:rPr lang="tr-TR" spc="-5" smtClean="0"/>
              <a:t>igugelisim</a:t>
            </a:r>
            <a:endParaRPr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70646" y="727595"/>
            <a:ext cx="9857057" cy="2219960"/>
          </a:xfrm>
          <a:prstGeom prst="rect">
            <a:avLst/>
          </a:prstGeom>
        </p:spPr>
        <p:txBody>
          <a:bodyPr wrap="square" lIns="0" tIns="0" rIns="0" bIns="0">
            <a:spAutoFit/>
          </a:bodyPr>
          <a:lstStyle>
            <a:lvl1pPr>
              <a:defRPr sz="3600" b="0" i="0">
                <a:solidFill>
                  <a:schemeClr val="tx1"/>
                </a:solidFill>
                <a:latin typeface="Myriad Pro"/>
                <a:cs typeface="Myriad Pro"/>
              </a:defRPr>
            </a:lvl1pPr>
          </a:lstStyle>
          <a:p>
            <a:endParaRPr/>
          </a:p>
        </p:txBody>
      </p:sp>
      <p:sp>
        <p:nvSpPr>
          <p:cNvPr id="3" name="Holder 3"/>
          <p:cNvSpPr>
            <a:spLocks noGrp="1"/>
          </p:cNvSpPr>
          <p:nvPr>
            <p:ph type="body" idx="1"/>
          </p:nvPr>
        </p:nvSpPr>
        <p:spPr>
          <a:xfrm>
            <a:off x="1457136" y="1774436"/>
            <a:ext cx="9284076" cy="1669414"/>
          </a:xfrm>
          <a:prstGeom prst="rect">
            <a:avLst/>
          </a:prstGeom>
        </p:spPr>
        <p:txBody>
          <a:bodyPr wrap="square" lIns="0" tIns="0" rIns="0" bIns="0">
            <a:spAutoFit/>
          </a:bodyPr>
          <a:lstStyle>
            <a:lvl1pPr>
              <a:defRPr sz="5400" b="1" i="0">
                <a:solidFill>
                  <a:srgbClr val="EC2168"/>
                </a:solidFill>
                <a:latin typeface="Montserrat-Black"/>
                <a:cs typeface="Montserrat-Black"/>
              </a:defRPr>
            </a:lvl1pPr>
          </a:lstStyle>
          <a:p>
            <a:endParaRPr/>
          </a:p>
        </p:txBody>
      </p:sp>
      <p:sp>
        <p:nvSpPr>
          <p:cNvPr id="4" name="Holder 4"/>
          <p:cNvSpPr>
            <a:spLocks noGrp="1"/>
          </p:cNvSpPr>
          <p:nvPr>
            <p:ph type="ftr" sz="quarter" idx="5"/>
          </p:nvPr>
        </p:nvSpPr>
        <p:spPr>
          <a:xfrm>
            <a:off x="9476828" y="6483672"/>
            <a:ext cx="777875" cy="205104"/>
          </a:xfrm>
          <a:prstGeom prst="rect">
            <a:avLst/>
          </a:prstGeom>
        </p:spPr>
        <p:txBody>
          <a:bodyPr wrap="square" lIns="0" tIns="0" rIns="0" bIns="0">
            <a:spAutoFit/>
          </a:bodyPr>
          <a:lstStyle>
            <a:lvl1pPr>
              <a:defRPr sz="1050" b="0" i="0">
                <a:solidFill>
                  <a:srgbClr val="EC2168"/>
                </a:solidFill>
                <a:latin typeface="Montserrat-Medium"/>
                <a:cs typeface="Montserrat-Medium"/>
              </a:defRPr>
            </a:lvl1pPr>
          </a:lstStyle>
          <a:p>
            <a:pPr marL="12700">
              <a:lnSpc>
                <a:spcPct val="100000"/>
              </a:lnSpc>
              <a:spcBef>
                <a:spcPts val="180"/>
              </a:spcBef>
            </a:pPr>
            <a:r>
              <a:rPr spc="-5" dirty="0"/>
              <a:t>gelisimedu</a:t>
            </a:r>
          </a:p>
        </p:txBody>
      </p:sp>
      <p:sp>
        <p:nvSpPr>
          <p:cNvPr id="5" name="Holder 5"/>
          <p:cNvSpPr>
            <a:spLocks noGrp="1"/>
          </p:cNvSpPr>
          <p:nvPr>
            <p:ph type="dt" sz="half" idx="6"/>
          </p:nvPr>
        </p:nvSpPr>
        <p:spPr>
          <a:xfrm>
            <a:off x="10449110" y="6485805"/>
            <a:ext cx="736600" cy="205740"/>
          </a:xfrm>
          <a:prstGeom prst="rect">
            <a:avLst/>
          </a:prstGeom>
        </p:spPr>
        <p:txBody>
          <a:bodyPr wrap="square" lIns="0" tIns="0" rIns="0" bIns="0">
            <a:spAutoFit/>
          </a:bodyPr>
          <a:lstStyle>
            <a:lvl1pPr>
              <a:defRPr sz="1050" b="0" i="0">
                <a:solidFill>
                  <a:srgbClr val="EC2168"/>
                </a:solidFill>
                <a:latin typeface="Montserrat-Medium"/>
                <a:cs typeface="Montserrat-Medium"/>
              </a:defRPr>
            </a:lvl1pPr>
          </a:lstStyle>
          <a:p>
            <a:pPr marL="12700">
              <a:lnSpc>
                <a:spcPct val="100000"/>
              </a:lnSpc>
              <a:spcBef>
                <a:spcPts val="185"/>
              </a:spcBef>
            </a:pPr>
            <a:r>
              <a:rPr lang="tr-TR" spc="-5" smtClean="0"/>
              <a:t>igugelisim</a:t>
            </a:r>
            <a:endParaRPr spc="-5" dirty="0"/>
          </a:p>
        </p:txBody>
      </p:sp>
      <p:sp>
        <p:nvSpPr>
          <p:cNvPr id="6" name="Holder 6"/>
          <p:cNvSpPr>
            <a:spLocks noGrp="1"/>
          </p:cNvSpPr>
          <p:nvPr>
            <p:ph type="sldNum" sz="quarter" idx="7"/>
          </p:nvPr>
        </p:nvSpPr>
        <p:spPr>
          <a:xfrm>
            <a:off x="8782812" y="6377940"/>
            <a:ext cx="28056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image" Target="../media/image20.png"/><Relationship Id="rId42" Type="http://schemas.openxmlformats.org/officeDocument/2006/relationships/image" Target="../media/image41.png"/><Relationship Id="rId47" Type="http://schemas.openxmlformats.org/officeDocument/2006/relationships/image" Target="../media/image46.png"/><Relationship Id="rId63" Type="http://schemas.openxmlformats.org/officeDocument/2006/relationships/image" Target="../media/image62.png"/><Relationship Id="rId68" Type="http://schemas.openxmlformats.org/officeDocument/2006/relationships/image" Target="../media/image67.png"/><Relationship Id="rId7" Type="http://schemas.openxmlformats.org/officeDocument/2006/relationships/image" Target="../media/image6.png"/><Relationship Id="rId71" Type="http://schemas.openxmlformats.org/officeDocument/2006/relationships/image" Target="../media/image70.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66" Type="http://schemas.openxmlformats.org/officeDocument/2006/relationships/image" Target="../media/image65.png"/><Relationship Id="rId5" Type="http://schemas.openxmlformats.org/officeDocument/2006/relationships/image" Target="../media/image4.png"/><Relationship Id="rId61" Type="http://schemas.openxmlformats.org/officeDocument/2006/relationships/image" Target="../media/image60.pn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64" Type="http://schemas.openxmlformats.org/officeDocument/2006/relationships/image" Target="../media/image63.png"/><Relationship Id="rId69" Type="http://schemas.openxmlformats.org/officeDocument/2006/relationships/image" Target="../media/image68.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67" Type="http://schemas.openxmlformats.org/officeDocument/2006/relationships/image" Target="../media/image66.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62" Type="http://schemas.openxmlformats.org/officeDocument/2006/relationships/image" Target="../media/image61.png"/><Relationship Id="rId70" Type="http://schemas.openxmlformats.org/officeDocument/2006/relationships/image" Target="../media/image69.png"/><Relationship Id="rId1" Type="http://schemas.openxmlformats.org/officeDocument/2006/relationships/slideLayout" Target="../slideLayouts/slideLayout5.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image" Target="../media/image64.png"/><Relationship Id="rId4" Type="http://schemas.openxmlformats.org/officeDocument/2006/relationships/image" Target="../media/image3.png"/><Relationship Id="rId9"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39" Type="http://schemas.openxmlformats.org/officeDocument/2006/relationships/image" Target="../media/image38.png"/><Relationship Id="rId34" Type="http://schemas.openxmlformats.org/officeDocument/2006/relationships/image" Target="../media/image33.png"/><Relationship Id="rId50" Type="http://schemas.openxmlformats.org/officeDocument/2006/relationships/image" Target="../media/image49.png"/><Relationship Id="rId55" Type="http://schemas.openxmlformats.org/officeDocument/2006/relationships/image" Target="../media/image54.png"/></Relationships>
</file>

<file path=ppt/slides/_rels/slide1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34.png"/><Relationship Id="rId18" Type="http://schemas.openxmlformats.org/officeDocument/2006/relationships/image" Target="../media/image139.png"/><Relationship Id="rId3" Type="http://schemas.openxmlformats.org/officeDocument/2006/relationships/image" Target="../media/image77.png"/><Relationship Id="rId7" Type="http://schemas.openxmlformats.org/officeDocument/2006/relationships/image" Target="../media/image131.png"/><Relationship Id="rId12" Type="http://schemas.openxmlformats.org/officeDocument/2006/relationships/image" Target="../media/image133.png"/><Relationship Id="rId17" Type="http://schemas.openxmlformats.org/officeDocument/2006/relationships/image" Target="../media/image138.png"/><Relationship Id="rId2" Type="http://schemas.openxmlformats.org/officeDocument/2006/relationships/image" Target="../media/image128.png"/><Relationship Id="rId16" Type="http://schemas.openxmlformats.org/officeDocument/2006/relationships/image" Target="../media/image137.png"/><Relationship Id="rId1" Type="http://schemas.openxmlformats.org/officeDocument/2006/relationships/slideLayout" Target="../slideLayouts/slideLayout4.xml"/><Relationship Id="rId6" Type="http://schemas.openxmlformats.org/officeDocument/2006/relationships/image" Target="../media/image130.png"/><Relationship Id="rId11" Type="http://schemas.openxmlformats.org/officeDocument/2006/relationships/image" Target="../media/image132.png"/><Relationship Id="rId5" Type="http://schemas.openxmlformats.org/officeDocument/2006/relationships/image" Target="../media/image79.png"/><Relationship Id="rId15" Type="http://schemas.openxmlformats.org/officeDocument/2006/relationships/image" Target="../media/image136.png"/><Relationship Id="rId10" Type="http://schemas.openxmlformats.org/officeDocument/2006/relationships/image" Target="../media/image112.png"/><Relationship Id="rId19" Type="http://schemas.openxmlformats.org/officeDocument/2006/relationships/image" Target="../media/image140.png"/><Relationship Id="rId4" Type="http://schemas.openxmlformats.org/officeDocument/2006/relationships/image" Target="../media/image129.png"/><Relationship Id="rId9" Type="http://schemas.openxmlformats.org/officeDocument/2006/relationships/image" Target="../media/image83.png"/><Relationship Id="rId14" Type="http://schemas.openxmlformats.org/officeDocument/2006/relationships/image" Target="../media/image135.png"/></Relationships>
</file>

<file path=ppt/slides/_rels/slide1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13.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34.png"/><Relationship Id="rId3" Type="http://schemas.openxmlformats.org/officeDocument/2006/relationships/image" Target="../media/image77.png"/><Relationship Id="rId7" Type="http://schemas.openxmlformats.org/officeDocument/2006/relationships/image" Target="../media/image131.png"/><Relationship Id="rId12"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4.xml"/><Relationship Id="rId6" Type="http://schemas.openxmlformats.org/officeDocument/2006/relationships/image" Target="../media/image130.png"/><Relationship Id="rId11" Type="http://schemas.openxmlformats.org/officeDocument/2006/relationships/image" Target="../media/image132.png"/><Relationship Id="rId5" Type="http://schemas.openxmlformats.org/officeDocument/2006/relationships/image" Target="../media/image79.png"/><Relationship Id="rId10" Type="http://schemas.openxmlformats.org/officeDocument/2006/relationships/image" Target="../media/image112.png"/><Relationship Id="rId4" Type="http://schemas.openxmlformats.org/officeDocument/2006/relationships/image" Target="../media/image129.png"/><Relationship Id="rId9" Type="http://schemas.openxmlformats.org/officeDocument/2006/relationships/image" Target="../media/image83.png"/><Relationship Id="rId14" Type="http://schemas.openxmlformats.org/officeDocument/2006/relationships/image" Target="../media/image135.png"/></Relationships>
</file>

<file path=ppt/slides/_rels/slide14.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34.png"/><Relationship Id="rId3" Type="http://schemas.openxmlformats.org/officeDocument/2006/relationships/image" Target="../media/image77.png"/><Relationship Id="rId7" Type="http://schemas.openxmlformats.org/officeDocument/2006/relationships/image" Target="../media/image131.png"/><Relationship Id="rId12" Type="http://schemas.openxmlformats.org/officeDocument/2006/relationships/image" Target="../media/image133.png"/><Relationship Id="rId2" Type="http://schemas.openxmlformats.org/officeDocument/2006/relationships/image" Target="../media/image128.png"/><Relationship Id="rId16" Type="http://schemas.openxmlformats.org/officeDocument/2006/relationships/image" Target="../media/image146.png"/><Relationship Id="rId1" Type="http://schemas.openxmlformats.org/officeDocument/2006/relationships/slideLayout" Target="../slideLayouts/slideLayout4.xml"/><Relationship Id="rId6" Type="http://schemas.openxmlformats.org/officeDocument/2006/relationships/image" Target="../media/image130.png"/><Relationship Id="rId11" Type="http://schemas.openxmlformats.org/officeDocument/2006/relationships/image" Target="../media/image132.png"/><Relationship Id="rId5" Type="http://schemas.openxmlformats.org/officeDocument/2006/relationships/image" Target="../media/image79.png"/><Relationship Id="rId15" Type="http://schemas.openxmlformats.org/officeDocument/2006/relationships/image" Target="../media/image145.png"/><Relationship Id="rId10" Type="http://schemas.openxmlformats.org/officeDocument/2006/relationships/image" Target="../media/image112.png"/><Relationship Id="rId4" Type="http://schemas.openxmlformats.org/officeDocument/2006/relationships/image" Target="../media/image129.png"/><Relationship Id="rId9" Type="http://schemas.openxmlformats.org/officeDocument/2006/relationships/image" Target="../media/image83.png"/><Relationship Id="rId14" Type="http://schemas.openxmlformats.org/officeDocument/2006/relationships/image" Target="../media/image135.png"/></Relationships>
</file>

<file path=ppt/slides/_rels/slide15.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34.png"/><Relationship Id="rId3" Type="http://schemas.openxmlformats.org/officeDocument/2006/relationships/image" Target="../media/image77.png"/><Relationship Id="rId7" Type="http://schemas.openxmlformats.org/officeDocument/2006/relationships/image" Target="../media/image131.png"/><Relationship Id="rId12"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4.xml"/><Relationship Id="rId6" Type="http://schemas.openxmlformats.org/officeDocument/2006/relationships/image" Target="../media/image130.png"/><Relationship Id="rId11" Type="http://schemas.openxmlformats.org/officeDocument/2006/relationships/image" Target="../media/image132.png"/><Relationship Id="rId5" Type="http://schemas.openxmlformats.org/officeDocument/2006/relationships/image" Target="../media/image79.png"/><Relationship Id="rId15" Type="http://schemas.openxmlformats.org/officeDocument/2006/relationships/image" Target="../media/image147.png"/><Relationship Id="rId10" Type="http://schemas.openxmlformats.org/officeDocument/2006/relationships/image" Target="../media/image112.png"/><Relationship Id="rId4" Type="http://schemas.openxmlformats.org/officeDocument/2006/relationships/image" Target="../media/image129.png"/><Relationship Id="rId9" Type="http://schemas.openxmlformats.org/officeDocument/2006/relationships/image" Target="../media/image83.png"/><Relationship Id="rId14" Type="http://schemas.openxmlformats.org/officeDocument/2006/relationships/image" Target="../media/image135.png"/></Relationships>
</file>

<file path=ppt/slides/_rels/slide16.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34.png"/><Relationship Id="rId3" Type="http://schemas.openxmlformats.org/officeDocument/2006/relationships/image" Target="../media/image77.png"/><Relationship Id="rId7" Type="http://schemas.openxmlformats.org/officeDocument/2006/relationships/image" Target="../media/image131.png"/><Relationship Id="rId12"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4.xml"/><Relationship Id="rId6" Type="http://schemas.openxmlformats.org/officeDocument/2006/relationships/image" Target="../media/image130.png"/><Relationship Id="rId11" Type="http://schemas.openxmlformats.org/officeDocument/2006/relationships/image" Target="../media/image132.png"/><Relationship Id="rId5" Type="http://schemas.openxmlformats.org/officeDocument/2006/relationships/image" Target="../media/image79.png"/><Relationship Id="rId15" Type="http://schemas.openxmlformats.org/officeDocument/2006/relationships/image" Target="../media/image148.png"/><Relationship Id="rId10" Type="http://schemas.openxmlformats.org/officeDocument/2006/relationships/image" Target="../media/image112.png"/><Relationship Id="rId4" Type="http://schemas.openxmlformats.org/officeDocument/2006/relationships/image" Target="../media/image129.png"/><Relationship Id="rId9" Type="http://schemas.openxmlformats.org/officeDocument/2006/relationships/image" Target="../media/image83.png"/><Relationship Id="rId14" Type="http://schemas.openxmlformats.org/officeDocument/2006/relationships/image" Target="../media/image135.png"/></Relationships>
</file>

<file path=ppt/slides/_rels/slide17.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34.png"/><Relationship Id="rId3" Type="http://schemas.openxmlformats.org/officeDocument/2006/relationships/image" Target="../media/image77.png"/><Relationship Id="rId7" Type="http://schemas.openxmlformats.org/officeDocument/2006/relationships/image" Target="../media/image131.png"/><Relationship Id="rId12"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4.xml"/><Relationship Id="rId6" Type="http://schemas.openxmlformats.org/officeDocument/2006/relationships/image" Target="../media/image130.png"/><Relationship Id="rId11" Type="http://schemas.openxmlformats.org/officeDocument/2006/relationships/image" Target="../media/image132.png"/><Relationship Id="rId5" Type="http://schemas.openxmlformats.org/officeDocument/2006/relationships/image" Target="../media/image79.png"/><Relationship Id="rId10" Type="http://schemas.openxmlformats.org/officeDocument/2006/relationships/image" Target="../media/image112.png"/><Relationship Id="rId4" Type="http://schemas.openxmlformats.org/officeDocument/2006/relationships/image" Target="../media/image129.png"/><Relationship Id="rId9" Type="http://schemas.openxmlformats.org/officeDocument/2006/relationships/image" Target="../media/image83.png"/><Relationship Id="rId14" Type="http://schemas.openxmlformats.org/officeDocument/2006/relationships/image" Target="../media/image135.png"/></Relationships>
</file>

<file path=ppt/slides/_rels/slide18.xml.rels><?xml version="1.0" encoding="UTF-8" standalone="yes"?>
<Relationships xmlns="http://schemas.openxmlformats.org/package/2006/relationships"><Relationship Id="rId26" Type="http://schemas.openxmlformats.org/officeDocument/2006/relationships/image" Target="../media/image173.png"/><Relationship Id="rId21" Type="http://schemas.openxmlformats.org/officeDocument/2006/relationships/image" Target="../media/image168.png"/><Relationship Id="rId34" Type="http://schemas.openxmlformats.org/officeDocument/2006/relationships/image" Target="../media/image36.png"/><Relationship Id="rId42" Type="http://schemas.openxmlformats.org/officeDocument/2006/relationships/image" Target="../media/image188.png"/><Relationship Id="rId47" Type="http://schemas.openxmlformats.org/officeDocument/2006/relationships/image" Target="../media/image193.png"/><Relationship Id="rId50" Type="http://schemas.openxmlformats.org/officeDocument/2006/relationships/image" Target="../media/image196.png"/><Relationship Id="rId55" Type="http://schemas.openxmlformats.org/officeDocument/2006/relationships/image" Target="../media/image201.png"/><Relationship Id="rId63" Type="http://schemas.openxmlformats.org/officeDocument/2006/relationships/image" Target="../media/image209.png"/><Relationship Id="rId7" Type="http://schemas.openxmlformats.org/officeDocument/2006/relationships/image" Target="../media/image154.png"/><Relationship Id="rId2" Type="http://schemas.openxmlformats.org/officeDocument/2006/relationships/image" Target="../media/image149.png"/><Relationship Id="rId16" Type="http://schemas.openxmlformats.org/officeDocument/2006/relationships/image" Target="../media/image163.png"/><Relationship Id="rId29" Type="http://schemas.openxmlformats.org/officeDocument/2006/relationships/image" Target="../media/image176.png"/><Relationship Id="rId11" Type="http://schemas.openxmlformats.org/officeDocument/2006/relationships/image" Target="../media/image158.png"/><Relationship Id="rId24" Type="http://schemas.openxmlformats.org/officeDocument/2006/relationships/image" Target="../media/image171.png"/><Relationship Id="rId32" Type="http://schemas.openxmlformats.org/officeDocument/2006/relationships/image" Target="../media/image179.png"/><Relationship Id="rId37" Type="http://schemas.openxmlformats.org/officeDocument/2006/relationships/image" Target="../media/image183.png"/><Relationship Id="rId40" Type="http://schemas.openxmlformats.org/officeDocument/2006/relationships/image" Target="../media/image186.png"/><Relationship Id="rId45" Type="http://schemas.openxmlformats.org/officeDocument/2006/relationships/image" Target="../media/image191.png"/><Relationship Id="rId53" Type="http://schemas.openxmlformats.org/officeDocument/2006/relationships/image" Target="../media/image199.png"/><Relationship Id="rId58" Type="http://schemas.openxmlformats.org/officeDocument/2006/relationships/image" Target="../media/image204.png"/><Relationship Id="rId5" Type="http://schemas.openxmlformats.org/officeDocument/2006/relationships/image" Target="../media/image152.png"/><Relationship Id="rId61" Type="http://schemas.openxmlformats.org/officeDocument/2006/relationships/image" Target="../media/image207.png"/><Relationship Id="rId19" Type="http://schemas.openxmlformats.org/officeDocument/2006/relationships/image" Target="../media/image166.png"/><Relationship Id="rId14" Type="http://schemas.openxmlformats.org/officeDocument/2006/relationships/image" Target="../media/image161.png"/><Relationship Id="rId22" Type="http://schemas.openxmlformats.org/officeDocument/2006/relationships/image" Target="../media/image169.png"/><Relationship Id="rId27" Type="http://schemas.openxmlformats.org/officeDocument/2006/relationships/image" Target="../media/image174.png"/><Relationship Id="rId30" Type="http://schemas.openxmlformats.org/officeDocument/2006/relationships/image" Target="../media/image177.png"/><Relationship Id="rId35" Type="http://schemas.openxmlformats.org/officeDocument/2006/relationships/image" Target="../media/image181.png"/><Relationship Id="rId43" Type="http://schemas.openxmlformats.org/officeDocument/2006/relationships/image" Target="../media/image189.png"/><Relationship Id="rId48" Type="http://schemas.openxmlformats.org/officeDocument/2006/relationships/image" Target="../media/image194.png"/><Relationship Id="rId56" Type="http://schemas.openxmlformats.org/officeDocument/2006/relationships/image" Target="../media/image202.png"/><Relationship Id="rId64" Type="http://schemas.openxmlformats.org/officeDocument/2006/relationships/image" Target="../media/image210.png"/><Relationship Id="rId8" Type="http://schemas.openxmlformats.org/officeDocument/2006/relationships/image" Target="../media/image155.png"/><Relationship Id="rId51" Type="http://schemas.openxmlformats.org/officeDocument/2006/relationships/image" Target="../media/image197.png"/><Relationship Id="rId3" Type="http://schemas.openxmlformats.org/officeDocument/2006/relationships/image" Target="../media/image150.png"/><Relationship Id="rId12" Type="http://schemas.openxmlformats.org/officeDocument/2006/relationships/image" Target="../media/image159.png"/><Relationship Id="rId17" Type="http://schemas.openxmlformats.org/officeDocument/2006/relationships/image" Target="../media/image164.png"/><Relationship Id="rId25" Type="http://schemas.openxmlformats.org/officeDocument/2006/relationships/image" Target="../media/image172.png"/><Relationship Id="rId33" Type="http://schemas.openxmlformats.org/officeDocument/2006/relationships/image" Target="../media/image180.png"/><Relationship Id="rId38" Type="http://schemas.openxmlformats.org/officeDocument/2006/relationships/image" Target="../media/image184.png"/><Relationship Id="rId46" Type="http://schemas.openxmlformats.org/officeDocument/2006/relationships/image" Target="../media/image192.png"/><Relationship Id="rId59" Type="http://schemas.openxmlformats.org/officeDocument/2006/relationships/image" Target="../media/image205.png"/><Relationship Id="rId20" Type="http://schemas.openxmlformats.org/officeDocument/2006/relationships/image" Target="../media/image167.png"/><Relationship Id="rId41" Type="http://schemas.openxmlformats.org/officeDocument/2006/relationships/image" Target="../media/image187.png"/><Relationship Id="rId54" Type="http://schemas.openxmlformats.org/officeDocument/2006/relationships/image" Target="../media/image200.png"/><Relationship Id="rId62" Type="http://schemas.openxmlformats.org/officeDocument/2006/relationships/image" Target="../media/image208.png"/><Relationship Id="rId1" Type="http://schemas.openxmlformats.org/officeDocument/2006/relationships/slideLayout" Target="../slideLayouts/slideLayout5.xml"/><Relationship Id="rId6" Type="http://schemas.openxmlformats.org/officeDocument/2006/relationships/image" Target="../media/image153.png"/><Relationship Id="rId15" Type="http://schemas.openxmlformats.org/officeDocument/2006/relationships/image" Target="../media/image162.png"/><Relationship Id="rId23" Type="http://schemas.openxmlformats.org/officeDocument/2006/relationships/image" Target="../media/image170.png"/><Relationship Id="rId28" Type="http://schemas.openxmlformats.org/officeDocument/2006/relationships/image" Target="../media/image175.png"/><Relationship Id="rId36" Type="http://schemas.openxmlformats.org/officeDocument/2006/relationships/image" Target="../media/image182.png"/><Relationship Id="rId49" Type="http://schemas.openxmlformats.org/officeDocument/2006/relationships/image" Target="../media/image195.png"/><Relationship Id="rId57" Type="http://schemas.openxmlformats.org/officeDocument/2006/relationships/image" Target="../media/image203.png"/><Relationship Id="rId10" Type="http://schemas.openxmlformats.org/officeDocument/2006/relationships/image" Target="../media/image157.png"/><Relationship Id="rId31" Type="http://schemas.openxmlformats.org/officeDocument/2006/relationships/image" Target="../media/image178.png"/><Relationship Id="rId44" Type="http://schemas.openxmlformats.org/officeDocument/2006/relationships/image" Target="../media/image190.png"/><Relationship Id="rId52" Type="http://schemas.openxmlformats.org/officeDocument/2006/relationships/image" Target="../media/image198.png"/><Relationship Id="rId60" Type="http://schemas.openxmlformats.org/officeDocument/2006/relationships/image" Target="../media/image206.png"/><Relationship Id="rId65" Type="http://schemas.openxmlformats.org/officeDocument/2006/relationships/image" Target="../media/image211.png"/><Relationship Id="rId4" Type="http://schemas.openxmlformats.org/officeDocument/2006/relationships/image" Target="../media/image151.png"/><Relationship Id="rId9" Type="http://schemas.openxmlformats.org/officeDocument/2006/relationships/image" Target="../media/image156.png"/><Relationship Id="rId13" Type="http://schemas.openxmlformats.org/officeDocument/2006/relationships/image" Target="../media/image160.png"/><Relationship Id="rId18" Type="http://schemas.openxmlformats.org/officeDocument/2006/relationships/image" Target="../media/image165.png"/><Relationship Id="rId39" Type="http://schemas.openxmlformats.org/officeDocument/2006/relationships/image" Target="../media/image185.png"/></Relationships>
</file>

<file path=ppt/slides/_rels/slide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1.png"/><Relationship Id="rId7" Type="http://schemas.openxmlformats.org/officeDocument/2006/relationships/image" Target="../media/image7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hyperlink" Target="mailto:170403057@ogr.gelisim.edu.tr"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5.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73.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image" Target="../media/image72.png"/><Relationship Id="rId5" Type="http://schemas.openxmlformats.org/officeDocument/2006/relationships/image" Target="../media/image79.png"/><Relationship Id="rId15" Type="http://schemas.openxmlformats.org/officeDocument/2006/relationships/image" Target="../media/image87.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6.png"/></Relationships>
</file>

<file path=ppt/slides/_rels/slide4.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73.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72.png"/><Relationship Id="rId2" Type="http://schemas.openxmlformats.org/officeDocument/2006/relationships/notesSlide" Target="../notesSlides/notesSlide2.xml"/><Relationship Id="rId16" Type="http://schemas.openxmlformats.org/officeDocument/2006/relationships/image" Target="../media/image99.jpe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98.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7.png"/></Relationships>
</file>

<file path=ppt/slides/_rels/slide5.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104.png"/><Relationship Id="rId3" Type="http://schemas.openxmlformats.org/officeDocument/2006/relationships/image" Target="../media/image77.png"/><Relationship Id="rId7" Type="http://schemas.openxmlformats.org/officeDocument/2006/relationships/image" Target="../media/image103.png"/><Relationship Id="rId12" Type="http://schemas.openxmlformats.org/officeDocument/2006/relationships/image" Target="../media/image73.png"/><Relationship Id="rId2" Type="http://schemas.openxmlformats.org/officeDocument/2006/relationships/image" Target="../media/image100.png"/><Relationship Id="rId1" Type="http://schemas.openxmlformats.org/officeDocument/2006/relationships/slideLayout" Target="../slideLayouts/slideLayout4.xml"/><Relationship Id="rId6" Type="http://schemas.openxmlformats.org/officeDocument/2006/relationships/image" Target="../media/image102.png"/><Relationship Id="rId11" Type="http://schemas.openxmlformats.org/officeDocument/2006/relationships/image" Target="../media/image72.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101.png"/><Relationship Id="rId9" Type="http://schemas.openxmlformats.org/officeDocument/2006/relationships/image" Target="../media/image83.png"/><Relationship Id="rId14" Type="http://schemas.openxmlformats.org/officeDocument/2006/relationships/image" Target="../media/image105.png"/></Relationships>
</file>

<file path=ppt/slides/_rels/slide6.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3.png"/><Relationship Id="rId18" Type="http://schemas.openxmlformats.org/officeDocument/2006/relationships/diagramColors" Target="../diagrams/colors1.xml"/><Relationship Id="rId3" Type="http://schemas.openxmlformats.org/officeDocument/2006/relationships/image" Target="../media/image77.png"/><Relationship Id="rId7" Type="http://schemas.openxmlformats.org/officeDocument/2006/relationships/image" Target="../media/image110.png"/><Relationship Id="rId12" Type="http://schemas.openxmlformats.org/officeDocument/2006/relationships/image" Target="../media/image73.png"/><Relationship Id="rId17" Type="http://schemas.openxmlformats.org/officeDocument/2006/relationships/diagramQuickStyle" Target="../diagrams/quickStyle1.xml"/><Relationship Id="rId2" Type="http://schemas.openxmlformats.org/officeDocument/2006/relationships/image" Target="../media/image106.png"/><Relationship Id="rId16" Type="http://schemas.openxmlformats.org/officeDocument/2006/relationships/diagramLayout" Target="../diagrams/layout1.xml"/><Relationship Id="rId1" Type="http://schemas.openxmlformats.org/officeDocument/2006/relationships/slideLayout" Target="../slideLayouts/slideLayout4.xml"/><Relationship Id="rId6" Type="http://schemas.openxmlformats.org/officeDocument/2006/relationships/image" Target="../media/image109.png"/><Relationship Id="rId11" Type="http://schemas.openxmlformats.org/officeDocument/2006/relationships/image" Target="../media/image72.png"/><Relationship Id="rId5" Type="http://schemas.openxmlformats.org/officeDocument/2006/relationships/image" Target="../media/image108.png"/><Relationship Id="rId15" Type="http://schemas.openxmlformats.org/officeDocument/2006/relationships/diagramData" Target="../diagrams/data1.xml"/><Relationship Id="rId10" Type="http://schemas.openxmlformats.org/officeDocument/2006/relationships/image" Target="../media/image112.png"/><Relationship Id="rId19" Type="http://schemas.microsoft.com/office/2007/relationships/diagramDrawing" Target="../diagrams/drawing1.xml"/><Relationship Id="rId4" Type="http://schemas.openxmlformats.org/officeDocument/2006/relationships/image" Target="../media/image107.png"/><Relationship Id="rId9" Type="http://schemas.openxmlformats.org/officeDocument/2006/relationships/image" Target="../media/image83.png"/><Relationship Id="rId14" Type="http://schemas.openxmlformats.org/officeDocument/2006/relationships/image" Target="../media/image114.png"/></Relationships>
</file>

<file path=ppt/slides/_rels/slide7.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04.png"/><Relationship Id="rId3" Type="http://schemas.openxmlformats.org/officeDocument/2006/relationships/image" Target="../media/image77.png"/><Relationship Id="rId7" Type="http://schemas.openxmlformats.org/officeDocument/2006/relationships/image" Target="../media/image117.png"/><Relationship Id="rId12"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6.png"/><Relationship Id="rId11" Type="http://schemas.openxmlformats.org/officeDocument/2006/relationships/image" Target="../media/image119.png"/><Relationship Id="rId5" Type="http://schemas.openxmlformats.org/officeDocument/2006/relationships/image" Target="../media/image79.png"/><Relationship Id="rId15" Type="http://schemas.openxmlformats.org/officeDocument/2006/relationships/image" Target="../media/image121.jpeg"/><Relationship Id="rId10" Type="http://schemas.openxmlformats.org/officeDocument/2006/relationships/image" Target="../media/image84.png"/><Relationship Id="rId4" Type="http://schemas.openxmlformats.org/officeDocument/2006/relationships/image" Target="../media/image101.png"/><Relationship Id="rId9" Type="http://schemas.openxmlformats.org/officeDocument/2006/relationships/image" Target="../media/image83.png"/><Relationship Id="rId14" Type="http://schemas.openxmlformats.org/officeDocument/2006/relationships/image" Target="../media/image105.png"/></Relationships>
</file>

<file path=ppt/slides/_rels/slide8.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5.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73.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image" Target="../media/image72.png"/><Relationship Id="rId5" Type="http://schemas.openxmlformats.org/officeDocument/2006/relationships/image" Target="../media/image79.png"/><Relationship Id="rId15" Type="http://schemas.openxmlformats.org/officeDocument/2006/relationships/image" Target="../media/image122.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6.png"/></Relationships>
</file>

<file path=ppt/slides/_rels/slide9.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73.png"/><Relationship Id="rId3" Type="http://schemas.openxmlformats.org/officeDocument/2006/relationships/image" Target="../media/image123.png"/><Relationship Id="rId7" Type="http://schemas.openxmlformats.org/officeDocument/2006/relationships/image" Target="../media/image102.png"/><Relationship Id="rId12" Type="http://schemas.openxmlformats.org/officeDocument/2006/relationships/image" Target="../media/image72.png"/><Relationship Id="rId2" Type="http://schemas.openxmlformats.org/officeDocument/2006/relationships/notesSlide" Target="../notesSlides/notesSlide3.xml"/><Relationship Id="rId16" Type="http://schemas.openxmlformats.org/officeDocument/2006/relationships/image" Target="../media/image125.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101.png"/><Relationship Id="rId15" Type="http://schemas.openxmlformats.org/officeDocument/2006/relationships/image" Target="../media/image105.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124.png"/><Relationship Id="rId14" Type="http://schemas.openxmlformats.org/officeDocument/2006/relationships/image" Target="../media/image10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58"/>
            <a:ext cx="4179570" cy="3606800"/>
            <a:chOff x="0" y="558"/>
            <a:chExt cx="4179570" cy="3606800"/>
          </a:xfrm>
        </p:grpSpPr>
        <p:sp>
          <p:nvSpPr>
            <p:cNvPr id="3" name="object 3"/>
            <p:cNvSpPr/>
            <p:nvPr/>
          </p:nvSpPr>
          <p:spPr>
            <a:xfrm>
              <a:off x="0" y="558"/>
              <a:ext cx="4011650" cy="3606800"/>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3195294" y="2438958"/>
              <a:ext cx="76707" cy="762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3390468" y="2438958"/>
              <a:ext cx="65024" cy="63500"/>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3591814" y="2451658"/>
              <a:ext cx="43268" cy="38100"/>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3476866" y="2337358"/>
              <a:ext cx="76733" cy="76200"/>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3679481" y="2350058"/>
              <a:ext cx="51511" cy="50800"/>
            </a:xfrm>
            <a:prstGeom prst="rect">
              <a:avLst/>
            </a:prstGeom>
            <a:blipFill>
              <a:blip r:embed="rId7" cstate="print"/>
              <a:stretch>
                <a:fillRect/>
              </a:stretch>
            </a:blipFill>
          </p:spPr>
          <p:txBody>
            <a:bodyPr wrap="square" lIns="0" tIns="0" rIns="0" bIns="0" rtlCol="0"/>
            <a:lstStyle/>
            <a:p>
              <a:endParaRPr dirty="0"/>
            </a:p>
          </p:txBody>
        </p:sp>
        <p:sp>
          <p:nvSpPr>
            <p:cNvPr id="9" name="object 9"/>
            <p:cNvSpPr/>
            <p:nvPr/>
          </p:nvSpPr>
          <p:spPr>
            <a:xfrm>
              <a:off x="3565715" y="2235758"/>
              <a:ext cx="82842" cy="88900"/>
            </a:xfrm>
            <a:prstGeom prst="rect">
              <a:avLst/>
            </a:prstGeom>
            <a:blipFill>
              <a:blip r:embed="rId8" cstate="print"/>
              <a:stretch>
                <a:fillRect/>
              </a:stretch>
            </a:blipFill>
          </p:spPr>
          <p:txBody>
            <a:bodyPr wrap="square" lIns="0" tIns="0" rIns="0" bIns="0" rtlCol="0"/>
            <a:lstStyle/>
            <a:p>
              <a:endParaRPr dirty="0"/>
            </a:p>
          </p:txBody>
        </p:sp>
        <p:sp>
          <p:nvSpPr>
            <p:cNvPr id="10" name="object 10"/>
            <p:cNvSpPr/>
            <p:nvPr/>
          </p:nvSpPr>
          <p:spPr>
            <a:xfrm>
              <a:off x="3768750" y="2248458"/>
              <a:ext cx="56362" cy="50800"/>
            </a:xfrm>
            <a:prstGeom prst="rect">
              <a:avLst/>
            </a:prstGeom>
            <a:blipFill>
              <a:blip r:embed="rId9" cstate="print"/>
              <a:stretch>
                <a:fillRect/>
              </a:stretch>
            </a:blipFill>
          </p:spPr>
          <p:txBody>
            <a:bodyPr wrap="square" lIns="0" tIns="0" rIns="0" bIns="0" rtlCol="0"/>
            <a:lstStyle/>
            <a:p>
              <a:endParaRPr dirty="0"/>
            </a:p>
          </p:txBody>
        </p:sp>
        <p:sp>
          <p:nvSpPr>
            <p:cNvPr id="11" name="object 11"/>
            <p:cNvSpPr/>
            <p:nvPr/>
          </p:nvSpPr>
          <p:spPr>
            <a:xfrm>
              <a:off x="3656291" y="2134158"/>
              <a:ext cx="85267" cy="88900"/>
            </a:xfrm>
            <a:prstGeom prst="rect">
              <a:avLst/>
            </a:prstGeom>
            <a:blipFill>
              <a:blip r:embed="rId10" cstate="print"/>
              <a:stretch>
                <a:fillRect/>
              </a:stretch>
            </a:blipFill>
          </p:spPr>
          <p:txBody>
            <a:bodyPr wrap="square" lIns="0" tIns="0" rIns="0" bIns="0" rtlCol="0"/>
            <a:lstStyle/>
            <a:p>
              <a:endParaRPr dirty="0"/>
            </a:p>
          </p:txBody>
        </p:sp>
        <p:sp>
          <p:nvSpPr>
            <p:cNvPr id="12" name="object 12"/>
            <p:cNvSpPr/>
            <p:nvPr/>
          </p:nvSpPr>
          <p:spPr>
            <a:xfrm>
              <a:off x="3860660" y="2146858"/>
              <a:ext cx="56362" cy="50800"/>
            </a:xfrm>
            <a:prstGeom prst="rect">
              <a:avLst/>
            </a:prstGeom>
            <a:blipFill>
              <a:blip r:embed="rId11" cstate="print"/>
              <a:stretch>
                <a:fillRect/>
              </a:stretch>
            </a:blipFill>
          </p:spPr>
          <p:txBody>
            <a:bodyPr wrap="square" lIns="0" tIns="0" rIns="0" bIns="0" rtlCol="0"/>
            <a:lstStyle/>
            <a:p>
              <a:endParaRPr dirty="0"/>
            </a:p>
          </p:txBody>
        </p:sp>
        <p:sp>
          <p:nvSpPr>
            <p:cNvPr id="13" name="object 13"/>
            <p:cNvSpPr/>
            <p:nvPr/>
          </p:nvSpPr>
          <p:spPr>
            <a:xfrm>
              <a:off x="3748151" y="2045258"/>
              <a:ext cx="84950" cy="76200"/>
            </a:xfrm>
            <a:prstGeom prst="rect">
              <a:avLst/>
            </a:prstGeom>
            <a:blipFill>
              <a:blip r:embed="rId12" cstate="print"/>
              <a:stretch>
                <a:fillRect/>
              </a:stretch>
            </a:blipFill>
          </p:spPr>
          <p:txBody>
            <a:bodyPr wrap="square" lIns="0" tIns="0" rIns="0" bIns="0" rtlCol="0"/>
            <a:lstStyle/>
            <a:p>
              <a:endParaRPr dirty="0"/>
            </a:p>
          </p:txBody>
        </p:sp>
        <p:sp>
          <p:nvSpPr>
            <p:cNvPr id="14" name="object 14"/>
            <p:cNvSpPr/>
            <p:nvPr/>
          </p:nvSpPr>
          <p:spPr>
            <a:xfrm>
              <a:off x="3954945" y="2045258"/>
              <a:ext cx="51384" cy="50800"/>
            </a:xfrm>
            <a:prstGeom prst="rect">
              <a:avLst/>
            </a:prstGeom>
            <a:blipFill>
              <a:blip r:embed="rId13" cstate="print"/>
              <a:stretch>
                <a:fillRect/>
              </a:stretch>
            </a:blipFill>
          </p:spPr>
          <p:txBody>
            <a:bodyPr wrap="square" lIns="0" tIns="0" rIns="0" bIns="0" rtlCol="0"/>
            <a:lstStyle/>
            <a:p>
              <a:endParaRPr dirty="0"/>
            </a:p>
          </p:txBody>
        </p:sp>
        <p:sp>
          <p:nvSpPr>
            <p:cNvPr id="15" name="object 15"/>
            <p:cNvSpPr/>
            <p:nvPr/>
          </p:nvSpPr>
          <p:spPr>
            <a:xfrm>
              <a:off x="3841496" y="1943658"/>
              <a:ext cx="81978" cy="76200"/>
            </a:xfrm>
            <a:prstGeom prst="rect">
              <a:avLst/>
            </a:prstGeom>
            <a:blipFill>
              <a:blip r:embed="rId14" cstate="print"/>
              <a:stretch>
                <a:fillRect/>
              </a:stretch>
            </a:blipFill>
          </p:spPr>
          <p:txBody>
            <a:bodyPr wrap="square" lIns="0" tIns="0" rIns="0" bIns="0" rtlCol="0"/>
            <a:lstStyle/>
            <a:p>
              <a:endParaRPr dirty="0"/>
            </a:p>
          </p:txBody>
        </p:sp>
        <p:sp>
          <p:nvSpPr>
            <p:cNvPr id="16" name="object 16"/>
            <p:cNvSpPr/>
            <p:nvPr/>
          </p:nvSpPr>
          <p:spPr>
            <a:xfrm>
              <a:off x="4053479" y="1956358"/>
              <a:ext cx="40822" cy="38100"/>
            </a:xfrm>
            <a:prstGeom prst="rect">
              <a:avLst/>
            </a:prstGeom>
            <a:blipFill>
              <a:blip r:embed="rId15" cstate="print"/>
              <a:stretch>
                <a:fillRect/>
              </a:stretch>
            </a:blipFill>
          </p:spPr>
          <p:txBody>
            <a:bodyPr wrap="square" lIns="0" tIns="0" rIns="0" bIns="0" rtlCol="0"/>
            <a:lstStyle/>
            <a:p>
              <a:endParaRPr dirty="0"/>
            </a:p>
          </p:txBody>
        </p:sp>
        <p:sp>
          <p:nvSpPr>
            <p:cNvPr id="17" name="object 17"/>
            <p:cNvSpPr/>
            <p:nvPr/>
          </p:nvSpPr>
          <p:spPr>
            <a:xfrm>
              <a:off x="3936656" y="1753158"/>
              <a:ext cx="162356" cy="165100"/>
            </a:xfrm>
            <a:prstGeom prst="rect">
              <a:avLst/>
            </a:prstGeom>
            <a:blipFill>
              <a:blip r:embed="rId16" cstate="print"/>
              <a:stretch>
                <a:fillRect/>
              </a:stretch>
            </a:blipFill>
          </p:spPr>
          <p:txBody>
            <a:bodyPr wrap="square" lIns="0" tIns="0" rIns="0" bIns="0" rtlCol="0"/>
            <a:lstStyle/>
            <a:p>
              <a:endParaRPr dirty="0"/>
            </a:p>
          </p:txBody>
        </p:sp>
        <p:sp>
          <p:nvSpPr>
            <p:cNvPr id="18" name="object 18"/>
            <p:cNvSpPr/>
            <p:nvPr/>
          </p:nvSpPr>
          <p:spPr>
            <a:xfrm>
              <a:off x="4022483" y="1562658"/>
              <a:ext cx="75145" cy="67407"/>
            </a:xfrm>
            <a:prstGeom prst="rect">
              <a:avLst/>
            </a:prstGeom>
            <a:blipFill>
              <a:blip r:embed="rId17" cstate="print"/>
              <a:stretch>
                <a:fillRect/>
              </a:stretch>
            </a:blipFill>
          </p:spPr>
          <p:txBody>
            <a:bodyPr wrap="square" lIns="0" tIns="0" rIns="0" bIns="0" rtlCol="0"/>
            <a:lstStyle/>
            <a:p>
              <a:endParaRPr dirty="0"/>
            </a:p>
          </p:txBody>
        </p:sp>
        <p:sp>
          <p:nvSpPr>
            <p:cNvPr id="19" name="object 19"/>
            <p:cNvSpPr/>
            <p:nvPr/>
          </p:nvSpPr>
          <p:spPr>
            <a:xfrm>
              <a:off x="3915740" y="1461058"/>
              <a:ext cx="92354" cy="88900"/>
            </a:xfrm>
            <a:prstGeom prst="rect">
              <a:avLst/>
            </a:prstGeom>
            <a:blipFill>
              <a:blip r:embed="rId18" cstate="print"/>
              <a:stretch>
                <a:fillRect/>
              </a:stretch>
            </a:blipFill>
          </p:spPr>
          <p:txBody>
            <a:bodyPr wrap="square" lIns="0" tIns="0" rIns="0" bIns="0" rtlCol="0"/>
            <a:lstStyle/>
            <a:p>
              <a:endParaRPr dirty="0"/>
            </a:p>
          </p:txBody>
        </p:sp>
        <p:sp>
          <p:nvSpPr>
            <p:cNvPr id="20" name="object 20"/>
            <p:cNvSpPr/>
            <p:nvPr/>
          </p:nvSpPr>
          <p:spPr>
            <a:xfrm>
              <a:off x="4008259" y="991158"/>
              <a:ext cx="62344" cy="63500"/>
            </a:xfrm>
            <a:prstGeom prst="rect">
              <a:avLst/>
            </a:prstGeom>
            <a:blipFill>
              <a:blip r:embed="rId19" cstate="print"/>
              <a:stretch>
                <a:fillRect/>
              </a:stretch>
            </a:blipFill>
          </p:spPr>
          <p:txBody>
            <a:bodyPr wrap="square" lIns="0" tIns="0" rIns="0" bIns="0" rtlCol="0"/>
            <a:lstStyle/>
            <a:p>
              <a:endParaRPr dirty="0"/>
            </a:p>
          </p:txBody>
        </p:sp>
        <p:sp>
          <p:nvSpPr>
            <p:cNvPr id="21" name="object 21"/>
            <p:cNvSpPr/>
            <p:nvPr/>
          </p:nvSpPr>
          <p:spPr>
            <a:xfrm>
              <a:off x="3803205" y="800658"/>
              <a:ext cx="79971" cy="88900"/>
            </a:xfrm>
            <a:prstGeom prst="rect">
              <a:avLst/>
            </a:prstGeom>
            <a:blipFill>
              <a:blip r:embed="rId20" cstate="print"/>
              <a:stretch>
                <a:fillRect/>
              </a:stretch>
            </a:blipFill>
          </p:spPr>
          <p:txBody>
            <a:bodyPr wrap="square" lIns="0" tIns="0" rIns="0" bIns="0" rtlCol="0"/>
            <a:lstStyle/>
            <a:p>
              <a:endParaRPr dirty="0"/>
            </a:p>
          </p:txBody>
        </p:sp>
        <p:sp>
          <p:nvSpPr>
            <p:cNvPr id="22" name="object 22"/>
            <p:cNvSpPr/>
            <p:nvPr/>
          </p:nvSpPr>
          <p:spPr>
            <a:xfrm>
              <a:off x="3904462" y="724458"/>
              <a:ext cx="148602" cy="254000"/>
            </a:xfrm>
            <a:prstGeom prst="rect">
              <a:avLst/>
            </a:prstGeom>
            <a:blipFill>
              <a:blip r:embed="rId21" cstate="print"/>
              <a:stretch>
                <a:fillRect/>
              </a:stretch>
            </a:blipFill>
          </p:spPr>
          <p:txBody>
            <a:bodyPr wrap="square" lIns="0" tIns="0" rIns="0" bIns="0" rtlCol="0"/>
            <a:lstStyle/>
            <a:p>
              <a:endParaRPr dirty="0"/>
            </a:p>
          </p:txBody>
        </p:sp>
        <p:sp>
          <p:nvSpPr>
            <p:cNvPr id="23" name="object 23"/>
            <p:cNvSpPr/>
            <p:nvPr/>
          </p:nvSpPr>
          <p:spPr>
            <a:xfrm>
              <a:off x="4008310" y="1181658"/>
              <a:ext cx="162750" cy="148958"/>
            </a:xfrm>
            <a:prstGeom prst="rect">
              <a:avLst/>
            </a:prstGeom>
            <a:blipFill>
              <a:blip r:embed="rId22" cstate="print"/>
              <a:stretch>
                <a:fillRect/>
              </a:stretch>
            </a:blipFill>
          </p:spPr>
          <p:txBody>
            <a:bodyPr wrap="square" lIns="0" tIns="0" rIns="0" bIns="0" rtlCol="0"/>
            <a:lstStyle/>
            <a:p>
              <a:endParaRPr dirty="0"/>
            </a:p>
          </p:txBody>
        </p:sp>
        <p:sp>
          <p:nvSpPr>
            <p:cNvPr id="24" name="object 24"/>
            <p:cNvSpPr/>
            <p:nvPr/>
          </p:nvSpPr>
          <p:spPr>
            <a:xfrm>
              <a:off x="4012819" y="1372158"/>
              <a:ext cx="166141" cy="148310"/>
            </a:xfrm>
            <a:prstGeom prst="rect">
              <a:avLst/>
            </a:prstGeom>
            <a:blipFill>
              <a:blip r:embed="rId23" cstate="print"/>
              <a:stretch>
                <a:fillRect/>
              </a:stretch>
            </a:blipFill>
          </p:spPr>
          <p:txBody>
            <a:bodyPr wrap="square" lIns="0" tIns="0" rIns="0" bIns="0" rtlCol="0"/>
            <a:lstStyle/>
            <a:p>
              <a:endParaRPr dirty="0"/>
            </a:p>
          </p:txBody>
        </p:sp>
        <p:sp>
          <p:nvSpPr>
            <p:cNvPr id="25" name="object 25"/>
            <p:cNvSpPr/>
            <p:nvPr/>
          </p:nvSpPr>
          <p:spPr>
            <a:xfrm>
              <a:off x="3703454" y="711758"/>
              <a:ext cx="83164" cy="76200"/>
            </a:xfrm>
            <a:prstGeom prst="rect">
              <a:avLst/>
            </a:prstGeom>
            <a:blipFill>
              <a:blip r:embed="rId24" cstate="print"/>
              <a:stretch>
                <a:fillRect/>
              </a:stretch>
            </a:blipFill>
          </p:spPr>
          <p:txBody>
            <a:bodyPr wrap="square" lIns="0" tIns="0" rIns="0" bIns="0" rtlCol="0"/>
            <a:lstStyle/>
            <a:p>
              <a:endParaRPr dirty="0"/>
            </a:p>
          </p:txBody>
        </p:sp>
        <p:sp>
          <p:nvSpPr>
            <p:cNvPr id="26" name="object 26"/>
            <p:cNvSpPr/>
            <p:nvPr/>
          </p:nvSpPr>
          <p:spPr>
            <a:xfrm>
              <a:off x="3810343" y="622858"/>
              <a:ext cx="53098" cy="63500"/>
            </a:xfrm>
            <a:prstGeom prst="rect">
              <a:avLst/>
            </a:prstGeom>
            <a:blipFill>
              <a:blip r:embed="rId25" cstate="print"/>
              <a:stretch>
                <a:fillRect/>
              </a:stretch>
            </a:blipFill>
          </p:spPr>
          <p:txBody>
            <a:bodyPr wrap="square" lIns="0" tIns="0" rIns="0" bIns="0" rtlCol="0"/>
            <a:lstStyle/>
            <a:p>
              <a:endParaRPr dirty="0"/>
            </a:p>
          </p:txBody>
        </p:sp>
        <p:sp>
          <p:nvSpPr>
            <p:cNvPr id="27" name="object 27"/>
            <p:cNvSpPr/>
            <p:nvPr/>
          </p:nvSpPr>
          <p:spPr>
            <a:xfrm>
              <a:off x="3605377" y="445058"/>
              <a:ext cx="159689" cy="254000"/>
            </a:xfrm>
            <a:prstGeom prst="rect">
              <a:avLst/>
            </a:prstGeom>
            <a:blipFill>
              <a:blip r:embed="rId26" cstate="print"/>
              <a:stretch>
                <a:fillRect/>
              </a:stretch>
            </a:blipFill>
          </p:spPr>
          <p:txBody>
            <a:bodyPr wrap="square" lIns="0" tIns="0" rIns="0" bIns="0" rtlCol="0"/>
            <a:lstStyle/>
            <a:p>
              <a:endParaRPr dirty="0"/>
            </a:p>
          </p:txBody>
        </p:sp>
        <p:sp>
          <p:nvSpPr>
            <p:cNvPr id="28" name="object 28"/>
            <p:cNvSpPr/>
            <p:nvPr/>
          </p:nvSpPr>
          <p:spPr>
            <a:xfrm>
              <a:off x="4118385" y="916000"/>
              <a:ext cx="11260" cy="21158"/>
            </a:xfrm>
            <a:prstGeom prst="rect">
              <a:avLst/>
            </a:prstGeom>
            <a:blipFill>
              <a:blip r:embed="rId27" cstate="print"/>
              <a:stretch>
                <a:fillRect/>
              </a:stretch>
            </a:blipFill>
          </p:spPr>
          <p:txBody>
            <a:bodyPr wrap="square" lIns="0" tIns="0" rIns="0" bIns="0" rtlCol="0"/>
            <a:lstStyle/>
            <a:p>
              <a:endParaRPr dirty="0"/>
            </a:p>
          </p:txBody>
        </p:sp>
        <p:sp>
          <p:nvSpPr>
            <p:cNvPr id="29" name="object 29"/>
            <p:cNvSpPr/>
            <p:nvPr/>
          </p:nvSpPr>
          <p:spPr>
            <a:xfrm>
              <a:off x="4117866" y="1091018"/>
              <a:ext cx="41993" cy="44805"/>
            </a:xfrm>
            <a:prstGeom prst="rect">
              <a:avLst/>
            </a:prstGeom>
            <a:blipFill>
              <a:blip r:embed="rId28" cstate="print"/>
              <a:stretch>
                <a:fillRect/>
              </a:stretch>
            </a:blipFill>
          </p:spPr>
          <p:txBody>
            <a:bodyPr wrap="square" lIns="0" tIns="0" rIns="0" bIns="0" rtlCol="0"/>
            <a:lstStyle/>
            <a:p>
              <a:endParaRPr dirty="0"/>
            </a:p>
          </p:txBody>
        </p:sp>
      </p:grpSp>
      <p:sp>
        <p:nvSpPr>
          <p:cNvPr id="30" name="object 30"/>
          <p:cNvSpPr/>
          <p:nvPr/>
        </p:nvSpPr>
        <p:spPr>
          <a:xfrm>
            <a:off x="4226852" y="1384585"/>
            <a:ext cx="12344" cy="24174"/>
          </a:xfrm>
          <a:prstGeom prst="rect">
            <a:avLst/>
          </a:prstGeom>
          <a:blipFill>
            <a:blip r:embed="rId29" cstate="print"/>
            <a:stretch>
              <a:fillRect/>
            </a:stretch>
          </a:blipFill>
        </p:spPr>
        <p:txBody>
          <a:bodyPr wrap="square" lIns="0" tIns="0" rIns="0" bIns="0" rtlCol="0"/>
          <a:lstStyle/>
          <a:p>
            <a:endParaRPr dirty="0"/>
          </a:p>
        </p:txBody>
      </p:sp>
      <p:sp>
        <p:nvSpPr>
          <p:cNvPr id="31" name="object 31"/>
          <p:cNvSpPr/>
          <p:nvPr/>
        </p:nvSpPr>
        <p:spPr>
          <a:xfrm>
            <a:off x="4137281" y="1659928"/>
            <a:ext cx="44345" cy="46939"/>
          </a:xfrm>
          <a:prstGeom prst="rect">
            <a:avLst/>
          </a:prstGeom>
          <a:blipFill>
            <a:blip r:embed="rId30" cstate="print"/>
            <a:stretch>
              <a:fillRect/>
            </a:stretch>
          </a:blipFill>
        </p:spPr>
        <p:txBody>
          <a:bodyPr wrap="square" lIns="0" tIns="0" rIns="0" bIns="0" rtlCol="0"/>
          <a:lstStyle/>
          <a:p>
            <a:endParaRPr dirty="0"/>
          </a:p>
        </p:txBody>
      </p:sp>
      <p:sp>
        <p:nvSpPr>
          <p:cNvPr id="32" name="object 32"/>
          <p:cNvSpPr/>
          <p:nvPr/>
        </p:nvSpPr>
        <p:spPr>
          <a:xfrm>
            <a:off x="4152206" y="1858619"/>
            <a:ext cx="16924" cy="27165"/>
          </a:xfrm>
          <a:prstGeom prst="rect">
            <a:avLst/>
          </a:prstGeom>
          <a:blipFill>
            <a:blip r:embed="rId31" cstate="print"/>
            <a:stretch>
              <a:fillRect/>
            </a:stretch>
          </a:blipFill>
        </p:spPr>
        <p:txBody>
          <a:bodyPr wrap="square" lIns="0" tIns="0" rIns="0" bIns="0" rtlCol="0"/>
          <a:lstStyle/>
          <a:p>
            <a:endParaRPr dirty="0"/>
          </a:p>
        </p:txBody>
      </p:sp>
      <p:grpSp>
        <p:nvGrpSpPr>
          <p:cNvPr id="33" name="object 33"/>
          <p:cNvGrpSpPr/>
          <p:nvPr/>
        </p:nvGrpSpPr>
        <p:grpSpPr>
          <a:xfrm>
            <a:off x="7693022" y="0"/>
            <a:ext cx="4500245" cy="4236720"/>
            <a:chOff x="7693022" y="0"/>
            <a:chExt cx="4500245" cy="4236720"/>
          </a:xfrm>
        </p:grpSpPr>
        <p:sp>
          <p:nvSpPr>
            <p:cNvPr id="34" name="object 34"/>
            <p:cNvSpPr/>
            <p:nvPr/>
          </p:nvSpPr>
          <p:spPr>
            <a:xfrm>
              <a:off x="7821168" y="0"/>
              <a:ext cx="4372025" cy="3249167"/>
            </a:xfrm>
            <a:prstGeom prst="rect">
              <a:avLst/>
            </a:prstGeom>
            <a:blipFill>
              <a:blip r:embed="rId32" cstate="print"/>
              <a:stretch>
                <a:fillRect/>
              </a:stretch>
            </a:blipFill>
          </p:spPr>
          <p:txBody>
            <a:bodyPr wrap="square" lIns="0" tIns="0" rIns="0" bIns="0" rtlCol="0"/>
            <a:lstStyle/>
            <a:p>
              <a:endParaRPr dirty="0"/>
            </a:p>
          </p:txBody>
        </p:sp>
        <p:sp>
          <p:nvSpPr>
            <p:cNvPr id="35" name="object 35"/>
            <p:cNvSpPr/>
            <p:nvPr/>
          </p:nvSpPr>
          <p:spPr>
            <a:xfrm>
              <a:off x="7910350" y="1366446"/>
              <a:ext cx="4282837" cy="2869780"/>
            </a:xfrm>
            <a:prstGeom prst="rect">
              <a:avLst/>
            </a:prstGeom>
            <a:blipFill>
              <a:blip r:embed="rId33" cstate="print"/>
              <a:stretch>
                <a:fillRect/>
              </a:stretch>
            </a:blipFill>
          </p:spPr>
          <p:txBody>
            <a:bodyPr wrap="square" lIns="0" tIns="0" rIns="0" bIns="0" rtlCol="0"/>
            <a:lstStyle/>
            <a:p>
              <a:endParaRPr dirty="0"/>
            </a:p>
          </p:txBody>
        </p:sp>
        <p:sp>
          <p:nvSpPr>
            <p:cNvPr id="36" name="object 36"/>
            <p:cNvSpPr/>
            <p:nvPr/>
          </p:nvSpPr>
          <p:spPr>
            <a:xfrm>
              <a:off x="7911437" y="893069"/>
              <a:ext cx="109359" cy="181902"/>
            </a:xfrm>
            <a:prstGeom prst="rect">
              <a:avLst/>
            </a:prstGeom>
            <a:blipFill>
              <a:blip r:embed="rId34" cstate="print"/>
              <a:stretch>
                <a:fillRect/>
              </a:stretch>
            </a:blipFill>
          </p:spPr>
          <p:txBody>
            <a:bodyPr wrap="square" lIns="0" tIns="0" rIns="0" bIns="0" rtlCol="0"/>
            <a:lstStyle/>
            <a:p>
              <a:endParaRPr dirty="0"/>
            </a:p>
          </p:txBody>
        </p:sp>
        <p:sp>
          <p:nvSpPr>
            <p:cNvPr id="37" name="object 37"/>
            <p:cNvSpPr/>
            <p:nvPr/>
          </p:nvSpPr>
          <p:spPr>
            <a:xfrm>
              <a:off x="7695817" y="1151905"/>
              <a:ext cx="138696" cy="138696"/>
            </a:xfrm>
            <a:prstGeom prst="rect">
              <a:avLst/>
            </a:prstGeom>
            <a:blipFill>
              <a:blip r:embed="rId35" cstate="print"/>
              <a:stretch>
                <a:fillRect/>
              </a:stretch>
            </a:blipFill>
          </p:spPr>
          <p:txBody>
            <a:bodyPr wrap="square" lIns="0" tIns="0" rIns="0" bIns="0" rtlCol="0"/>
            <a:lstStyle/>
            <a:p>
              <a:endParaRPr dirty="0"/>
            </a:p>
          </p:txBody>
        </p:sp>
        <p:sp>
          <p:nvSpPr>
            <p:cNvPr id="38" name="object 38"/>
            <p:cNvSpPr/>
            <p:nvPr/>
          </p:nvSpPr>
          <p:spPr>
            <a:xfrm>
              <a:off x="7693022" y="1639106"/>
              <a:ext cx="136156" cy="136766"/>
            </a:xfrm>
            <a:prstGeom prst="rect">
              <a:avLst/>
            </a:prstGeom>
            <a:blipFill>
              <a:blip r:embed="rId36" cstate="print"/>
              <a:stretch>
                <a:fillRect/>
              </a:stretch>
            </a:blipFill>
          </p:spPr>
          <p:txBody>
            <a:bodyPr wrap="square" lIns="0" tIns="0" rIns="0" bIns="0" rtlCol="0"/>
            <a:lstStyle/>
            <a:p>
              <a:endParaRPr dirty="0"/>
            </a:p>
          </p:txBody>
        </p:sp>
      </p:grpSp>
      <p:sp>
        <p:nvSpPr>
          <p:cNvPr id="39" name="object 39"/>
          <p:cNvSpPr/>
          <p:nvPr/>
        </p:nvSpPr>
        <p:spPr>
          <a:xfrm>
            <a:off x="10369783" y="4316126"/>
            <a:ext cx="130810" cy="130810"/>
          </a:xfrm>
          <a:prstGeom prst="rect">
            <a:avLst/>
          </a:prstGeom>
          <a:blipFill>
            <a:blip r:embed="rId37" cstate="print"/>
            <a:stretch>
              <a:fillRect/>
            </a:stretch>
          </a:blipFill>
        </p:spPr>
        <p:txBody>
          <a:bodyPr wrap="square" lIns="0" tIns="0" rIns="0" bIns="0" rtlCol="0"/>
          <a:lstStyle/>
          <a:p>
            <a:endParaRPr dirty="0"/>
          </a:p>
        </p:txBody>
      </p:sp>
      <p:sp>
        <p:nvSpPr>
          <p:cNvPr id="40" name="object 40"/>
          <p:cNvSpPr/>
          <p:nvPr/>
        </p:nvSpPr>
        <p:spPr>
          <a:xfrm>
            <a:off x="10856159" y="4320355"/>
            <a:ext cx="130441" cy="130441"/>
          </a:xfrm>
          <a:prstGeom prst="rect">
            <a:avLst/>
          </a:prstGeom>
          <a:blipFill>
            <a:blip r:embed="rId38" cstate="print"/>
            <a:stretch>
              <a:fillRect/>
            </a:stretch>
          </a:blipFill>
        </p:spPr>
        <p:txBody>
          <a:bodyPr wrap="square" lIns="0" tIns="0" rIns="0" bIns="0" rtlCol="0"/>
          <a:lstStyle/>
          <a:p>
            <a:endParaRPr dirty="0"/>
          </a:p>
        </p:txBody>
      </p:sp>
      <p:sp>
        <p:nvSpPr>
          <p:cNvPr id="41" name="object 41"/>
          <p:cNvSpPr/>
          <p:nvPr/>
        </p:nvSpPr>
        <p:spPr>
          <a:xfrm>
            <a:off x="7708102" y="678009"/>
            <a:ext cx="114122" cy="114109"/>
          </a:xfrm>
          <a:prstGeom prst="rect">
            <a:avLst/>
          </a:prstGeom>
          <a:blipFill>
            <a:blip r:embed="rId39" cstate="print"/>
            <a:stretch>
              <a:fillRect/>
            </a:stretch>
          </a:blipFill>
        </p:spPr>
        <p:txBody>
          <a:bodyPr wrap="square" lIns="0" tIns="0" rIns="0" bIns="0" rtlCol="0"/>
          <a:lstStyle/>
          <a:p>
            <a:endParaRPr dirty="0"/>
          </a:p>
        </p:txBody>
      </p:sp>
      <p:sp>
        <p:nvSpPr>
          <p:cNvPr id="42" name="object 42"/>
          <p:cNvSpPr/>
          <p:nvPr/>
        </p:nvSpPr>
        <p:spPr>
          <a:xfrm>
            <a:off x="7700745" y="2137134"/>
            <a:ext cx="116890" cy="113017"/>
          </a:xfrm>
          <a:prstGeom prst="rect">
            <a:avLst/>
          </a:prstGeom>
          <a:blipFill>
            <a:blip r:embed="rId40" cstate="print"/>
            <a:stretch>
              <a:fillRect/>
            </a:stretch>
          </a:blipFill>
        </p:spPr>
        <p:txBody>
          <a:bodyPr wrap="square" lIns="0" tIns="0" rIns="0" bIns="0" rtlCol="0"/>
          <a:lstStyle/>
          <a:p>
            <a:endParaRPr dirty="0"/>
          </a:p>
        </p:txBody>
      </p:sp>
      <p:sp>
        <p:nvSpPr>
          <p:cNvPr id="43" name="object 43"/>
          <p:cNvSpPr/>
          <p:nvPr/>
        </p:nvSpPr>
        <p:spPr>
          <a:xfrm>
            <a:off x="9893590" y="4326161"/>
            <a:ext cx="110820" cy="111391"/>
          </a:xfrm>
          <a:prstGeom prst="rect">
            <a:avLst/>
          </a:prstGeom>
          <a:blipFill>
            <a:blip r:embed="rId41" cstate="print"/>
            <a:stretch>
              <a:fillRect/>
            </a:stretch>
          </a:blipFill>
        </p:spPr>
        <p:txBody>
          <a:bodyPr wrap="square" lIns="0" tIns="0" rIns="0" bIns="0" rtlCol="0"/>
          <a:lstStyle/>
          <a:p>
            <a:endParaRPr dirty="0"/>
          </a:p>
        </p:txBody>
      </p:sp>
      <p:sp>
        <p:nvSpPr>
          <p:cNvPr id="44" name="object 44"/>
          <p:cNvSpPr/>
          <p:nvPr/>
        </p:nvSpPr>
        <p:spPr>
          <a:xfrm>
            <a:off x="11351139" y="4331158"/>
            <a:ext cx="110337" cy="109283"/>
          </a:xfrm>
          <a:prstGeom prst="rect">
            <a:avLst/>
          </a:prstGeom>
          <a:blipFill>
            <a:blip r:embed="rId42" cstate="print"/>
            <a:stretch>
              <a:fillRect/>
            </a:stretch>
          </a:blipFill>
        </p:spPr>
        <p:txBody>
          <a:bodyPr wrap="square" lIns="0" tIns="0" rIns="0" bIns="0" rtlCol="0"/>
          <a:lstStyle/>
          <a:p>
            <a:endParaRPr dirty="0"/>
          </a:p>
        </p:txBody>
      </p:sp>
      <p:sp>
        <p:nvSpPr>
          <p:cNvPr id="45" name="object 45"/>
          <p:cNvSpPr/>
          <p:nvPr/>
        </p:nvSpPr>
        <p:spPr>
          <a:xfrm>
            <a:off x="7753569" y="217221"/>
            <a:ext cx="48260" cy="68580"/>
          </a:xfrm>
          <a:custGeom>
            <a:avLst/>
            <a:gdLst/>
            <a:ahLst/>
            <a:cxnLst/>
            <a:rect l="l" t="t" r="r" b="b"/>
            <a:pathLst>
              <a:path w="48259" h="68579">
                <a:moveTo>
                  <a:pt x="30649" y="0"/>
                </a:moveTo>
                <a:lnTo>
                  <a:pt x="24205" y="0"/>
                </a:lnTo>
                <a:lnTo>
                  <a:pt x="21359" y="7482"/>
                </a:lnTo>
                <a:lnTo>
                  <a:pt x="16949" y="19269"/>
                </a:lnTo>
                <a:lnTo>
                  <a:pt x="12507" y="31052"/>
                </a:lnTo>
                <a:lnTo>
                  <a:pt x="7778" y="42699"/>
                </a:lnTo>
                <a:lnTo>
                  <a:pt x="2512" y="54078"/>
                </a:lnTo>
                <a:lnTo>
                  <a:pt x="0" y="61374"/>
                </a:lnTo>
                <a:lnTo>
                  <a:pt x="1301" y="65599"/>
                </a:lnTo>
                <a:lnTo>
                  <a:pt x="5957" y="67578"/>
                </a:lnTo>
                <a:lnTo>
                  <a:pt x="13510" y="68137"/>
                </a:lnTo>
                <a:lnTo>
                  <a:pt x="24164" y="65672"/>
                </a:lnTo>
                <a:lnTo>
                  <a:pt x="33330" y="60541"/>
                </a:lnTo>
                <a:lnTo>
                  <a:pt x="40737" y="52712"/>
                </a:lnTo>
                <a:lnTo>
                  <a:pt x="46111" y="42153"/>
                </a:lnTo>
                <a:lnTo>
                  <a:pt x="48135" y="31414"/>
                </a:lnTo>
                <a:lnTo>
                  <a:pt x="46527" y="21641"/>
                </a:lnTo>
                <a:lnTo>
                  <a:pt x="41914" y="12665"/>
                </a:lnTo>
                <a:lnTo>
                  <a:pt x="34922" y="4320"/>
                </a:lnTo>
                <a:lnTo>
                  <a:pt x="30649" y="0"/>
                </a:lnTo>
                <a:close/>
              </a:path>
            </a:pathLst>
          </a:custGeom>
          <a:solidFill>
            <a:srgbClr val="000000">
              <a:alpha val="19999"/>
            </a:srgbClr>
          </a:solidFill>
        </p:spPr>
        <p:txBody>
          <a:bodyPr wrap="square" lIns="0" tIns="0" rIns="0" bIns="0" rtlCol="0"/>
          <a:lstStyle/>
          <a:p>
            <a:endParaRPr dirty="0"/>
          </a:p>
        </p:txBody>
      </p:sp>
      <p:sp>
        <p:nvSpPr>
          <p:cNvPr id="46" name="object 46"/>
          <p:cNvSpPr/>
          <p:nvPr/>
        </p:nvSpPr>
        <p:spPr>
          <a:xfrm>
            <a:off x="7529194" y="1430285"/>
            <a:ext cx="29845" cy="67945"/>
          </a:xfrm>
          <a:custGeom>
            <a:avLst/>
            <a:gdLst/>
            <a:ahLst/>
            <a:cxnLst/>
            <a:rect l="l" t="t" r="r" b="b"/>
            <a:pathLst>
              <a:path w="29845" h="67944">
                <a:moveTo>
                  <a:pt x="11724" y="0"/>
                </a:moveTo>
                <a:lnTo>
                  <a:pt x="0" y="3979"/>
                </a:lnTo>
                <a:lnTo>
                  <a:pt x="0" y="10057"/>
                </a:lnTo>
                <a:lnTo>
                  <a:pt x="1475" y="12814"/>
                </a:lnTo>
                <a:lnTo>
                  <a:pt x="1085" y="18618"/>
                </a:lnTo>
                <a:lnTo>
                  <a:pt x="722" y="25681"/>
                </a:lnTo>
                <a:lnTo>
                  <a:pt x="703" y="40714"/>
                </a:lnTo>
                <a:lnTo>
                  <a:pt x="1132" y="48209"/>
                </a:lnTo>
                <a:lnTo>
                  <a:pt x="1615" y="54178"/>
                </a:lnTo>
                <a:lnTo>
                  <a:pt x="0" y="57122"/>
                </a:lnTo>
                <a:lnTo>
                  <a:pt x="0" y="64353"/>
                </a:lnTo>
                <a:lnTo>
                  <a:pt x="13401" y="67906"/>
                </a:lnTo>
                <a:lnTo>
                  <a:pt x="18874" y="59207"/>
                </a:lnTo>
                <a:lnTo>
                  <a:pt x="26266" y="47129"/>
                </a:lnTo>
                <a:lnTo>
                  <a:pt x="27371" y="40322"/>
                </a:lnTo>
                <a:lnTo>
                  <a:pt x="29809" y="33096"/>
                </a:lnTo>
                <a:lnTo>
                  <a:pt x="26875" y="26327"/>
                </a:lnTo>
                <a:lnTo>
                  <a:pt x="24602" y="18618"/>
                </a:lnTo>
                <a:lnTo>
                  <a:pt x="16919" y="6857"/>
                </a:lnTo>
                <a:lnTo>
                  <a:pt x="11724" y="0"/>
                </a:lnTo>
                <a:close/>
              </a:path>
            </a:pathLst>
          </a:custGeom>
          <a:solidFill>
            <a:srgbClr val="000000">
              <a:alpha val="19999"/>
            </a:srgbClr>
          </a:solidFill>
        </p:spPr>
        <p:txBody>
          <a:bodyPr wrap="square" lIns="0" tIns="0" rIns="0" bIns="0" rtlCol="0"/>
          <a:lstStyle/>
          <a:p>
            <a:endParaRPr dirty="0"/>
          </a:p>
        </p:txBody>
      </p:sp>
      <p:grpSp>
        <p:nvGrpSpPr>
          <p:cNvPr id="47" name="object 47"/>
          <p:cNvGrpSpPr/>
          <p:nvPr/>
        </p:nvGrpSpPr>
        <p:grpSpPr>
          <a:xfrm>
            <a:off x="3842093" y="6166713"/>
            <a:ext cx="4500245" cy="691515"/>
            <a:chOff x="3842093" y="6166713"/>
            <a:chExt cx="4500245" cy="691515"/>
          </a:xfrm>
        </p:grpSpPr>
        <p:sp>
          <p:nvSpPr>
            <p:cNvPr id="48" name="object 48"/>
            <p:cNvSpPr/>
            <p:nvPr/>
          </p:nvSpPr>
          <p:spPr>
            <a:xfrm>
              <a:off x="3994264" y="6166713"/>
              <a:ext cx="4204970" cy="691515"/>
            </a:xfrm>
            <a:custGeom>
              <a:avLst/>
              <a:gdLst/>
              <a:ahLst/>
              <a:cxnLst/>
              <a:rect l="l" t="t" r="r" b="b"/>
              <a:pathLst>
                <a:path w="4204970" h="691515">
                  <a:moveTo>
                    <a:pt x="4090365" y="0"/>
                  </a:moveTo>
                  <a:lnTo>
                    <a:pt x="114300" y="0"/>
                  </a:lnTo>
                  <a:lnTo>
                    <a:pt x="69812" y="8985"/>
                  </a:lnTo>
                  <a:lnTo>
                    <a:pt x="33480" y="33485"/>
                  </a:lnTo>
                  <a:lnTo>
                    <a:pt x="8983" y="69817"/>
                  </a:lnTo>
                  <a:lnTo>
                    <a:pt x="0" y="114300"/>
                  </a:lnTo>
                  <a:lnTo>
                    <a:pt x="0" y="691286"/>
                  </a:lnTo>
                  <a:lnTo>
                    <a:pt x="4204665" y="691286"/>
                  </a:lnTo>
                  <a:lnTo>
                    <a:pt x="4204665" y="114300"/>
                  </a:lnTo>
                  <a:lnTo>
                    <a:pt x="4195683" y="69817"/>
                  </a:lnTo>
                  <a:lnTo>
                    <a:pt x="4171189" y="33485"/>
                  </a:lnTo>
                  <a:lnTo>
                    <a:pt x="4134858" y="8985"/>
                  </a:lnTo>
                  <a:lnTo>
                    <a:pt x="4090365" y="0"/>
                  </a:lnTo>
                  <a:close/>
                </a:path>
              </a:pathLst>
            </a:custGeom>
            <a:solidFill>
              <a:srgbClr val="1A4189"/>
            </a:solidFill>
          </p:spPr>
          <p:txBody>
            <a:bodyPr wrap="square" lIns="0" tIns="0" rIns="0" bIns="0" rtlCol="0"/>
            <a:lstStyle/>
            <a:p>
              <a:endParaRPr dirty="0"/>
            </a:p>
          </p:txBody>
        </p:sp>
        <p:sp>
          <p:nvSpPr>
            <p:cNvPr id="49" name="object 49"/>
            <p:cNvSpPr/>
            <p:nvPr/>
          </p:nvSpPr>
          <p:spPr>
            <a:xfrm>
              <a:off x="5211064" y="6290894"/>
              <a:ext cx="1452880" cy="182880"/>
            </a:xfrm>
            <a:custGeom>
              <a:avLst/>
              <a:gdLst/>
              <a:ahLst/>
              <a:cxnLst/>
              <a:rect l="l" t="t" r="r" b="b"/>
              <a:pathLst>
                <a:path w="1452879" h="182879">
                  <a:moveTo>
                    <a:pt x="156413" y="51765"/>
                  </a:moveTo>
                  <a:lnTo>
                    <a:pt x="141249" y="51765"/>
                  </a:lnTo>
                  <a:lnTo>
                    <a:pt x="113385" y="127190"/>
                  </a:lnTo>
                  <a:lnTo>
                    <a:pt x="85699" y="51765"/>
                  </a:lnTo>
                  <a:lnTo>
                    <a:pt x="71412" y="51765"/>
                  </a:lnTo>
                  <a:lnTo>
                    <a:pt x="43192" y="126834"/>
                  </a:lnTo>
                  <a:lnTo>
                    <a:pt x="16040" y="51765"/>
                  </a:lnTo>
                  <a:lnTo>
                    <a:pt x="0" y="51765"/>
                  </a:lnTo>
                  <a:lnTo>
                    <a:pt x="34734" y="146050"/>
                  </a:lnTo>
                  <a:lnTo>
                    <a:pt x="50952" y="146050"/>
                  </a:lnTo>
                  <a:lnTo>
                    <a:pt x="78295" y="74536"/>
                  </a:lnTo>
                  <a:lnTo>
                    <a:pt x="105270" y="146050"/>
                  </a:lnTo>
                  <a:lnTo>
                    <a:pt x="121488" y="146050"/>
                  </a:lnTo>
                  <a:lnTo>
                    <a:pt x="156413" y="51765"/>
                  </a:lnTo>
                  <a:close/>
                </a:path>
                <a:path w="1452879" h="182879">
                  <a:moveTo>
                    <a:pt x="313588" y="51765"/>
                  </a:moveTo>
                  <a:lnTo>
                    <a:pt x="298424" y="51765"/>
                  </a:lnTo>
                  <a:lnTo>
                    <a:pt x="270560" y="127190"/>
                  </a:lnTo>
                  <a:lnTo>
                    <a:pt x="242874" y="51765"/>
                  </a:lnTo>
                  <a:lnTo>
                    <a:pt x="228587" y="51765"/>
                  </a:lnTo>
                  <a:lnTo>
                    <a:pt x="200367" y="126834"/>
                  </a:lnTo>
                  <a:lnTo>
                    <a:pt x="173215" y="51765"/>
                  </a:lnTo>
                  <a:lnTo>
                    <a:pt x="157175" y="51765"/>
                  </a:lnTo>
                  <a:lnTo>
                    <a:pt x="191909" y="146050"/>
                  </a:lnTo>
                  <a:lnTo>
                    <a:pt x="208127" y="146050"/>
                  </a:lnTo>
                  <a:lnTo>
                    <a:pt x="235470" y="74536"/>
                  </a:lnTo>
                  <a:lnTo>
                    <a:pt x="262445" y="146050"/>
                  </a:lnTo>
                  <a:lnTo>
                    <a:pt x="278663" y="146050"/>
                  </a:lnTo>
                  <a:lnTo>
                    <a:pt x="313588" y="51765"/>
                  </a:lnTo>
                  <a:close/>
                </a:path>
                <a:path w="1452879" h="182879">
                  <a:moveTo>
                    <a:pt x="470763" y="51765"/>
                  </a:moveTo>
                  <a:lnTo>
                    <a:pt x="455599" y="51765"/>
                  </a:lnTo>
                  <a:lnTo>
                    <a:pt x="427736" y="127190"/>
                  </a:lnTo>
                  <a:lnTo>
                    <a:pt x="400050" y="51765"/>
                  </a:lnTo>
                  <a:lnTo>
                    <a:pt x="385762" y="51765"/>
                  </a:lnTo>
                  <a:lnTo>
                    <a:pt x="357543" y="126834"/>
                  </a:lnTo>
                  <a:lnTo>
                    <a:pt x="330390" y="51765"/>
                  </a:lnTo>
                  <a:lnTo>
                    <a:pt x="314350" y="51765"/>
                  </a:lnTo>
                  <a:lnTo>
                    <a:pt x="349084" y="146050"/>
                  </a:lnTo>
                  <a:lnTo>
                    <a:pt x="365302" y="146050"/>
                  </a:lnTo>
                  <a:lnTo>
                    <a:pt x="392645" y="74536"/>
                  </a:lnTo>
                  <a:lnTo>
                    <a:pt x="419620" y="146050"/>
                  </a:lnTo>
                  <a:lnTo>
                    <a:pt x="435838" y="146050"/>
                  </a:lnTo>
                  <a:lnTo>
                    <a:pt x="470763" y="51765"/>
                  </a:lnTo>
                  <a:close/>
                </a:path>
                <a:path w="1452879" h="182879">
                  <a:moveTo>
                    <a:pt x="497789" y="127723"/>
                  </a:moveTo>
                  <a:lnTo>
                    <a:pt x="492493" y="122745"/>
                  </a:lnTo>
                  <a:lnTo>
                    <a:pt x="479628" y="122745"/>
                  </a:lnTo>
                  <a:lnTo>
                    <a:pt x="474154" y="127723"/>
                  </a:lnTo>
                  <a:lnTo>
                    <a:pt x="474154" y="134835"/>
                  </a:lnTo>
                  <a:lnTo>
                    <a:pt x="474154" y="141960"/>
                  </a:lnTo>
                  <a:lnTo>
                    <a:pt x="479628" y="147116"/>
                  </a:lnTo>
                  <a:lnTo>
                    <a:pt x="492493" y="147116"/>
                  </a:lnTo>
                  <a:lnTo>
                    <a:pt x="497789" y="141960"/>
                  </a:lnTo>
                  <a:lnTo>
                    <a:pt x="497789" y="127723"/>
                  </a:lnTo>
                  <a:close/>
                </a:path>
                <a:path w="1452879" h="182879">
                  <a:moveTo>
                    <a:pt x="622655" y="48742"/>
                  </a:moveTo>
                  <a:lnTo>
                    <a:pt x="584746" y="48742"/>
                  </a:lnTo>
                  <a:lnTo>
                    <a:pt x="584746" y="59766"/>
                  </a:lnTo>
                  <a:lnTo>
                    <a:pt x="583158" y="58013"/>
                  </a:lnTo>
                  <a:lnTo>
                    <a:pt x="583158" y="84328"/>
                  </a:lnTo>
                  <a:lnTo>
                    <a:pt x="583158" y="103174"/>
                  </a:lnTo>
                  <a:lnTo>
                    <a:pt x="576110" y="109397"/>
                  </a:lnTo>
                  <a:lnTo>
                    <a:pt x="557415" y="109397"/>
                  </a:lnTo>
                  <a:lnTo>
                    <a:pt x="550176" y="103174"/>
                  </a:lnTo>
                  <a:lnTo>
                    <a:pt x="550176" y="84328"/>
                  </a:lnTo>
                  <a:lnTo>
                    <a:pt x="557415" y="78270"/>
                  </a:lnTo>
                  <a:lnTo>
                    <a:pt x="576110" y="78270"/>
                  </a:lnTo>
                  <a:lnTo>
                    <a:pt x="583158" y="84328"/>
                  </a:lnTo>
                  <a:lnTo>
                    <a:pt x="583158" y="58013"/>
                  </a:lnTo>
                  <a:lnTo>
                    <a:pt x="579615" y="54089"/>
                  </a:lnTo>
                  <a:lnTo>
                    <a:pt x="573176" y="50101"/>
                  </a:lnTo>
                  <a:lnTo>
                    <a:pt x="565378" y="47739"/>
                  </a:lnTo>
                  <a:lnTo>
                    <a:pt x="556171" y="46964"/>
                  </a:lnTo>
                  <a:lnTo>
                    <a:pt x="538581" y="50215"/>
                  </a:lnTo>
                  <a:lnTo>
                    <a:pt x="523798" y="59550"/>
                  </a:lnTo>
                  <a:lnTo>
                    <a:pt x="513600" y="74282"/>
                  </a:lnTo>
                  <a:lnTo>
                    <a:pt x="509803" y="93751"/>
                  </a:lnTo>
                  <a:lnTo>
                    <a:pt x="513600" y="113245"/>
                  </a:lnTo>
                  <a:lnTo>
                    <a:pt x="523798" y="128041"/>
                  </a:lnTo>
                  <a:lnTo>
                    <a:pt x="538581" y="137426"/>
                  </a:lnTo>
                  <a:lnTo>
                    <a:pt x="556171" y="140716"/>
                  </a:lnTo>
                  <a:lnTo>
                    <a:pt x="564476" y="140081"/>
                  </a:lnTo>
                  <a:lnTo>
                    <a:pt x="571665" y="138163"/>
                  </a:lnTo>
                  <a:lnTo>
                    <a:pt x="577773" y="134937"/>
                  </a:lnTo>
                  <a:lnTo>
                    <a:pt x="582803" y="130403"/>
                  </a:lnTo>
                  <a:lnTo>
                    <a:pt x="582803" y="132168"/>
                  </a:lnTo>
                  <a:lnTo>
                    <a:pt x="581520" y="140817"/>
                  </a:lnTo>
                  <a:lnTo>
                    <a:pt x="577481" y="147180"/>
                  </a:lnTo>
                  <a:lnTo>
                    <a:pt x="570369" y="151104"/>
                  </a:lnTo>
                  <a:lnTo>
                    <a:pt x="559879" y="152450"/>
                  </a:lnTo>
                  <a:lnTo>
                    <a:pt x="551738" y="151777"/>
                  </a:lnTo>
                  <a:lnTo>
                    <a:pt x="543394" y="149847"/>
                  </a:lnTo>
                  <a:lnTo>
                    <a:pt x="535571" y="146824"/>
                  </a:lnTo>
                  <a:lnTo>
                    <a:pt x="529018" y="142849"/>
                  </a:lnTo>
                  <a:lnTo>
                    <a:pt x="515620" y="170243"/>
                  </a:lnTo>
                  <a:lnTo>
                    <a:pt x="525551" y="175514"/>
                  </a:lnTo>
                  <a:lnTo>
                    <a:pt x="537133" y="179298"/>
                  </a:lnTo>
                  <a:lnTo>
                    <a:pt x="550037" y="181584"/>
                  </a:lnTo>
                  <a:lnTo>
                    <a:pt x="563930" y="182346"/>
                  </a:lnTo>
                  <a:lnTo>
                    <a:pt x="588657" y="178955"/>
                  </a:lnTo>
                  <a:lnTo>
                    <a:pt x="607110" y="168643"/>
                  </a:lnTo>
                  <a:lnTo>
                    <a:pt x="617880" y="152450"/>
                  </a:lnTo>
                  <a:lnTo>
                    <a:pt x="618667" y="151282"/>
                  </a:lnTo>
                  <a:lnTo>
                    <a:pt x="622046" y="130403"/>
                  </a:lnTo>
                  <a:lnTo>
                    <a:pt x="622655" y="126669"/>
                  </a:lnTo>
                  <a:lnTo>
                    <a:pt x="622655" y="109397"/>
                  </a:lnTo>
                  <a:lnTo>
                    <a:pt x="622655" y="78270"/>
                  </a:lnTo>
                  <a:lnTo>
                    <a:pt x="622655" y="59766"/>
                  </a:lnTo>
                  <a:lnTo>
                    <a:pt x="622655" y="48742"/>
                  </a:lnTo>
                  <a:close/>
                </a:path>
                <a:path w="1452879" h="182879">
                  <a:moveTo>
                    <a:pt x="742975" y="97307"/>
                  </a:moveTo>
                  <a:lnTo>
                    <a:pt x="741019" y="87350"/>
                  </a:lnTo>
                  <a:lnTo>
                    <a:pt x="738695" y="75552"/>
                  </a:lnTo>
                  <a:lnTo>
                    <a:pt x="737819" y="74358"/>
                  </a:lnTo>
                  <a:lnTo>
                    <a:pt x="727138" y="59791"/>
                  </a:lnTo>
                  <a:lnTo>
                    <a:pt x="710234" y="50203"/>
                  </a:lnTo>
                  <a:lnTo>
                    <a:pt x="705764" y="49491"/>
                  </a:lnTo>
                  <a:lnTo>
                    <a:pt x="705764" y="87350"/>
                  </a:lnTo>
                  <a:lnTo>
                    <a:pt x="674725" y="87350"/>
                  </a:lnTo>
                  <a:lnTo>
                    <a:pt x="676313" y="79159"/>
                  </a:lnTo>
                  <a:lnTo>
                    <a:pt x="681951" y="74358"/>
                  </a:lnTo>
                  <a:lnTo>
                    <a:pt x="698360" y="74358"/>
                  </a:lnTo>
                  <a:lnTo>
                    <a:pt x="704176" y="79159"/>
                  </a:lnTo>
                  <a:lnTo>
                    <a:pt x="705764" y="87350"/>
                  </a:lnTo>
                  <a:lnTo>
                    <a:pt x="705764" y="49491"/>
                  </a:lnTo>
                  <a:lnTo>
                    <a:pt x="650849" y="61061"/>
                  </a:lnTo>
                  <a:lnTo>
                    <a:pt x="635228" y="97307"/>
                  </a:lnTo>
                  <a:lnTo>
                    <a:pt x="639356" y="117436"/>
                  </a:lnTo>
                  <a:lnTo>
                    <a:pt x="651116" y="133438"/>
                  </a:lnTo>
                  <a:lnTo>
                    <a:pt x="669518" y="144018"/>
                  </a:lnTo>
                  <a:lnTo>
                    <a:pt x="693597" y="147828"/>
                  </a:lnTo>
                  <a:lnTo>
                    <a:pt x="706970" y="146837"/>
                  </a:lnTo>
                  <a:lnTo>
                    <a:pt x="718375" y="143865"/>
                  </a:lnTo>
                  <a:lnTo>
                    <a:pt x="727913" y="138976"/>
                  </a:lnTo>
                  <a:lnTo>
                    <a:pt x="735749" y="132168"/>
                  </a:lnTo>
                  <a:lnTo>
                    <a:pt x="721931" y="118122"/>
                  </a:lnTo>
                  <a:lnTo>
                    <a:pt x="714933" y="110998"/>
                  </a:lnTo>
                  <a:lnTo>
                    <a:pt x="708583" y="115811"/>
                  </a:lnTo>
                  <a:lnTo>
                    <a:pt x="703643" y="118122"/>
                  </a:lnTo>
                  <a:lnTo>
                    <a:pt x="684961" y="118122"/>
                  </a:lnTo>
                  <a:lnTo>
                    <a:pt x="678256" y="114198"/>
                  </a:lnTo>
                  <a:lnTo>
                    <a:pt x="675436" y="106730"/>
                  </a:lnTo>
                  <a:lnTo>
                    <a:pt x="742442" y="106730"/>
                  </a:lnTo>
                  <a:lnTo>
                    <a:pt x="742619" y="103898"/>
                  </a:lnTo>
                  <a:lnTo>
                    <a:pt x="742975" y="100152"/>
                  </a:lnTo>
                  <a:lnTo>
                    <a:pt x="742975" y="97307"/>
                  </a:lnTo>
                  <a:close/>
                </a:path>
                <a:path w="1452879" h="182879">
                  <a:moveTo>
                    <a:pt x="795375" y="14046"/>
                  </a:moveTo>
                  <a:lnTo>
                    <a:pt x="755535" y="14046"/>
                  </a:lnTo>
                  <a:lnTo>
                    <a:pt x="755535" y="146050"/>
                  </a:lnTo>
                  <a:lnTo>
                    <a:pt x="795375" y="146050"/>
                  </a:lnTo>
                  <a:lnTo>
                    <a:pt x="795375" y="14046"/>
                  </a:lnTo>
                  <a:close/>
                </a:path>
                <a:path w="1452879" h="182879">
                  <a:moveTo>
                    <a:pt x="852893" y="48742"/>
                  </a:moveTo>
                  <a:lnTo>
                    <a:pt x="813041" y="48742"/>
                  </a:lnTo>
                  <a:lnTo>
                    <a:pt x="813041" y="146050"/>
                  </a:lnTo>
                  <a:lnTo>
                    <a:pt x="852893" y="146050"/>
                  </a:lnTo>
                  <a:lnTo>
                    <a:pt x="852893" y="48742"/>
                  </a:lnTo>
                  <a:close/>
                </a:path>
                <a:path w="1452879" h="182879">
                  <a:moveTo>
                    <a:pt x="856945" y="19735"/>
                  </a:moveTo>
                  <a:lnTo>
                    <a:pt x="855256" y="11785"/>
                  </a:lnTo>
                  <a:lnTo>
                    <a:pt x="850442" y="5537"/>
                  </a:lnTo>
                  <a:lnTo>
                    <a:pt x="842886" y="1460"/>
                  </a:lnTo>
                  <a:lnTo>
                    <a:pt x="832967" y="0"/>
                  </a:lnTo>
                  <a:lnTo>
                    <a:pt x="823036" y="1574"/>
                  </a:lnTo>
                  <a:lnTo>
                    <a:pt x="815479" y="5892"/>
                  </a:lnTo>
                  <a:lnTo>
                    <a:pt x="810666" y="12382"/>
                  </a:lnTo>
                  <a:lnTo>
                    <a:pt x="808990" y="20447"/>
                  </a:lnTo>
                  <a:lnTo>
                    <a:pt x="810666" y="28536"/>
                  </a:lnTo>
                  <a:lnTo>
                    <a:pt x="815479" y="35026"/>
                  </a:lnTo>
                  <a:lnTo>
                    <a:pt x="823036" y="39344"/>
                  </a:lnTo>
                  <a:lnTo>
                    <a:pt x="832967" y="40906"/>
                  </a:lnTo>
                  <a:lnTo>
                    <a:pt x="842886" y="39331"/>
                  </a:lnTo>
                  <a:lnTo>
                    <a:pt x="850442" y="34937"/>
                  </a:lnTo>
                  <a:lnTo>
                    <a:pt x="855256" y="28232"/>
                  </a:lnTo>
                  <a:lnTo>
                    <a:pt x="856945" y="19735"/>
                  </a:lnTo>
                  <a:close/>
                </a:path>
                <a:path w="1452879" h="182879">
                  <a:moveTo>
                    <a:pt x="958176" y="114922"/>
                  </a:moveTo>
                  <a:lnTo>
                    <a:pt x="949528" y="94297"/>
                  </a:lnTo>
                  <a:lnTo>
                    <a:pt x="930490" y="86144"/>
                  </a:lnTo>
                  <a:lnTo>
                    <a:pt x="911453" y="83400"/>
                  </a:lnTo>
                  <a:lnTo>
                    <a:pt x="902804" y="78981"/>
                  </a:lnTo>
                  <a:lnTo>
                    <a:pt x="902804" y="76669"/>
                  </a:lnTo>
                  <a:lnTo>
                    <a:pt x="905624" y="74358"/>
                  </a:lnTo>
                  <a:lnTo>
                    <a:pt x="915847" y="74358"/>
                  </a:lnTo>
                  <a:lnTo>
                    <a:pt x="922235" y="74701"/>
                  </a:lnTo>
                  <a:lnTo>
                    <a:pt x="929119" y="75857"/>
                  </a:lnTo>
                  <a:lnTo>
                    <a:pt x="936332" y="78041"/>
                  </a:lnTo>
                  <a:lnTo>
                    <a:pt x="943711" y="81470"/>
                  </a:lnTo>
                  <a:lnTo>
                    <a:pt x="954659" y="54965"/>
                  </a:lnTo>
                  <a:lnTo>
                    <a:pt x="946175" y="51460"/>
                  </a:lnTo>
                  <a:lnTo>
                    <a:pt x="936447" y="48958"/>
                  </a:lnTo>
                  <a:lnTo>
                    <a:pt x="925982" y="47459"/>
                  </a:lnTo>
                  <a:lnTo>
                    <a:pt x="915327" y="46964"/>
                  </a:lnTo>
                  <a:lnTo>
                    <a:pt x="893927" y="49580"/>
                  </a:lnTo>
                  <a:lnTo>
                    <a:pt x="878471" y="56718"/>
                  </a:lnTo>
                  <a:lnTo>
                    <a:pt x="869099" y="67297"/>
                  </a:lnTo>
                  <a:lnTo>
                    <a:pt x="865949" y="80238"/>
                  </a:lnTo>
                  <a:lnTo>
                    <a:pt x="874623" y="100825"/>
                  </a:lnTo>
                  <a:lnTo>
                    <a:pt x="893724" y="108889"/>
                  </a:lnTo>
                  <a:lnTo>
                    <a:pt x="912812" y="111518"/>
                  </a:lnTo>
                  <a:lnTo>
                    <a:pt x="921486" y="115811"/>
                  </a:lnTo>
                  <a:lnTo>
                    <a:pt x="921486" y="118656"/>
                  </a:lnTo>
                  <a:lnTo>
                    <a:pt x="918845" y="120434"/>
                  </a:lnTo>
                  <a:lnTo>
                    <a:pt x="909154" y="120434"/>
                  </a:lnTo>
                  <a:lnTo>
                    <a:pt x="900341" y="119849"/>
                  </a:lnTo>
                  <a:lnTo>
                    <a:pt x="891451" y="118148"/>
                  </a:lnTo>
                  <a:lnTo>
                    <a:pt x="882992" y="115404"/>
                  </a:lnTo>
                  <a:lnTo>
                    <a:pt x="875474" y="111721"/>
                  </a:lnTo>
                  <a:lnTo>
                    <a:pt x="864539" y="138226"/>
                  </a:lnTo>
                  <a:lnTo>
                    <a:pt x="873201" y="142125"/>
                  </a:lnTo>
                  <a:lnTo>
                    <a:pt x="883894" y="145161"/>
                  </a:lnTo>
                  <a:lnTo>
                    <a:pt x="895832" y="147129"/>
                  </a:lnTo>
                  <a:lnTo>
                    <a:pt x="908265" y="147828"/>
                  </a:lnTo>
                  <a:lnTo>
                    <a:pt x="930198" y="145161"/>
                  </a:lnTo>
                  <a:lnTo>
                    <a:pt x="945794" y="137985"/>
                  </a:lnTo>
                  <a:lnTo>
                    <a:pt x="955090" y="127495"/>
                  </a:lnTo>
                  <a:lnTo>
                    <a:pt x="958176" y="114922"/>
                  </a:lnTo>
                  <a:close/>
                </a:path>
                <a:path w="1452879" h="182879">
                  <a:moveTo>
                    <a:pt x="1010069" y="48742"/>
                  </a:moveTo>
                  <a:lnTo>
                    <a:pt x="970203" y="48742"/>
                  </a:lnTo>
                  <a:lnTo>
                    <a:pt x="970203" y="146050"/>
                  </a:lnTo>
                  <a:lnTo>
                    <a:pt x="1010069" y="146050"/>
                  </a:lnTo>
                  <a:lnTo>
                    <a:pt x="1010069" y="48742"/>
                  </a:lnTo>
                  <a:close/>
                </a:path>
                <a:path w="1452879" h="182879">
                  <a:moveTo>
                    <a:pt x="1014120" y="19735"/>
                  </a:moveTo>
                  <a:lnTo>
                    <a:pt x="1012418" y="11785"/>
                  </a:lnTo>
                  <a:lnTo>
                    <a:pt x="1007605" y="5537"/>
                  </a:lnTo>
                  <a:lnTo>
                    <a:pt x="1000048" y="1460"/>
                  </a:lnTo>
                  <a:lnTo>
                    <a:pt x="990130" y="0"/>
                  </a:lnTo>
                  <a:lnTo>
                    <a:pt x="980211" y="1574"/>
                  </a:lnTo>
                  <a:lnTo>
                    <a:pt x="972654" y="5892"/>
                  </a:lnTo>
                  <a:lnTo>
                    <a:pt x="967828" y="12382"/>
                  </a:lnTo>
                  <a:lnTo>
                    <a:pt x="966152" y="20447"/>
                  </a:lnTo>
                  <a:lnTo>
                    <a:pt x="967828" y="28536"/>
                  </a:lnTo>
                  <a:lnTo>
                    <a:pt x="972654" y="35026"/>
                  </a:lnTo>
                  <a:lnTo>
                    <a:pt x="980211" y="39344"/>
                  </a:lnTo>
                  <a:lnTo>
                    <a:pt x="990130" y="40906"/>
                  </a:lnTo>
                  <a:lnTo>
                    <a:pt x="1000048" y="39331"/>
                  </a:lnTo>
                  <a:lnTo>
                    <a:pt x="1007605" y="34937"/>
                  </a:lnTo>
                  <a:lnTo>
                    <a:pt x="1012418" y="28232"/>
                  </a:lnTo>
                  <a:lnTo>
                    <a:pt x="1014120" y="19735"/>
                  </a:lnTo>
                  <a:close/>
                </a:path>
                <a:path w="1452879" h="182879">
                  <a:moveTo>
                    <a:pt x="1193825" y="90551"/>
                  </a:moveTo>
                  <a:lnTo>
                    <a:pt x="1190891" y="70840"/>
                  </a:lnTo>
                  <a:lnTo>
                    <a:pt x="1182801" y="57289"/>
                  </a:lnTo>
                  <a:lnTo>
                    <a:pt x="1170609" y="49479"/>
                  </a:lnTo>
                  <a:lnTo>
                    <a:pt x="1155382" y="46964"/>
                  </a:lnTo>
                  <a:lnTo>
                    <a:pt x="1145857" y="47942"/>
                  </a:lnTo>
                  <a:lnTo>
                    <a:pt x="1137196" y="50812"/>
                  </a:lnTo>
                  <a:lnTo>
                    <a:pt x="1129563" y="55448"/>
                  </a:lnTo>
                  <a:lnTo>
                    <a:pt x="1123111" y="61722"/>
                  </a:lnTo>
                  <a:lnTo>
                    <a:pt x="1117333" y="55143"/>
                  </a:lnTo>
                  <a:lnTo>
                    <a:pt x="1110208" y="50546"/>
                  </a:lnTo>
                  <a:lnTo>
                    <a:pt x="1102004" y="47840"/>
                  </a:lnTo>
                  <a:lnTo>
                    <a:pt x="1092962" y="46964"/>
                  </a:lnTo>
                  <a:lnTo>
                    <a:pt x="1085240" y="47637"/>
                  </a:lnTo>
                  <a:lnTo>
                    <a:pt x="1078039" y="49657"/>
                  </a:lnTo>
                  <a:lnTo>
                    <a:pt x="1071460" y="53047"/>
                  </a:lnTo>
                  <a:lnTo>
                    <a:pt x="1065618" y="57823"/>
                  </a:lnTo>
                  <a:lnTo>
                    <a:pt x="1065618" y="48742"/>
                  </a:lnTo>
                  <a:lnTo>
                    <a:pt x="1027709" y="48742"/>
                  </a:lnTo>
                  <a:lnTo>
                    <a:pt x="1027709" y="146050"/>
                  </a:lnTo>
                  <a:lnTo>
                    <a:pt x="1067562" y="146050"/>
                  </a:lnTo>
                  <a:lnTo>
                    <a:pt x="1067562" y="85559"/>
                  </a:lnTo>
                  <a:lnTo>
                    <a:pt x="1073023" y="80759"/>
                  </a:lnTo>
                  <a:lnTo>
                    <a:pt x="1086777" y="80759"/>
                  </a:lnTo>
                  <a:lnTo>
                    <a:pt x="1090841" y="85394"/>
                  </a:lnTo>
                  <a:lnTo>
                    <a:pt x="1090841" y="146050"/>
                  </a:lnTo>
                  <a:lnTo>
                    <a:pt x="1130681" y="146050"/>
                  </a:lnTo>
                  <a:lnTo>
                    <a:pt x="1130681" y="85559"/>
                  </a:lnTo>
                  <a:lnTo>
                    <a:pt x="1136154" y="80759"/>
                  </a:lnTo>
                  <a:lnTo>
                    <a:pt x="1149565" y="80759"/>
                  </a:lnTo>
                  <a:lnTo>
                    <a:pt x="1153960" y="85394"/>
                  </a:lnTo>
                  <a:lnTo>
                    <a:pt x="1153960" y="146050"/>
                  </a:lnTo>
                  <a:lnTo>
                    <a:pt x="1193825" y="146050"/>
                  </a:lnTo>
                  <a:lnTo>
                    <a:pt x="1193825" y="90551"/>
                  </a:lnTo>
                  <a:close/>
                </a:path>
                <a:path w="1452879" h="182879">
                  <a:moveTo>
                    <a:pt x="1234084" y="127723"/>
                  </a:moveTo>
                  <a:lnTo>
                    <a:pt x="1228788" y="122745"/>
                  </a:lnTo>
                  <a:lnTo>
                    <a:pt x="1215923" y="122745"/>
                  </a:lnTo>
                  <a:lnTo>
                    <a:pt x="1210449" y="127723"/>
                  </a:lnTo>
                  <a:lnTo>
                    <a:pt x="1210449" y="134835"/>
                  </a:lnTo>
                  <a:lnTo>
                    <a:pt x="1210449" y="141960"/>
                  </a:lnTo>
                  <a:lnTo>
                    <a:pt x="1215923" y="147116"/>
                  </a:lnTo>
                  <a:lnTo>
                    <a:pt x="1228788" y="147116"/>
                  </a:lnTo>
                  <a:lnTo>
                    <a:pt x="1234084" y="141960"/>
                  </a:lnTo>
                  <a:lnTo>
                    <a:pt x="1234084" y="127723"/>
                  </a:lnTo>
                  <a:close/>
                </a:path>
                <a:path w="1452879" h="182879">
                  <a:moveTo>
                    <a:pt x="1340789" y="100876"/>
                  </a:moveTo>
                  <a:lnTo>
                    <a:pt x="1340700" y="98920"/>
                  </a:lnTo>
                  <a:lnTo>
                    <a:pt x="1339557" y="92329"/>
                  </a:lnTo>
                  <a:lnTo>
                    <a:pt x="1337360" y="79616"/>
                  </a:lnTo>
                  <a:lnTo>
                    <a:pt x="1328432" y="65290"/>
                  </a:lnTo>
                  <a:lnTo>
                    <a:pt x="1327810" y="64287"/>
                  </a:lnTo>
                  <a:lnTo>
                    <a:pt x="1324571" y="62103"/>
                  </a:lnTo>
                  <a:lnTo>
                    <a:pt x="1324571" y="92329"/>
                  </a:lnTo>
                  <a:lnTo>
                    <a:pt x="1264602" y="92329"/>
                  </a:lnTo>
                  <a:lnTo>
                    <a:pt x="1294587" y="65290"/>
                  </a:lnTo>
                  <a:lnTo>
                    <a:pt x="1324571" y="92329"/>
                  </a:lnTo>
                  <a:lnTo>
                    <a:pt x="1324571" y="62103"/>
                  </a:lnTo>
                  <a:lnTo>
                    <a:pt x="1313192" y="54381"/>
                  </a:lnTo>
                  <a:lnTo>
                    <a:pt x="1294587" y="50876"/>
                  </a:lnTo>
                  <a:lnTo>
                    <a:pt x="1275867" y="54444"/>
                  </a:lnTo>
                  <a:lnTo>
                    <a:pt x="1261008" y="64414"/>
                  </a:lnTo>
                  <a:lnTo>
                    <a:pt x="1251204" y="79616"/>
                  </a:lnTo>
                  <a:lnTo>
                    <a:pt x="1247673" y="98920"/>
                  </a:lnTo>
                  <a:lnTo>
                    <a:pt x="1251280" y="118300"/>
                  </a:lnTo>
                  <a:lnTo>
                    <a:pt x="1261491" y="133553"/>
                  </a:lnTo>
                  <a:lnTo>
                    <a:pt x="1277366" y="143535"/>
                  </a:lnTo>
                  <a:lnTo>
                    <a:pt x="1297940" y="147116"/>
                  </a:lnTo>
                  <a:lnTo>
                    <a:pt x="1309052" y="146126"/>
                  </a:lnTo>
                  <a:lnTo>
                    <a:pt x="1319009" y="143205"/>
                  </a:lnTo>
                  <a:lnTo>
                    <a:pt x="1327645" y="138417"/>
                  </a:lnTo>
                  <a:lnTo>
                    <a:pt x="1334401" y="132181"/>
                  </a:lnTo>
                  <a:lnTo>
                    <a:pt x="1334795" y="131813"/>
                  </a:lnTo>
                  <a:lnTo>
                    <a:pt x="1325448" y="120789"/>
                  </a:lnTo>
                  <a:lnTo>
                    <a:pt x="1319860" y="125793"/>
                  </a:lnTo>
                  <a:lnTo>
                    <a:pt x="1313472" y="129349"/>
                  </a:lnTo>
                  <a:lnTo>
                    <a:pt x="1306322" y="131470"/>
                  </a:lnTo>
                  <a:lnTo>
                    <a:pt x="1298460" y="132181"/>
                  </a:lnTo>
                  <a:lnTo>
                    <a:pt x="1285659" y="130200"/>
                  </a:lnTo>
                  <a:lnTo>
                    <a:pt x="1275384" y="124599"/>
                  </a:lnTo>
                  <a:lnTo>
                    <a:pt x="1268183" y="115900"/>
                  </a:lnTo>
                  <a:lnTo>
                    <a:pt x="1264602" y="104609"/>
                  </a:lnTo>
                  <a:lnTo>
                    <a:pt x="1340446" y="104609"/>
                  </a:lnTo>
                  <a:lnTo>
                    <a:pt x="1340612" y="103009"/>
                  </a:lnTo>
                  <a:lnTo>
                    <a:pt x="1340789" y="100876"/>
                  </a:lnTo>
                  <a:close/>
                </a:path>
                <a:path w="1452879" h="182879">
                  <a:moveTo>
                    <a:pt x="1452460" y="14046"/>
                  </a:moveTo>
                  <a:lnTo>
                    <a:pt x="1435709" y="14046"/>
                  </a:lnTo>
                  <a:lnTo>
                    <a:pt x="1435709" y="98907"/>
                  </a:lnTo>
                  <a:lnTo>
                    <a:pt x="1433309" y="112585"/>
                  </a:lnTo>
                  <a:lnTo>
                    <a:pt x="1426692" y="123075"/>
                  </a:lnTo>
                  <a:lnTo>
                    <a:pt x="1416735" y="129806"/>
                  </a:lnTo>
                  <a:lnTo>
                    <a:pt x="1404315" y="132168"/>
                  </a:lnTo>
                  <a:lnTo>
                    <a:pt x="1391793" y="129806"/>
                  </a:lnTo>
                  <a:lnTo>
                    <a:pt x="1381785" y="123075"/>
                  </a:lnTo>
                  <a:lnTo>
                    <a:pt x="1375156" y="112585"/>
                  </a:lnTo>
                  <a:lnTo>
                    <a:pt x="1372755" y="98907"/>
                  </a:lnTo>
                  <a:lnTo>
                    <a:pt x="1375156" y="85255"/>
                  </a:lnTo>
                  <a:lnTo>
                    <a:pt x="1381785" y="74828"/>
                  </a:lnTo>
                  <a:lnTo>
                    <a:pt x="1391793" y="68173"/>
                  </a:lnTo>
                  <a:lnTo>
                    <a:pt x="1404315" y="65824"/>
                  </a:lnTo>
                  <a:lnTo>
                    <a:pt x="1416735" y="68173"/>
                  </a:lnTo>
                  <a:lnTo>
                    <a:pt x="1426692" y="74828"/>
                  </a:lnTo>
                  <a:lnTo>
                    <a:pt x="1433309" y="85255"/>
                  </a:lnTo>
                  <a:lnTo>
                    <a:pt x="1435709" y="98907"/>
                  </a:lnTo>
                  <a:lnTo>
                    <a:pt x="1435709" y="14046"/>
                  </a:lnTo>
                  <a:lnTo>
                    <a:pt x="1435531" y="14046"/>
                  </a:lnTo>
                  <a:lnTo>
                    <a:pt x="1435531" y="65989"/>
                  </a:lnTo>
                  <a:lnTo>
                    <a:pt x="1435366" y="65824"/>
                  </a:lnTo>
                  <a:lnTo>
                    <a:pt x="1429016" y="59359"/>
                  </a:lnTo>
                  <a:lnTo>
                    <a:pt x="1421257" y="54635"/>
                  </a:lnTo>
                  <a:lnTo>
                    <a:pt x="1412481" y="51816"/>
                  </a:lnTo>
                  <a:lnTo>
                    <a:pt x="1402905" y="50876"/>
                  </a:lnTo>
                  <a:lnTo>
                    <a:pt x="1383982" y="54330"/>
                  </a:lnTo>
                  <a:lnTo>
                    <a:pt x="1369021" y="64084"/>
                  </a:lnTo>
                  <a:lnTo>
                    <a:pt x="1359179" y="79248"/>
                  </a:lnTo>
                  <a:lnTo>
                    <a:pt x="1355636" y="98907"/>
                  </a:lnTo>
                  <a:lnTo>
                    <a:pt x="1359179" y="118605"/>
                  </a:lnTo>
                  <a:lnTo>
                    <a:pt x="1369021" y="133832"/>
                  </a:lnTo>
                  <a:lnTo>
                    <a:pt x="1383982" y="143637"/>
                  </a:lnTo>
                  <a:lnTo>
                    <a:pt x="1402905" y="147116"/>
                  </a:lnTo>
                  <a:lnTo>
                    <a:pt x="1412849" y="146126"/>
                  </a:lnTo>
                  <a:lnTo>
                    <a:pt x="1421879" y="143116"/>
                  </a:lnTo>
                  <a:lnTo>
                    <a:pt x="1429753" y="138112"/>
                  </a:lnTo>
                  <a:lnTo>
                    <a:pt x="1435239" y="132168"/>
                  </a:lnTo>
                  <a:lnTo>
                    <a:pt x="1436230" y="131102"/>
                  </a:lnTo>
                  <a:lnTo>
                    <a:pt x="1436230" y="146050"/>
                  </a:lnTo>
                  <a:lnTo>
                    <a:pt x="1452460" y="146050"/>
                  </a:lnTo>
                  <a:lnTo>
                    <a:pt x="1452460" y="131102"/>
                  </a:lnTo>
                  <a:lnTo>
                    <a:pt x="1452460" y="65989"/>
                  </a:lnTo>
                  <a:lnTo>
                    <a:pt x="1452460" y="14046"/>
                  </a:lnTo>
                  <a:close/>
                </a:path>
              </a:pathLst>
            </a:custGeom>
            <a:solidFill>
              <a:srgbClr val="FFFFFF"/>
            </a:solidFill>
          </p:spPr>
          <p:txBody>
            <a:bodyPr wrap="square" lIns="0" tIns="0" rIns="0" bIns="0" rtlCol="0"/>
            <a:lstStyle/>
            <a:p>
              <a:endParaRPr dirty="0"/>
            </a:p>
          </p:txBody>
        </p:sp>
        <p:sp>
          <p:nvSpPr>
            <p:cNvPr id="50" name="object 50"/>
            <p:cNvSpPr/>
            <p:nvPr/>
          </p:nvSpPr>
          <p:spPr>
            <a:xfrm>
              <a:off x="6694780" y="6342658"/>
              <a:ext cx="87998" cy="95351"/>
            </a:xfrm>
            <a:prstGeom prst="rect">
              <a:avLst/>
            </a:prstGeom>
            <a:blipFill>
              <a:blip r:embed="rId43" cstate="print"/>
              <a:stretch>
                <a:fillRect/>
              </a:stretch>
            </a:blipFill>
          </p:spPr>
          <p:txBody>
            <a:bodyPr wrap="square" lIns="0" tIns="0" rIns="0" bIns="0" rtlCol="0"/>
            <a:lstStyle/>
            <a:p>
              <a:endParaRPr dirty="0"/>
            </a:p>
          </p:txBody>
        </p:sp>
        <p:sp>
          <p:nvSpPr>
            <p:cNvPr id="51" name="object 51"/>
            <p:cNvSpPr/>
            <p:nvPr/>
          </p:nvSpPr>
          <p:spPr>
            <a:xfrm>
              <a:off x="6807150" y="6322023"/>
              <a:ext cx="99293" cy="115989"/>
            </a:xfrm>
            <a:prstGeom prst="rect">
              <a:avLst/>
            </a:prstGeom>
            <a:blipFill>
              <a:blip r:embed="rId44" cstate="print"/>
              <a:stretch>
                <a:fillRect/>
              </a:stretch>
            </a:blipFill>
          </p:spPr>
          <p:txBody>
            <a:bodyPr wrap="square" lIns="0" tIns="0" rIns="0" bIns="0" rtlCol="0"/>
            <a:lstStyle/>
            <a:p>
              <a:endParaRPr dirty="0"/>
            </a:p>
          </p:txBody>
        </p:sp>
        <p:sp>
          <p:nvSpPr>
            <p:cNvPr id="52" name="object 52"/>
            <p:cNvSpPr/>
            <p:nvPr/>
          </p:nvSpPr>
          <p:spPr>
            <a:xfrm>
              <a:off x="3842093" y="6341770"/>
              <a:ext cx="4500245" cy="95250"/>
            </a:xfrm>
            <a:custGeom>
              <a:avLst/>
              <a:gdLst/>
              <a:ahLst/>
              <a:cxnLst/>
              <a:rect l="l" t="t" r="r" b="b"/>
              <a:pathLst>
                <a:path w="4500245" h="95250">
                  <a:moveTo>
                    <a:pt x="1315504" y="59245"/>
                  </a:moveTo>
                  <a:lnTo>
                    <a:pt x="0" y="59245"/>
                  </a:lnTo>
                  <a:lnTo>
                    <a:pt x="0" y="62420"/>
                  </a:lnTo>
                  <a:lnTo>
                    <a:pt x="1315504" y="62420"/>
                  </a:lnTo>
                  <a:lnTo>
                    <a:pt x="1315504" y="59245"/>
                  </a:lnTo>
                  <a:close/>
                </a:path>
                <a:path w="4500245" h="95250">
                  <a:moveTo>
                    <a:pt x="3135084" y="0"/>
                  </a:moveTo>
                  <a:lnTo>
                    <a:pt x="3123692" y="1066"/>
                  </a:lnTo>
                  <a:lnTo>
                    <a:pt x="3114167" y="4229"/>
                  </a:lnTo>
                  <a:lnTo>
                    <a:pt x="3106585" y="9448"/>
                  </a:lnTo>
                  <a:lnTo>
                    <a:pt x="3101035" y="16713"/>
                  </a:lnTo>
                  <a:lnTo>
                    <a:pt x="3101035" y="889"/>
                  </a:lnTo>
                  <a:lnTo>
                    <a:pt x="3084817" y="889"/>
                  </a:lnTo>
                  <a:lnTo>
                    <a:pt x="3084817" y="95173"/>
                  </a:lnTo>
                  <a:lnTo>
                    <a:pt x="3101746" y="95173"/>
                  </a:lnTo>
                  <a:lnTo>
                    <a:pt x="3101746" y="48209"/>
                  </a:lnTo>
                  <a:lnTo>
                    <a:pt x="3103803" y="34531"/>
                  </a:lnTo>
                  <a:lnTo>
                    <a:pt x="3109671" y="24549"/>
                  </a:lnTo>
                  <a:lnTo>
                    <a:pt x="3118942" y="18440"/>
                  </a:lnTo>
                  <a:lnTo>
                    <a:pt x="3131197" y="16370"/>
                  </a:lnTo>
                  <a:lnTo>
                    <a:pt x="3135084" y="16548"/>
                  </a:lnTo>
                  <a:lnTo>
                    <a:pt x="3135084" y="0"/>
                  </a:lnTo>
                  <a:close/>
                </a:path>
                <a:path w="4500245" h="95250">
                  <a:moveTo>
                    <a:pt x="4499876" y="59245"/>
                  </a:moveTo>
                  <a:lnTo>
                    <a:pt x="3184385" y="59245"/>
                  </a:lnTo>
                  <a:lnTo>
                    <a:pt x="3184385" y="62420"/>
                  </a:lnTo>
                  <a:lnTo>
                    <a:pt x="4499876" y="62420"/>
                  </a:lnTo>
                  <a:lnTo>
                    <a:pt x="4499876" y="59245"/>
                  </a:lnTo>
                  <a:close/>
                </a:path>
              </a:pathLst>
            </a:custGeom>
            <a:solidFill>
              <a:srgbClr val="FFFFFF"/>
            </a:solidFill>
          </p:spPr>
          <p:txBody>
            <a:bodyPr wrap="square" lIns="0" tIns="0" rIns="0" bIns="0" rtlCol="0"/>
            <a:lstStyle/>
            <a:p>
              <a:endParaRPr dirty="0"/>
            </a:p>
          </p:txBody>
        </p:sp>
      </p:grpSp>
      <p:sp>
        <p:nvSpPr>
          <p:cNvPr id="53" name="object 53"/>
          <p:cNvSpPr/>
          <p:nvPr/>
        </p:nvSpPr>
        <p:spPr>
          <a:xfrm>
            <a:off x="3302905" y="3879276"/>
            <a:ext cx="6318369" cy="1280081"/>
          </a:xfrm>
          <a:prstGeom prst="rect">
            <a:avLst/>
          </a:prstGeom>
          <a:blipFill>
            <a:blip r:embed="rId45" cstate="print"/>
            <a:stretch>
              <a:fillRect/>
            </a:stretch>
          </a:blipFill>
        </p:spPr>
        <p:txBody>
          <a:bodyPr wrap="square" lIns="0" tIns="0" rIns="0" bIns="0" rtlCol="0"/>
          <a:lstStyle/>
          <a:p>
            <a:endParaRPr dirty="0"/>
          </a:p>
        </p:txBody>
      </p:sp>
      <p:sp>
        <p:nvSpPr>
          <p:cNvPr id="54" name="object 54"/>
          <p:cNvSpPr txBox="1"/>
          <p:nvPr/>
        </p:nvSpPr>
        <p:spPr>
          <a:xfrm rot="21540000">
            <a:off x="3349449" y="3949954"/>
            <a:ext cx="5215047" cy="221151"/>
          </a:xfrm>
          <a:prstGeom prst="rect">
            <a:avLst/>
          </a:prstGeom>
        </p:spPr>
        <p:txBody>
          <a:bodyPr vert="horz" wrap="square" lIns="0" tIns="0" rIns="0" bIns="0" rtlCol="0">
            <a:spAutoFit/>
          </a:bodyPr>
          <a:lstStyle/>
          <a:p>
            <a:pPr algn="ctr">
              <a:lnSpc>
                <a:spcPts val="1650"/>
              </a:lnSpc>
            </a:pPr>
            <a:r>
              <a:rPr lang="tr-TR" spc="-10" dirty="0" smtClean="0">
                <a:solidFill>
                  <a:srgbClr val="FFFFFF"/>
                </a:solidFill>
                <a:latin typeface="Gabriola" panose="04040605051002020D02" pitchFamily="82" charset="0"/>
                <a:cs typeface="Montserrat-Medium"/>
              </a:rPr>
              <a:t>Bitirme Projemin sunumuna hepiniz hoş geldiniz</a:t>
            </a:r>
            <a:endParaRPr sz="2800" baseline="3367" dirty="0">
              <a:latin typeface="Gabriola" panose="04040605051002020D02" pitchFamily="82" charset="0"/>
              <a:cs typeface="Montserrat-Medium"/>
            </a:endParaRPr>
          </a:p>
        </p:txBody>
      </p:sp>
      <p:sp>
        <p:nvSpPr>
          <p:cNvPr id="55" name="object 55"/>
          <p:cNvSpPr/>
          <p:nvPr/>
        </p:nvSpPr>
        <p:spPr>
          <a:xfrm>
            <a:off x="2291001" y="4301564"/>
            <a:ext cx="1057986" cy="760730"/>
          </a:xfrm>
          <a:prstGeom prst="rect">
            <a:avLst/>
          </a:prstGeom>
          <a:blipFill>
            <a:blip r:embed="rId46" cstate="print"/>
            <a:stretch>
              <a:fillRect/>
            </a:stretch>
          </a:blipFill>
        </p:spPr>
        <p:txBody>
          <a:bodyPr wrap="square" lIns="0" tIns="0" rIns="0" bIns="0" rtlCol="0"/>
          <a:lstStyle/>
          <a:p>
            <a:endParaRPr dirty="0"/>
          </a:p>
        </p:txBody>
      </p:sp>
      <p:sp>
        <p:nvSpPr>
          <p:cNvPr id="56" name="object 56"/>
          <p:cNvSpPr/>
          <p:nvPr/>
        </p:nvSpPr>
        <p:spPr>
          <a:xfrm>
            <a:off x="5266160" y="6584895"/>
            <a:ext cx="57785" cy="114935"/>
          </a:xfrm>
          <a:custGeom>
            <a:avLst/>
            <a:gdLst/>
            <a:ahLst/>
            <a:cxnLst/>
            <a:rect l="l" t="t" r="r" b="b"/>
            <a:pathLst>
              <a:path w="57785" h="114934">
                <a:moveTo>
                  <a:pt x="49745" y="0"/>
                </a:moveTo>
                <a:lnTo>
                  <a:pt x="42519" y="0"/>
                </a:lnTo>
                <a:lnTo>
                  <a:pt x="32174" y="1754"/>
                </a:lnTo>
                <a:lnTo>
                  <a:pt x="24137" y="6923"/>
                </a:lnTo>
                <a:lnTo>
                  <a:pt x="18932" y="15360"/>
                </a:lnTo>
                <a:lnTo>
                  <a:pt x="17081" y="26924"/>
                </a:lnTo>
                <a:lnTo>
                  <a:pt x="17081" y="41922"/>
                </a:lnTo>
                <a:lnTo>
                  <a:pt x="0" y="41922"/>
                </a:lnTo>
                <a:lnTo>
                  <a:pt x="0" y="62280"/>
                </a:lnTo>
                <a:lnTo>
                  <a:pt x="17081" y="62280"/>
                </a:lnTo>
                <a:lnTo>
                  <a:pt x="17081" y="114515"/>
                </a:lnTo>
                <a:lnTo>
                  <a:pt x="37503" y="114515"/>
                </a:lnTo>
                <a:lnTo>
                  <a:pt x="37503" y="62280"/>
                </a:lnTo>
                <a:lnTo>
                  <a:pt x="54546" y="62280"/>
                </a:lnTo>
                <a:lnTo>
                  <a:pt x="57086" y="41922"/>
                </a:lnTo>
                <a:lnTo>
                  <a:pt x="37503" y="41922"/>
                </a:lnTo>
                <a:lnTo>
                  <a:pt x="37503" y="23037"/>
                </a:lnTo>
                <a:lnTo>
                  <a:pt x="39090" y="19011"/>
                </a:lnTo>
                <a:lnTo>
                  <a:pt x="57784" y="19011"/>
                </a:lnTo>
                <a:lnTo>
                  <a:pt x="57784" y="812"/>
                </a:lnTo>
                <a:lnTo>
                  <a:pt x="49745" y="0"/>
                </a:lnTo>
                <a:close/>
              </a:path>
            </a:pathLst>
          </a:custGeom>
          <a:solidFill>
            <a:srgbClr val="FFFFFF"/>
          </a:solidFill>
        </p:spPr>
        <p:txBody>
          <a:bodyPr wrap="square" lIns="0" tIns="0" rIns="0" bIns="0" rtlCol="0"/>
          <a:lstStyle/>
          <a:p>
            <a:endParaRPr dirty="0"/>
          </a:p>
        </p:txBody>
      </p:sp>
      <p:sp>
        <p:nvSpPr>
          <p:cNvPr id="57" name="object 57"/>
          <p:cNvSpPr/>
          <p:nvPr/>
        </p:nvSpPr>
        <p:spPr>
          <a:xfrm>
            <a:off x="5138921" y="6607887"/>
            <a:ext cx="81915" cy="68529"/>
          </a:xfrm>
          <a:prstGeom prst="rect">
            <a:avLst/>
          </a:prstGeom>
          <a:blipFill>
            <a:blip r:embed="rId47" cstate="print"/>
            <a:stretch>
              <a:fillRect/>
            </a:stretch>
          </a:blipFill>
        </p:spPr>
        <p:txBody>
          <a:bodyPr wrap="square" lIns="0" tIns="0" rIns="0" bIns="0" rtlCol="0"/>
          <a:lstStyle/>
          <a:p>
            <a:endParaRPr dirty="0"/>
          </a:p>
        </p:txBody>
      </p:sp>
      <p:sp>
        <p:nvSpPr>
          <p:cNvPr id="58" name="object 58"/>
          <p:cNvSpPr txBox="1"/>
          <p:nvPr/>
        </p:nvSpPr>
        <p:spPr>
          <a:xfrm>
            <a:off x="5358358" y="6537528"/>
            <a:ext cx="777875" cy="189230"/>
          </a:xfrm>
          <a:prstGeom prst="rect">
            <a:avLst/>
          </a:prstGeom>
        </p:spPr>
        <p:txBody>
          <a:bodyPr vert="horz" wrap="square" lIns="0" tIns="15875" rIns="0" bIns="0" rtlCol="0">
            <a:spAutoFit/>
          </a:bodyPr>
          <a:lstStyle/>
          <a:p>
            <a:pPr marL="12700">
              <a:lnSpc>
                <a:spcPct val="100000"/>
              </a:lnSpc>
              <a:spcBef>
                <a:spcPts val="125"/>
              </a:spcBef>
            </a:pPr>
            <a:r>
              <a:rPr sz="1050" spc="-5" dirty="0">
                <a:solidFill>
                  <a:srgbClr val="FFFFFF"/>
                </a:solidFill>
                <a:latin typeface="Montserrat-Medium"/>
                <a:cs typeface="Montserrat-Medium"/>
              </a:rPr>
              <a:t>gelisimedu</a:t>
            </a:r>
            <a:endParaRPr sz="1050" dirty="0">
              <a:latin typeface="Montserrat-Medium"/>
              <a:cs typeface="Montserrat-Medium"/>
            </a:endParaRPr>
          </a:p>
        </p:txBody>
      </p:sp>
      <p:sp>
        <p:nvSpPr>
          <p:cNvPr id="59" name="object 59"/>
          <p:cNvSpPr txBox="1"/>
          <p:nvPr/>
        </p:nvSpPr>
        <p:spPr>
          <a:xfrm>
            <a:off x="6330639" y="6539683"/>
            <a:ext cx="736600" cy="189865"/>
          </a:xfrm>
          <a:prstGeom prst="rect">
            <a:avLst/>
          </a:prstGeom>
        </p:spPr>
        <p:txBody>
          <a:bodyPr vert="horz" wrap="square" lIns="0" tIns="15875" rIns="0" bIns="0" rtlCol="0">
            <a:spAutoFit/>
          </a:bodyPr>
          <a:lstStyle/>
          <a:p>
            <a:pPr marL="12700">
              <a:lnSpc>
                <a:spcPct val="100000"/>
              </a:lnSpc>
              <a:spcBef>
                <a:spcPts val="125"/>
              </a:spcBef>
            </a:pPr>
            <a:r>
              <a:rPr sz="1050" spc="-5" dirty="0">
                <a:solidFill>
                  <a:srgbClr val="FFFFFF"/>
                </a:solidFill>
                <a:latin typeface="Montserrat-Medium"/>
                <a:cs typeface="Montserrat-Medium"/>
              </a:rPr>
              <a:t>igugelisim</a:t>
            </a:r>
            <a:endParaRPr sz="1050" dirty="0">
              <a:latin typeface="Montserrat-Medium"/>
              <a:cs typeface="Montserrat-Medium"/>
            </a:endParaRPr>
          </a:p>
        </p:txBody>
      </p:sp>
      <p:sp>
        <p:nvSpPr>
          <p:cNvPr id="60" name="object 60"/>
          <p:cNvSpPr/>
          <p:nvPr/>
        </p:nvSpPr>
        <p:spPr>
          <a:xfrm>
            <a:off x="6186808" y="6584902"/>
            <a:ext cx="111277" cy="114503"/>
          </a:xfrm>
          <a:prstGeom prst="rect">
            <a:avLst/>
          </a:prstGeom>
          <a:blipFill>
            <a:blip r:embed="rId48" cstate="print"/>
            <a:stretch>
              <a:fillRect/>
            </a:stretch>
          </a:blipFill>
        </p:spPr>
        <p:txBody>
          <a:bodyPr wrap="square" lIns="0" tIns="0" rIns="0" bIns="0" rtlCol="0"/>
          <a:lstStyle/>
          <a:p>
            <a:endParaRPr dirty="0"/>
          </a:p>
        </p:txBody>
      </p:sp>
      <p:grpSp>
        <p:nvGrpSpPr>
          <p:cNvPr id="61" name="object 61"/>
          <p:cNvGrpSpPr/>
          <p:nvPr/>
        </p:nvGrpSpPr>
        <p:grpSpPr>
          <a:xfrm>
            <a:off x="4986388" y="672579"/>
            <a:ext cx="1797685" cy="1905000"/>
            <a:chOff x="4986388" y="672579"/>
            <a:chExt cx="1797685" cy="1905000"/>
          </a:xfrm>
        </p:grpSpPr>
        <p:sp>
          <p:nvSpPr>
            <p:cNvPr id="62" name="object 62"/>
            <p:cNvSpPr/>
            <p:nvPr/>
          </p:nvSpPr>
          <p:spPr>
            <a:xfrm>
              <a:off x="5601055" y="672579"/>
              <a:ext cx="568070" cy="997407"/>
            </a:xfrm>
            <a:prstGeom prst="rect">
              <a:avLst/>
            </a:prstGeom>
            <a:blipFill>
              <a:blip r:embed="rId49" cstate="print"/>
              <a:stretch>
                <a:fillRect/>
              </a:stretch>
            </a:blipFill>
          </p:spPr>
          <p:txBody>
            <a:bodyPr wrap="square" lIns="0" tIns="0" rIns="0" bIns="0" rtlCol="0"/>
            <a:lstStyle/>
            <a:p>
              <a:endParaRPr dirty="0"/>
            </a:p>
          </p:txBody>
        </p:sp>
        <p:sp>
          <p:nvSpPr>
            <p:cNvPr id="63" name="object 63"/>
            <p:cNvSpPr/>
            <p:nvPr/>
          </p:nvSpPr>
          <p:spPr>
            <a:xfrm>
              <a:off x="5836158" y="1726183"/>
              <a:ext cx="119989" cy="153200"/>
            </a:xfrm>
            <a:prstGeom prst="rect">
              <a:avLst/>
            </a:prstGeom>
            <a:blipFill>
              <a:blip r:embed="rId50" cstate="print"/>
              <a:stretch>
                <a:fillRect/>
              </a:stretch>
            </a:blipFill>
          </p:spPr>
          <p:txBody>
            <a:bodyPr wrap="square" lIns="0" tIns="0" rIns="0" bIns="0" rtlCol="0"/>
            <a:lstStyle/>
            <a:p>
              <a:endParaRPr dirty="0"/>
            </a:p>
          </p:txBody>
        </p:sp>
        <p:sp>
          <p:nvSpPr>
            <p:cNvPr id="64" name="object 64"/>
            <p:cNvSpPr/>
            <p:nvPr/>
          </p:nvSpPr>
          <p:spPr>
            <a:xfrm>
              <a:off x="5596039" y="1726183"/>
              <a:ext cx="225475" cy="147726"/>
            </a:xfrm>
            <a:prstGeom prst="rect">
              <a:avLst/>
            </a:prstGeom>
            <a:blipFill>
              <a:blip r:embed="rId51" cstate="print"/>
              <a:stretch>
                <a:fillRect/>
              </a:stretch>
            </a:blipFill>
          </p:spPr>
          <p:txBody>
            <a:bodyPr wrap="square" lIns="0" tIns="0" rIns="0" bIns="0" rtlCol="0"/>
            <a:lstStyle/>
            <a:p>
              <a:endParaRPr dirty="0"/>
            </a:p>
          </p:txBody>
        </p:sp>
        <p:sp>
          <p:nvSpPr>
            <p:cNvPr id="65" name="object 65"/>
            <p:cNvSpPr/>
            <p:nvPr/>
          </p:nvSpPr>
          <p:spPr>
            <a:xfrm>
              <a:off x="5455183" y="1690319"/>
              <a:ext cx="133680" cy="187083"/>
            </a:xfrm>
            <a:prstGeom prst="rect">
              <a:avLst/>
            </a:prstGeom>
            <a:blipFill>
              <a:blip r:embed="rId52" cstate="print"/>
              <a:stretch>
                <a:fillRect/>
              </a:stretch>
            </a:blipFill>
          </p:spPr>
          <p:txBody>
            <a:bodyPr wrap="square" lIns="0" tIns="0" rIns="0" bIns="0" rtlCol="0"/>
            <a:lstStyle/>
            <a:p>
              <a:endParaRPr dirty="0"/>
            </a:p>
          </p:txBody>
        </p:sp>
        <p:sp>
          <p:nvSpPr>
            <p:cNvPr id="66" name="object 66"/>
            <p:cNvSpPr/>
            <p:nvPr/>
          </p:nvSpPr>
          <p:spPr>
            <a:xfrm>
              <a:off x="6244793" y="1731822"/>
              <a:ext cx="70472" cy="142074"/>
            </a:xfrm>
            <a:prstGeom prst="rect">
              <a:avLst/>
            </a:prstGeom>
            <a:blipFill>
              <a:blip r:embed="rId53" cstate="print"/>
              <a:stretch>
                <a:fillRect/>
              </a:stretch>
            </a:blipFill>
          </p:spPr>
          <p:txBody>
            <a:bodyPr wrap="square" lIns="0" tIns="0" rIns="0" bIns="0" rtlCol="0"/>
            <a:lstStyle/>
            <a:p>
              <a:endParaRPr dirty="0"/>
            </a:p>
          </p:txBody>
        </p:sp>
        <p:sp>
          <p:nvSpPr>
            <p:cNvPr id="67" name="object 67"/>
            <p:cNvSpPr/>
            <p:nvPr/>
          </p:nvSpPr>
          <p:spPr>
            <a:xfrm>
              <a:off x="6101143" y="1731822"/>
              <a:ext cx="110032" cy="145872"/>
            </a:xfrm>
            <a:prstGeom prst="rect">
              <a:avLst/>
            </a:prstGeom>
            <a:blipFill>
              <a:blip r:embed="rId54" cstate="print"/>
              <a:stretch>
                <a:fillRect/>
              </a:stretch>
            </a:blipFill>
          </p:spPr>
          <p:txBody>
            <a:bodyPr wrap="square" lIns="0" tIns="0" rIns="0" bIns="0" rtlCol="0"/>
            <a:lstStyle/>
            <a:p>
              <a:endParaRPr dirty="0"/>
            </a:p>
          </p:txBody>
        </p:sp>
        <p:sp>
          <p:nvSpPr>
            <p:cNvPr id="68" name="object 68"/>
            <p:cNvSpPr/>
            <p:nvPr/>
          </p:nvSpPr>
          <p:spPr>
            <a:xfrm>
              <a:off x="5990069" y="1731822"/>
              <a:ext cx="85877" cy="142074"/>
            </a:xfrm>
            <a:prstGeom prst="rect">
              <a:avLst/>
            </a:prstGeom>
            <a:blipFill>
              <a:blip r:embed="rId55" cstate="print"/>
              <a:stretch>
                <a:fillRect/>
              </a:stretch>
            </a:blipFill>
          </p:spPr>
          <p:txBody>
            <a:bodyPr wrap="square" lIns="0" tIns="0" rIns="0" bIns="0" rtlCol="0"/>
            <a:lstStyle/>
            <a:p>
              <a:endParaRPr dirty="0"/>
            </a:p>
          </p:txBody>
        </p:sp>
        <p:sp>
          <p:nvSpPr>
            <p:cNvPr id="69" name="object 69"/>
            <p:cNvSpPr/>
            <p:nvPr/>
          </p:nvSpPr>
          <p:spPr>
            <a:xfrm>
              <a:off x="5976302" y="1971624"/>
              <a:ext cx="238506" cy="386105"/>
            </a:xfrm>
            <a:prstGeom prst="rect">
              <a:avLst/>
            </a:prstGeom>
            <a:blipFill>
              <a:blip r:embed="rId56" cstate="print"/>
              <a:stretch>
                <a:fillRect/>
              </a:stretch>
            </a:blipFill>
          </p:spPr>
          <p:txBody>
            <a:bodyPr wrap="square" lIns="0" tIns="0" rIns="0" bIns="0" rtlCol="0"/>
            <a:lstStyle/>
            <a:p>
              <a:endParaRPr dirty="0"/>
            </a:p>
          </p:txBody>
        </p:sp>
        <p:sp>
          <p:nvSpPr>
            <p:cNvPr id="70" name="object 70"/>
            <p:cNvSpPr/>
            <p:nvPr/>
          </p:nvSpPr>
          <p:spPr>
            <a:xfrm>
              <a:off x="6193637" y="1917623"/>
              <a:ext cx="407860" cy="325208"/>
            </a:xfrm>
            <a:prstGeom prst="rect">
              <a:avLst/>
            </a:prstGeom>
            <a:blipFill>
              <a:blip r:embed="rId57" cstate="print"/>
              <a:stretch>
                <a:fillRect/>
              </a:stretch>
            </a:blipFill>
          </p:spPr>
          <p:txBody>
            <a:bodyPr wrap="square" lIns="0" tIns="0" rIns="0" bIns="0" rtlCol="0"/>
            <a:lstStyle/>
            <a:p>
              <a:endParaRPr dirty="0"/>
            </a:p>
          </p:txBody>
        </p:sp>
        <p:sp>
          <p:nvSpPr>
            <p:cNvPr id="71" name="object 71"/>
            <p:cNvSpPr/>
            <p:nvPr/>
          </p:nvSpPr>
          <p:spPr>
            <a:xfrm>
              <a:off x="5876734" y="1917623"/>
              <a:ext cx="56629" cy="325208"/>
            </a:xfrm>
            <a:prstGeom prst="rect">
              <a:avLst/>
            </a:prstGeom>
            <a:blipFill>
              <a:blip r:embed="rId58" cstate="print"/>
              <a:stretch>
                <a:fillRect/>
              </a:stretch>
            </a:blipFill>
          </p:spPr>
          <p:txBody>
            <a:bodyPr wrap="square" lIns="0" tIns="0" rIns="0" bIns="0" rtlCol="0"/>
            <a:lstStyle/>
            <a:p>
              <a:endParaRPr dirty="0"/>
            </a:p>
          </p:txBody>
        </p:sp>
        <p:sp>
          <p:nvSpPr>
            <p:cNvPr id="72" name="object 72"/>
            <p:cNvSpPr/>
            <p:nvPr/>
          </p:nvSpPr>
          <p:spPr>
            <a:xfrm>
              <a:off x="5690641" y="1977961"/>
              <a:ext cx="147078" cy="264871"/>
            </a:xfrm>
            <a:prstGeom prst="rect">
              <a:avLst/>
            </a:prstGeom>
            <a:blipFill>
              <a:blip r:embed="rId59" cstate="print"/>
              <a:stretch>
                <a:fillRect/>
              </a:stretch>
            </a:blipFill>
          </p:spPr>
          <p:txBody>
            <a:bodyPr wrap="square" lIns="0" tIns="0" rIns="0" bIns="0" rtlCol="0"/>
            <a:lstStyle/>
            <a:p>
              <a:endParaRPr dirty="0"/>
            </a:p>
          </p:txBody>
        </p:sp>
        <p:sp>
          <p:nvSpPr>
            <p:cNvPr id="73" name="object 73"/>
            <p:cNvSpPr/>
            <p:nvPr/>
          </p:nvSpPr>
          <p:spPr>
            <a:xfrm>
              <a:off x="5476976" y="1977961"/>
              <a:ext cx="155727" cy="264871"/>
            </a:xfrm>
            <a:prstGeom prst="rect">
              <a:avLst/>
            </a:prstGeom>
            <a:blipFill>
              <a:blip r:embed="rId60" cstate="print"/>
              <a:stretch>
                <a:fillRect/>
              </a:stretch>
            </a:blipFill>
          </p:spPr>
          <p:txBody>
            <a:bodyPr wrap="square" lIns="0" tIns="0" rIns="0" bIns="0" rtlCol="0"/>
            <a:lstStyle/>
            <a:p>
              <a:endParaRPr dirty="0"/>
            </a:p>
          </p:txBody>
        </p:sp>
        <p:sp>
          <p:nvSpPr>
            <p:cNvPr id="74" name="object 74"/>
            <p:cNvSpPr/>
            <p:nvPr/>
          </p:nvSpPr>
          <p:spPr>
            <a:xfrm>
              <a:off x="6565760" y="2316137"/>
              <a:ext cx="218287" cy="261150"/>
            </a:xfrm>
            <a:prstGeom prst="rect">
              <a:avLst/>
            </a:prstGeom>
            <a:blipFill>
              <a:blip r:embed="rId61" cstate="print"/>
              <a:stretch>
                <a:fillRect/>
              </a:stretch>
            </a:blipFill>
          </p:spPr>
          <p:txBody>
            <a:bodyPr wrap="square" lIns="0" tIns="0" rIns="0" bIns="0" rtlCol="0"/>
            <a:lstStyle/>
            <a:p>
              <a:endParaRPr dirty="0"/>
            </a:p>
          </p:txBody>
        </p:sp>
        <p:sp>
          <p:nvSpPr>
            <p:cNvPr id="75" name="object 75"/>
            <p:cNvSpPr/>
            <p:nvPr/>
          </p:nvSpPr>
          <p:spPr>
            <a:xfrm>
              <a:off x="6011113" y="2366238"/>
              <a:ext cx="140614" cy="211048"/>
            </a:xfrm>
            <a:prstGeom prst="rect">
              <a:avLst/>
            </a:prstGeom>
            <a:blipFill>
              <a:blip r:embed="rId62" cstate="print"/>
              <a:stretch>
                <a:fillRect/>
              </a:stretch>
            </a:blipFill>
          </p:spPr>
          <p:txBody>
            <a:bodyPr wrap="square" lIns="0" tIns="0" rIns="0" bIns="0" rtlCol="0"/>
            <a:lstStyle/>
            <a:p>
              <a:endParaRPr dirty="0"/>
            </a:p>
          </p:txBody>
        </p:sp>
        <p:sp>
          <p:nvSpPr>
            <p:cNvPr id="76" name="object 76"/>
            <p:cNvSpPr/>
            <p:nvPr/>
          </p:nvSpPr>
          <p:spPr>
            <a:xfrm>
              <a:off x="5839002" y="2368067"/>
              <a:ext cx="154546" cy="206184"/>
            </a:xfrm>
            <a:prstGeom prst="rect">
              <a:avLst/>
            </a:prstGeom>
            <a:blipFill>
              <a:blip r:embed="rId63" cstate="print"/>
              <a:stretch>
                <a:fillRect/>
              </a:stretch>
            </a:blipFill>
          </p:spPr>
          <p:txBody>
            <a:bodyPr wrap="square" lIns="0" tIns="0" rIns="0" bIns="0" rtlCol="0"/>
            <a:lstStyle/>
            <a:p>
              <a:endParaRPr dirty="0"/>
            </a:p>
          </p:txBody>
        </p:sp>
        <p:sp>
          <p:nvSpPr>
            <p:cNvPr id="77" name="object 77"/>
            <p:cNvSpPr/>
            <p:nvPr/>
          </p:nvSpPr>
          <p:spPr>
            <a:xfrm>
              <a:off x="6411544" y="2369591"/>
              <a:ext cx="130568" cy="204660"/>
            </a:xfrm>
            <a:prstGeom prst="rect">
              <a:avLst/>
            </a:prstGeom>
            <a:blipFill>
              <a:blip r:embed="rId64" cstate="print"/>
              <a:stretch>
                <a:fillRect/>
              </a:stretch>
            </a:blipFill>
          </p:spPr>
          <p:txBody>
            <a:bodyPr wrap="square" lIns="0" tIns="0" rIns="0" bIns="0" rtlCol="0"/>
            <a:lstStyle/>
            <a:p>
              <a:endParaRPr dirty="0"/>
            </a:p>
          </p:txBody>
        </p:sp>
        <p:sp>
          <p:nvSpPr>
            <p:cNvPr id="78" name="object 78"/>
            <p:cNvSpPr/>
            <p:nvPr/>
          </p:nvSpPr>
          <p:spPr>
            <a:xfrm>
              <a:off x="6170790" y="2369591"/>
              <a:ext cx="228346" cy="204660"/>
            </a:xfrm>
            <a:prstGeom prst="rect">
              <a:avLst/>
            </a:prstGeom>
            <a:blipFill>
              <a:blip r:embed="rId65" cstate="print"/>
              <a:stretch>
                <a:fillRect/>
              </a:stretch>
            </a:blipFill>
          </p:spPr>
          <p:txBody>
            <a:bodyPr wrap="square" lIns="0" tIns="0" rIns="0" bIns="0" rtlCol="0"/>
            <a:lstStyle/>
            <a:p>
              <a:endParaRPr dirty="0"/>
            </a:p>
          </p:txBody>
        </p:sp>
        <p:sp>
          <p:nvSpPr>
            <p:cNvPr id="79" name="object 79"/>
            <p:cNvSpPr/>
            <p:nvPr/>
          </p:nvSpPr>
          <p:spPr>
            <a:xfrm>
              <a:off x="5676874" y="2369591"/>
              <a:ext cx="130568" cy="204660"/>
            </a:xfrm>
            <a:prstGeom prst="rect">
              <a:avLst/>
            </a:prstGeom>
            <a:blipFill>
              <a:blip r:embed="rId66" cstate="print"/>
              <a:stretch>
                <a:fillRect/>
              </a:stretch>
            </a:blipFill>
          </p:spPr>
          <p:txBody>
            <a:bodyPr wrap="square" lIns="0" tIns="0" rIns="0" bIns="0" rtlCol="0"/>
            <a:lstStyle/>
            <a:p>
              <a:endParaRPr dirty="0"/>
            </a:p>
          </p:txBody>
        </p:sp>
        <p:sp>
          <p:nvSpPr>
            <p:cNvPr id="80" name="object 80"/>
            <p:cNvSpPr/>
            <p:nvPr/>
          </p:nvSpPr>
          <p:spPr>
            <a:xfrm>
              <a:off x="5397284" y="2316137"/>
              <a:ext cx="257784" cy="258114"/>
            </a:xfrm>
            <a:prstGeom prst="rect">
              <a:avLst/>
            </a:prstGeom>
            <a:blipFill>
              <a:blip r:embed="rId67" cstate="print"/>
              <a:stretch>
                <a:fillRect/>
              </a:stretch>
            </a:blipFill>
          </p:spPr>
          <p:txBody>
            <a:bodyPr wrap="square" lIns="0" tIns="0" rIns="0" bIns="0" rtlCol="0"/>
            <a:lstStyle/>
            <a:p>
              <a:endParaRPr dirty="0"/>
            </a:p>
          </p:txBody>
        </p:sp>
        <p:sp>
          <p:nvSpPr>
            <p:cNvPr id="81" name="object 81"/>
            <p:cNvSpPr/>
            <p:nvPr/>
          </p:nvSpPr>
          <p:spPr>
            <a:xfrm>
              <a:off x="5188610" y="2369591"/>
              <a:ext cx="169456" cy="204660"/>
            </a:xfrm>
            <a:prstGeom prst="rect">
              <a:avLst/>
            </a:prstGeom>
            <a:blipFill>
              <a:blip r:embed="rId68" cstate="print"/>
              <a:stretch>
                <a:fillRect/>
              </a:stretch>
            </a:blipFill>
          </p:spPr>
          <p:txBody>
            <a:bodyPr wrap="square" lIns="0" tIns="0" rIns="0" bIns="0" rtlCol="0"/>
            <a:lstStyle/>
            <a:p>
              <a:endParaRPr dirty="0"/>
            </a:p>
          </p:txBody>
        </p:sp>
        <p:sp>
          <p:nvSpPr>
            <p:cNvPr id="82" name="object 82"/>
            <p:cNvSpPr/>
            <p:nvPr/>
          </p:nvSpPr>
          <p:spPr>
            <a:xfrm>
              <a:off x="5019801" y="2316137"/>
              <a:ext cx="104178" cy="41592"/>
            </a:xfrm>
            <a:prstGeom prst="rect">
              <a:avLst/>
            </a:prstGeom>
            <a:blipFill>
              <a:blip r:embed="rId69" cstate="print"/>
              <a:stretch>
                <a:fillRect/>
              </a:stretch>
            </a:blipFill>
          </p:spPr>
          <p:txBody>
            <a:bodyPr wrap="square" lIns="0" tIns="0" rIns="0" bIns="0" rtlCol="0"/>
            <a:lstStyle/>
            <a:p>
              <a:endParaRPr dirty="0"/>
            </a:p>
          </p:txBody>
        </p:sp>
        <p:sp>
          <p:nvSpPr>
            <p:cNvPr id="83" name="object 83"/>
            <p:cNvSpPr/>
            <p:nvPr/>
          </p:nvSpPr>
          <p:spPr>
            <a:xfrm>
              <a:off x="4986388" y="2369591"/>
              <a:ext cx="167335" cy="207987"/>
            </a:xfrm>
            <a:prstGeom prst="rect">
              <a:avLst/>
            </a:prstGeom>
            <a:blipFill>
              <a:blip r:embed="rId70" cstate="print"/>
              <a:stretch>
                <a:fillRect/>
              </a:stretch>
            </a:blipFill>
          </p:spPr>
          <p:txBody>
            <a:bodyPr wrap="square" lIns="0" tIns="0" rIns="0" bIns="0" rtlCol="0"/>
            <a:lstStyle/>
            <a:p>
              <a:endParaRPr dirty="0"/>
            </a:p>
          </p:txBody>
        </p:sp>
      </p:grpSp>
      <p:sp>
        <p:nvSpPr>
          <p:cNvPr id="84" name="object 84"/>
          <p:cNvSpPr/>
          <p:nvPr/>
        </p:nvSpPr>
        <p:spPr>
          <a:xfrm>
            <a:off x="5168950" y="1972055"/>
            <a:ext cx="263550" cy="277685"/>
          </a:xfrm>
          <a:prstGeom prst="rect">
            <a:avLst/>
          </a:prstGeom>
          <a:blipFill>
            <a:blip r:embed="rId71" cstate="print"/>
            <a:stretch>
              <a:fillRect/>
            </a:stretch>
          </a:blipFill>
        </p:spPr>
        <p:txBody>
          <a:bodyPr wrap="square" lIns="0" tIns="0" rIns="0" bIns="0" rtlCol="0"/>
          <a:lstStyle/>
          <a:p>
            <a:endParaRPr dirty="0"/>
          </a:p>
        </p:txBody>
      </p:sp>
      <p:sp>
        <p:nvSpPr>
          <p:cNvPr id="87" name="Slayt Numarası Yer Tutucusu 86"/>
          <p:cNvSpPr>
            <a:spLocks noGrp="1"/>
          </p:cNvSpPr>
          <p:nvPr>
            <p:ph type="sldNum" sz="quarter" idx="7"/>
          </p:nvPr>
        </p:nvSpPr>
        <p:spPr/>
        <p:txBody>
          <a:bodyPr/>
          <a:lstStyle/>
          <a:p>
            <a:fld id="{B6F15528-21DE-4FAA-801E-634DDDAF4B2B}" type="slidenum">
              <a:rPr lang="tr-TR" smtClean="0"/>
              <a:t>1</a:t>
            </a:fld>
            <a:endParaRPr lang="tr-TR" dirty="0"/>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Resim 33"/>
          <p:cNvPicPr>
            <a:picLocks noChangeAspect="1"/>
          </p:cNvPicPr>
          <p:nvPr/>
        </p:nvPicPr>
        <p:blipFill>
          <a:blip r:embed="rId2"/>
          <a:stretch>
            <a:fillRect/>
          </a:stretch>
        </p:blipFill>
        <p:spPr>
          <a:xfrm>
            <a:off x="533400" y="1329494"/>
            <a:ext cx="7342512" cy="4189465"/>
          </a:xfrm>
          <a:prstGeom prst="rect">
            <a:avLst/>
          </a:prstGeom>
        </p:spPr>
      </p:pic>
      <p:pic>
        <p:nvPicPr>
          <p:cNvPr id="35" name="Resim 34"/>
          <p:cNvPicPr>
            <a:picLocks noChangeAspect="1"/>
          </p:cNvPicPr>
          <p:nvPr/>
        </p:nvPicPr>
        <p:blipFill>
          <a:blip r:embed="rId3"/>
          <a:stretch>
            <a:fillRect/>
          </a:stretch>
        </p:blipFill>
        <p:spPr>
          <a:xfrm>
            <a:off x="8917038" y="2005001"/>
            <a:ext cx="2809875" cy="2838450"/>
          </a:xfrm>
          <a:prstGeom prst="rect">
            <a:avLst/>
          </a:prstGeom>
        </p:spPr>
      </p:pic>
      <p:sp>
        <p:nvSpPr>
          <p:cNvPr id="36" name="Metin kutusu 35"/>
          <p:cNvSpPr txBox="1"/>
          <p:nvPr/>
        </p:nvSpPr>
        <p:spPr>
          <a:xfrm>
            <a:off x="533400" y="860293"/>
            <a:ext cx="7342512" cy="369332"/>
          </a:xfrm>
          <a:prstGeom prst="rect">
            <a:avLst/>
          </a:prstGeom>
          <a:noFill/>
        </p:spPr>
        <p:txBody>
          <a:bodyPr wrap="square" rtlCol="0">
            <a:spAutoFit/>
          </a:bodyPr>
          <a:lstStyle/>
          <a:p>
            <a:pPr algn="ctr"/>
            <a:r>
              <a:rPr lang="tr-TR" dirty="0" smtClean="0">
                <a:latin typeface="Cambria" panose="02040503050406030204" pitchFamily="18" charset="0"/>
                <a:ea typeface="Cambria" panose="02040503050406030204" pitchFamily="18" charset="0"/>
              </a:rPr>
              <a:t>Veri tabanı klasörümüzün görünümü</a:t>
            </a:r>
            <a:endParaRPr lang="tr-TR" dirty="0">
              <a:latin typeface="Cambria" panose="02040503050406030204" pitchFamily="18" charset="0"/>
              <a:ea typeface="Cambria" panose="02040503050406030204" pitchFamily="18" charset="0"/>
            </a:endParaRPr>
          </a:p>
        </p:txBody>
      </p:sp>
      <p:sp>
        <p:nvSpPr>
          <p:cNvPr id="37" name="Metin kutusu 36"/>
          <p:cNvSpPr txBox="1"/>
          <p:nvPr/>
        </p:nvSpPr>
        <p:spPr>
          <a:xfrm>
            <a:off x="8917038" y="1523999"/>
            <a:ext cx="2809874" cy="369332"/>
          </a:xfrm>
          <a:prstGeom prst="rect">
            <a:avLst/>
          </a:prstGeom>
          <a:noFill/>
        </p:spPr>
        <p:txBody>
          <a:bodyPr wrap="square" rtlCol="0">
            <a:spAutoFit/>
          </a:bodyPr>
          <a:lstStyle/>
          <a:p>
            <a:pPr algn="ctr"/>
            <a:r>
              <a:rPr lang="tr-TR" dirty="0" smtClean="0">
                <a:latin typeface="Cambria" panose="02040503050406030204" pitchFamily="18" charset="0"/>
                <a:ea typeface="Cambria" panose="02040503050406030204" pitchFamily="18" charset="0"/>
              </a:rPr>
              <a:t>Klasörlerdeki Dosyalar</a:t>
            </a:r>
            <a:endParaRPr lang="tr-TR" dirty="0">
              <a:latin typeface="Cambria" panose="02040503050406030204" pitchFamily="18" charset="0"/>
              <a:ea typeface="Cambria" panose="02040503050406030204" pitchFamily="18" charset="0"/>
            </a:endParaRPr>
          </a:p>
        </p:txBody>
      </p:sp>
      <p:sp>
        <p:nvSpPr>
          <p:cNvPr id="4" name="Slayt Numarası Yer Tutucusu 3"/>
          <p:cNvSpPr>
            <a:spLocks noGrp="1"/>
          </p:cNvSpPr>
          <p:nvPr>
            <p:ph type="sldNum" sz="quarter" idx="7"/>
          </p:nvPr>
        </p:nvSpPr>
        <p:spPr/>
        <p:txBody>
          <a:bodyPr/>
          <a:lstStyle/>
          <a:p>
            <a:fld id="{B6F15528-21DE-4FAA-801E-634DDDAF4B2B}" type="slidenum">
              <a:rPr lang="tr-TR" smtClean="0"/>
              <a:t>10</a:t>
            </a:fld>
            <a:endParaRPr lang="tr-TR" dirty="0"/>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994751" y="736733"/>
            <a:ext cx="2942821" cy="339205"/>
          </a:xfrm>
          <a:prstGeom prst="rect">
            <a:avLst/>
          </a:prstGeom>
        </p:spPr>
        <p:txBody>
          <a:bodyPr vert="horz" wrap="square" lIns="0" tIns="12700" rIns="0" bIns="0" rtlCol="0">
            <a:spAutoFit/>
          </a:bodyPr>
          <a:lstStyle/>
          <a:p>
            <a:pPr marL="12700">
              <a:lnSpc>
                <a:spcPct val="100000"/>
              </a:lnSpc>
              <a:spcBef>
                <a:spcPts val="100"/>
              </a:spcBef>
            </a:pPr>
            <a:r>
              <a:rPr lang="tr-TR" sz="2100" b="1" spc="-15" dirty="0" smtClean="0">
                <a:solidFill>
                  <a:srgbClr val="FFFFFF"/>
                </a:solidFill>
                <a:latin typeface="Montserrat-Black"/>
                <a:cs typeface="Montserrat-Black"/>
              </a:rPr>
              <a:t>Sesten Özellik Çıkarımı</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61"/>
                  </a:lnTo>
                  <a:lnTo>
                    <a:pt x="195973" y="739241"/>
                  </a:lnTo>
                  <a:lnTo>
                    <a:pt x="248413" y="736875"/>
                  </a:lnTo>
                  <a:lnTo>
                    <a:pt x="288564" y="722234"/>
                  </a:lnTo>
                  <a:lnTo>
                    <a:pt x="232030" y="722234"/>
                  </a:lnTo>
                  <a:lnTo>
                    <a:pt x="219523" y="720926"/>
                  </a:lnTo>
                  <a:lnTo>
                    <a:pt x="199047" y="716432"/>
                  </a:lnTo>
                  <a:lnTo>
                    <a:pt x="173376"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5" y="569183"/>
                  </a:lnTo>
                  <a:lnTo>
                    <a:pt x="375096" y="589256"/>
                  </a:lnTo>
                  <a:lnTo>
                    <a:pt x="350984" y="644222"/>
                  </a:lnTo>
                  <a:lnTo>
                    <a:pt x="338675" y="656468"/>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39"/>
                  </a:lnTo>
                  <a:lnTo>
                    <a:pt x="49669" y="444296"/>
                  </a:lnTo>
                  <a:lnTo>
                    <a:pt x="67315" y="556711"/>
                  </a:lnTo>
                  <a:lnTo>
                    <a:pt x="101617" y="637960"/>
                  </a:lnTo>
                  <a:lnTo>
                    <a:pt x="135050" y="687275"/>
                  </a:lnTo>
                  <a:lnTo>
                    <a:pt x="150088" y="703884"/>
                  </a:lnTo>
                  <a:lnTo>
                    <a:pt x="173376" y="703884"/>
                  </a:lnTo>
                  <a:lnTo>
                    <a:pt x="172172" y="703296"/>
                  </a:lnTo>
                  <a:lnTo>
                    <a:pt x="147874" y="679145"/>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3"/>
                  </a:lnTo>
                  <a:lnTo>
                    <a:pt x="285871" y="686107"/>
                  </a:lnTo>
                  <a:lnTo>
                    <a:pt x="270167" y="703440"/>
                  </a:lnTo>
                  <a:lnTo>
                    <a:pt x="291467" y="703440"/>
                  </a:lnTo>
                  <a:lnTo>
                    <a:pt x="338675" y="656468"/>
                  </a:lnTo>
                  <a:lnTo>
                    <a:pt x="359648" y="621779"/>
                  </a:lnTo>
                  <a:lnTo>
                    <a:pt x="372215" y="569183"/>
                  </a:lnTo>
                  <a:lnTo>
                    <a:pt x="363815" y="510651"/>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8" y="126809"/>
                  </a:lnTo>
                  <a:lnTo>
                    <a:pt x="262248" y="119962"/>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8"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1"/>
                  </a:lnTo>
                  <a:lnTo>
                    <a:pt x="271595" y="129500"/>
                  </a:lnTo>
                  <a:lnTo>
                    <a:pt x="268958"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0"/>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88"/>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6"/>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20"/>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0"/>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3"/>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0"/>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36"/>
                  </a:lnTo>
                  <a:lnTo>
                    <a:pt x="95059" y="131660"/>
                  </a:lnTo>
                  <a:lnTo>
                    <a:pt x="94576" y="130733"/>
                  </a:lnTo>
                  <a:lnTo>
                    <a:pt x="89001" y="124460"/>
                  </a:lnTo>
                  <a:lnTo>
                    <a:pt x="81915" y="120192"/>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54"/>
                  </a:lnTo>
                  <a:lnTo>
                    <a:pt x="72986" y="75920"/>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09"/>
                  </a:lnTo>
                  <a:lnTo>
                    <a:pt x="182994" y="164236"/>
                  </a:lnTo>
                  <a:lnTo>
                    <a:pt x="172580" y="165417"/>
                  </a:lnTo>
                  <a:lnTo>
                    <a:pt x="161772" y="164604"/>
                  </a:lnTo>
                  <a:lnTo>
                    <a:pt x="151549" y="162458"/>
                  </a:lnTo>
                  <a:lnTo>
                    <a:pt x="142328" y="159435"/>
                  </a:lnTo>
                  <a:lnTo>
                    <a:pt x="134543" y="155968"/>
                  </a:lnTo>
                  <a:lnTo>
                    <a:pt x="127571" y="184327"/>
                  </a:lnTo>
                  <a:lnTo>
                    <a:pt x="135458" y="187769"/>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09"/>
                  </a:lnTo>
                  <a:lnTo>
                    <a:pt x="594055" y="164236"/>
                  </a:lnTo>
                  <a:lnTo>
                    <a:pt x="583653" y="165417"/>
                  </a:lnTo>
                  <a:lnTo>
                    <a:pt x="572833" y="164604"/>
                  </a:lnTo>
                  <a:lnTo>
                    <a:pt x="562610" y="162458"/>
                  </a:lnTo>
                  <a:lnTo>
                    <a:pt x="553389" y="159435"/>
                  </a:lnTo>
                  <a:lnTo>
                    <a:pt x="545630" y="155968"/>
                  </a:lnTo>
                  <a:lnTo>
                    <a:pt x="538645" y="184327"/>
                  </a:lnTo>
                  <a:lnTo>
                    <a:pt x="546531" y="187769"/>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2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34"/>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34"/>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34"/>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23"/>
                  </a:moveTo>
                  <a:lnTo>
                    <a:pt x="492493" y="122745"/>
                  </a:lnTo>
                  <a:lnTo>
                    <a:pt x="479628" y="122745"/>
                  </a:lnTo>
                  <a:lnTo>
                    <a:pt x="474154" y="127723"/>
                  </a:lnTo>
                  <a:lnTo>
                    <a:pt x="474154" y="134848"/>
                  </a:lnTo>
                  <a:lnTo>
                    <a:pt x="474154" y="141973"/>
                  </a:lnTo>
                  <a:lnTo>
                    <a:pt x="479628" y="147129"/>
                  </a:lnTo>
                  <a:lnTo>
                    <a:pt x="492493" y="147129"/>
                  </a:lnTo>
                  <a:lnTo>
                    <a:pt x="497789" y="141973"/>
                  </a:lnTo>
                  <a:lnTo>
                    <a:pt x="497789" y="127723"/>
                  </a:lnTo>
                  <a:close/>
                </a:path>
                <a:path w="1452879" h="182879">
                  <a:moveTo>
                    <a:pt x="622642" y="48755"/>
                  </a:moveTo>
                  <a:lnTo>
                    <a:pt x="584733" y="48755"/>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37"/>
                  </a:lnTo>
                  <a:lnTo>
                    <a:pt x="513588" y="74269"/>
                  </a:lnTo>
                  <a:lnTo>
                    <a:pt x="509790" y="93751"/>
                  </a:lnTo>
                  <a:lnTo>
                    <a:pt x="513588" y="113245"/>
                  </a:lnTo>
                  <a:lnTo>
                    <a:pt x="523786" y="128041"/>
                  </a:lnTo>
                  <a:lnTo>
                    <a:pt x="538568" y="137439"/>
                  </a:lnTo>
                  <a:lnTo>
                    <a:pt x="556158" y="140728"/>
                  </a:lnTo>
                  <a:lnTo>
                    <a:pt x="564464" y="140081"/>
                  </a:lnTo>
                  <a:lnTo>
                    <a:pt x="571665" y="138163"/>
                  </a:lnTo>
                  <a:lnTo>
                    <a:pt x="577761" y="134937"/>
                  </a:lnTo>
                  <a:lnTo>
                    <a:pt x="582790" y="130416"/>
                  </a:lnTo>
                  <a:lnTo>
                    <a:pt x="582790" y="132168"/>
                  </a:lnTo>
                  <a:lnTo>
                    <a:pt x="581520" y="140817"/>
                  </a:lnTo>
                  <a:lnTo>
                    <a:pt x="577481" y="147193"/>
                  </a:lnTo>
                  <a:lnTo>
                    <a:pt x="570369" y="151117"/>
                  </a:lnTo>
                  <a:lnTo>
                    <a:pt x="559866" y="152463"/>
                  </a:lnTo>
                  <a:lnTo>
                    <a:pt x="551726" y="151777"/>
                  </a:lnTo>
                  <a:lnTo>
                    <a:pt x="543382" y="149847"/>
                  </a:lnTo>
                  <a:lnTo>
                    <a:pt x="535559" y="146824"/>
                  </a:lnTo>
                  <a:lnTo>
                    <a:pt x="529005" y="142862"/>
                  </a:lnTo>
                  <a:lnTo>
                    <a:pt x="515607" y="170243"/>
                  </a:lnTo>
                  <a:lnTo>
                    <a:pt x="525538" y="175514"/>
                  </a:lnTo>
                  <a:lnTo>
                    <a:pt x="537121" y="179298"/>
                  </a:lnTo>
                  <a:lnTo>
                    <a:pt x="550024" y="181584"/>
                  </a:lnTo>
                  <a:lnTo>
                    <a:pt x="563918" y="182359"/>
                  </a:lnTo>
                  <a:lnTo>
                    <a:pt x="588645" y="178955"/>
                  </a:lnTo>
                  <a:lnTo>
                    <a:pt x="607110" y="168643"/>
                  </a:lnTo>
                  <a:lnTo>
                    <a:pt x="617867" y="152463"/>
                  </a:lnTo>
                  <a:lnTo>
                    <a:pt x="618655" y="151269"/>
                  </a:lnTo>
                  <a:lnTo>
                    <a:pt x="622033" y="130416"/>
                  </a:lnTo>
                  <a:lnTo>
                    <a:pt x="622642" y="126669"/>
                  </a:lnTo>
                  <a:lnTo>
                    <a:pt x="622642" y="109397"/>
                  </a:lnTo>
                  <a:lnTo>
                    <a:pt x="622642" y="78270"/>
                  </a:lnTo>
                  <a:lnTo>
                    <a:pt x="622642" y="59766"/>
                  </a:lnTo>
                  <a:lnTo>
                    <a:pt x="622642" y="48755"/>
                  </a:lnTo>
                  <a:close/>
                </a:path>
                <a:path w="1452879" h="182879">
                  <a:moveTo>
                    <a:pt x="742962" y="97320"/>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20"/>
                  </a:lnTo>
                  <a:lnTo>
                    <a:pt x="639356" y="117436"/>
                  </a:lnTo>
                  <a:lnTo>
                    <a:pt x="651103" y="133438"/>
                  </a:lnTo>
                  <a:lnTo>
                    <a:pt x="669505" y="144005"/>
                  </a:lnTo>
                  <a:lnTo>
                    <a:pt x="693585" y="147828"/>
                  </a:lnTo>
                  <a:lnTo>
                    <a:pt x="706970" y="146824"/>
                  </a:lnTo>
                  <a:lnTo>
                    <a:pt x="718362" y="143865"/>
                  </a:lnTo>
                  <a:lnTo>
                    <a:pt x="727900" y="138963"/>
                  </a:lnTo>
                  <a:lnTo>
                    <a:pt x="735736" y="132168"/>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898"/>
                  </a:lnTo>
                  <a:lnTo>
                    <a:pt x="742962" y="100152"/>
                  </a:lnTo>
                  <a:lnTo>
                    <a:pt x="742962" y="97320"/>
                  </a:lnTo>
                  <a:close/>
                </a:path>
                <a:path w="1452879" h="182879">
                  <a:moveTo>
                    <a:pt x="795362" y="14046"/>
                  </a:moveTo>
                  <a:lnTo>
                    <a:pt x="755523" y="14046"/>
                  </a:lnTo>
                  <a:lnTo>
                    <a:pt x="755523" y="146062"/>
                  </a:lnTo>
                  <a:lnTo>
                    <a:pt x="795362" y="146062"/>
                  </a:lnTo>
                  <a:lnTo>
                    <a:pt x="795362" y="14046"/>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44"/>
                  </a:lnTo>
                  <a:lnTo>
                    <a:pt x="856945" y="19748"/>
                  </a:lnTo>
                  <a:close/>
                </a:path>
                <a:path w="1452879" h="182879">
                  <a:moveTo>
                    <a:pt x="958164" y="114935"/>
                  </a:moveTo>
                  <a:lnTo>
                    <a:pt x="949515" y="94297"/>
                  </a:lnTo>
                  <a:lnTo>
                    <a:pt x="930478" y="86156"/>
                  </a:lnTo>
                  <a:lnTo>
                    <a:pt x="911453" y="83400"/>
                  </a:lnTo>
                  <a:lnTo>
                    <a:pt x="902792" y="78994"/>
                  </a:lnTo>
                  <a:lnTo>
                    <a:pt x="902792" y="76682"/>
                  </a:lnTo>
                  <a:lnTo>
                    <a:pt x="905611" y="74358"/>
                  </a:lnTo>
                  <a:lnTo>
                    <a:pt x="915847" y="74358"/>
                  </a:lnTo>
                  <a:lnTo>
                    <a:pt x="922235" y="74688"/>
                  </a:lnTo>
                  <a:lnTo>
                    <a:pt x="929119" y="75844"/>
                  </a:lnTo>
                  <a:lnTo>
                    <a:pt x="936332" y="78028"/>
                  </a:lnTo>
                  <a:lnTo>
                    <a:pt x="943698" y="81470"/>
                  </a:lnTo>
                  <a:lnTo>
                    <a:pt x="954646" y="54978"/>
                  </a:lnTo>
                  <a:lnTo>
                    <a:pt x="946175" y="51473"/>
                  </a:lnTo>
                  <a:lnTo>
                    <a:pt x="936434" y="48971"/>
                  </a:lnTo>
                  <a:lnTo>
                    <a:pt x="925982" y="47459"/>
                  </a:lnTo>
                  <a:lnTo>
                    <a:pt x="915314" y="46964"/>
                  </a:lnTo>
                  <a:lnTo>
                    <a:pt x="893914" y="49580"/>
                  </a:lnTo>
                  <a:lnTo>
                    <a:pt x="878459" y="56718"/>
                  </a:lnTo>
                  <a:lnTo>
                    <a:pt x="869099" y="67297"/>
                  </a:lnTo>
                  <a:lnTo>
                    <a:pt x="865936" y="80238"/>
                  </a:lnTo>
                  <a:lnTo>
                    <a:pt x="874623" y="100825"/>
                  </a:lnTo>
                  <a:lnTo>
                    <a:pt x="893711" y="108902"/>
                  </a:lnTo>
                  <a:lnTo>
                    <a:pt x="912812" y="111531"/>
                  </a:lnTo>
                  <a:lnTo>
                    <a:pt x="921486" y="115824"/>
                  </a:lnTo>
                  <a:lnTo>
                    <a:pt x="921486" y="118656"/>
                  </a:lnTo>
                  <a:lnTo>
                    <a:pt x="918845" y="120446"/>
                  </a:lnTo>
                  <a:lnTo>
                    <a:pt x="909142" y="120446"/>
                  </a:lnTo>
                  <a:lnTo>
                    <a:pt x="900341" y="119849"/>
                  </a:lnTo>
                  <a:lnTo>
                    <a:pt x="891438" y="118148"/>
                  </a:lnTo>
                  <a:lnTo>
                    <a:pt x="882980" y="115417"/>
                  </a:lnTo>
                  <a:lnTo>
                    <a:pt x="875461" y="111734"/>
                  </a:lnTo>
                  <a:lnTo>
                    <a:pt x="864527" y="138226"/>
                  </a:lnTo>
                  <a:lnTo>
                    <a:pt x="873201" y="142125"/>
                  </a:lnTo>
                  <a:lnTo>
                    <a:pt x="883881" y="145161"/>
                  </a:lnTo>
                  <a:lnTo>
                    <a:pt x="895819" y="147129"/>
                  </a:lnTo>
                  <a:lnTo>
                    <a:pt x="908253" y="147828"/>
                  </a:lnTo>
                  <a:lnTo>
                    <a:pt x="930198" y="145161"/>
                  </a:lnTo>
                  <a:lnTo>
                    <a:pt x="945781" y="137985"/>
                  </a:lnTo>
                  <a:lnTo>
                    <a:pt x="955078" y="127495"/>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44"/>
                  </a:lnTo>
                  <a:lnTo>
                    <a:pt x="1014107" y="19748"/>
                  </a:lnTo>
                  <a:close/>
                </a:path>
                <a:path w="1452879" h="182879">
                  <a:moveTo>
                    <a:pt x="1193812" y="90551"/>
                  </a:moveTo>
                  <a:lnTo>
                    <a:pt x="1190879" y="70840"/>
                  </a:lnTo>
                  <a:lnTo>
                    <a:pt x="1182789" y="57289"/>
                  </a:lnTo>
                  <a:lnTo>
                    <a:pt x="1170597" y="49466"/>
                  </a:lnTo>
                  <a:lnTo>
                    <a:pt x="1155369" y="46964"/>
                  </a:lnTo>
                  <a:lnTo>
                    <a:pt x="1145844" y="47942"/>
                  </a:lnTo>
                  <a:lnTo>
                    <a:pt x="1137183" y="50800"/>
                  </a:lnTo>
                  <a:lnTo>
                    <a:pt x="1129550" y="55435"/>
                  </a:lnTo>
                  <a:lnTo>
                    <a:pt x="1123099" y="61722"/>
                  </a:lnTo>
                  <a:lnTo>
                    <a:pt x="1117320" y="55130"/>
                  </a:lnTo>
                  <a:lnTo>
                    <a:pt x="1110195" y="50533"/>
                  </a:lnTo>
                  <a:lnTo>
                    <a:pt x="1101991" y="47840"/>
                  </a:lnTo>
                  <a:lnTo>
                    <a:pt x="1092949" y="46964"/>
                  </a:lnTo>
                  <a:lnTo>
                    <a:pt x="1085227" y="47625"/>
                  </a:lnTo>
                  <a:lnTo>
                    <a:pt x="1078026" y="49657"/>
                  </a:lnTo>
                  <a:lnTo>
                    <a:pt x="1071448" y="53047"/>
                  </a:lnTo>
                  <a:lnTo>
                    <a:pt x="1065606" y="57835"/>
                  </a:lnTo>
                  <a:lnTo>
                    <a:pt x="1065606" y="48755"/>
                  </a:lnTo>
                  <a:lnTo>
                    <a:pt x="1027696" y="48755"/>
                  </a:lnTo>
                  <a:lnTo>
                    <a:pt x="1027696" y="146062"/>
                  </a:lnTo>
                  <a:lnTo>
                    <a:pt x="1067549" y="146062"/>
                  </a:lnTo>
                  <a:lnTo>
                    <a:pt x="1067549" y="85559"/>
                  </a:lnTo>
                  <a:lnTo>
                    <a:pt x="1073010" y="80772"/>
                  </a:lnTo>
                  <a:lnTo>
                    <a:pt x="1086764" y="80772"/>
                  </a:lnTo>
                  <a:lnTo>
                    <a:pt x="1090828" y="85394"/>
                  </a:lnTo>
                  <a:lnTo>
                    <a:pt x="1090828" y="146062"/>
                  </a:lnTo>
                  <a:lnTo>
                    <a:pt x="1130681" y="146062"/>
                  </a:lnTo>
                  <a:lnTo>
                    <a:pt x="1130681" y="85559"/>
                  </a:lnTo>
                  <a:lnTo>
                    <a:pt x="1136142" y="80772"/>
                  </a:lnTo>
                  <a:lnTo>
                    <a:pt x="1149553" y="80772"/>
                  </a:lnTo>
                  <a:lnTo>
                    <a:pt x="1153960" y="85394"/>
                  </a:lnTo>
                  <a:lnTo>
                    <a:pt x="1153960" y="146062"/>
                  </a:lnTo>
                  <a:lnTo>
                    <a:pt x="1193812" y="146062"/>
                  </a:lnTo>
                  <a:lnTo>
                    <a:pt x="1193812" y="90551"/>
                  </a:lnTo>
                  <a:close/>
                </a:path>
                <a:path w="1452879" h="182879">
                  <a:moveTo>
                    <a:pt x="1234084" y="127723"/>
                  </a:moveTo>
                  <a:lnTo>
                    <a:pt x="1228788" y="122745"/>
                  </a:lnTo>
                  <a:lnTo>
                    <a:pt x="1215923" y="122745"/>
                  </a:lnTo>
                  <a:lnTo>
                    <a:pt x="1210449" y="127723"/>
                  </a:lnTo>
                  <a:lnTo>
                    <a:pt x="1210449" y="134848"/>
                  </a:lnTo>
                  <a:lnTo>
                    <a:pt x="1210449" y="141973"/>
                  </a:lnTo>
                  <a:lnTo>
                    <a:pt x="1215923" y="147129"/>
                  </a:lnTo>
                  <a:lnTo>
                    <a:pt x="1228788" y="147129"/>
                  </a:lnTo>
                  <a:lnTo>
                    <a:pt x="1234084" y="141973"/>
                  </a:lnTo>
                  <a:lnTo>
                    <a:pt x="1234084" y="127723"/>
                  </a:lnTo>
                  <a:close/>
                </a:path>
                <a:path w="1452879" h="182879">
                  <a:moveTo>
                    <a:pt x="1340789" y="100863"/>
                  </a:move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14"/>
                  </a:lnTo>
                  <a:lnTo>
                    <a:pt x="1251204" y="79629"/>
                  </a:lnTo>
                  <a:lnTo>
                    <a:pt x="1247673" y="98907"/>
                  </a:lnTo>
                  <a:lnTo>
                    <a:pt x="1251280" y="118300"/>
                  </a:lnTo>
                  <a:lnTo>
                    <a:pt x="1261491" y="133553"/>
                  </a:lnTo>
                  <a:lnTo>
                    <a:pt x="1277353" y="143535"/>
                  </a:lnTo>
                  <a:lnTo>
                    <a:pt x="1297940" y="147116"/>
                  </a:lnTo>
                  <a:lnTo>
                    <a:pt x="1309052" y="146138"/>
                  </a:lnTo>
                  <a:lnTo>
                    <a:pt x="1319009" y="143217"/>
                  </a:lnTo>
                  <a:lnTo>
                    <a:pt x="1327645" y="138417"/>
                  </a:lnTo>
                  <a:lnTo>
                    <a:pt x="1334401" y="132168"/>
                  </a:lnTo>
                  <a:lnTo>
                    <a:pt x="1334795" y="131813"/>
                  </a:lnTo>
                  <a:lnTo>
                    <a:pt x="1325448" y="120777"/>
                  </a:lnTo>
                  <a:lnTo>
                    <a:pt x="1319860" y="125793"/>
                  </a:lnTo>
                  <a:lnTo>
                    <a:pt x="1313472" y="129349"/>
                  </a:lnTo>
                  <a:lnTo>
                    <a:pt x="1306322" y="131470"/>
                  </a:lnTo>
                  <a:lnTo>
                    <a:pt x="1298460" y="132168"/>
                  </a:lnTo>
                  <a:lnTo>
                    <a:pt x="1285659" y="130187"/>
                  </a:lnTo>
                  <a:lnTo>
                    <a:pt x="1275384" y="124599"/>
                  </a:lnTo>
                  <a:lnTo>
                    <a:pt x="1268183" y="115900"/>
                  </a:lnTo>
                  <a:lnTo>
                    <a:pt x="1264602" y="104609"/>
                  </a:lnTo>
                  <a:lnTo>
                    <a:pt x="1340434" y="104609"/>
                  </a:lnTo>
                  <a:lnTo>
                    <a:pt x="1340612" y="102997"/>
                  </a:lnTo>
                  <a:lnTo>
                    <a:pt x="1340789" y="100863"/>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60"/>
                  </a:lnTo>
                  <a:lnTo>
                    <a:pt x="1404302" y="65824"/>
                  </a:lnTo>
                  <a:lnTo>
                    <a:pt x="1416723" y="68160"/>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48"/>
                  </a:lnTo>
                  <a:lnTo>
                    <a:pt x="1412481" y="51828"/>
                  </a:lnTo>
                  <a:lnTo>
                    <a:pt x="1402892" y="50888"/>
                  </a:lnTo>
                  <a:lnTo>
                    <a:pt x="1383982" y="54330"/>
                  </a:lnTo>
                  <a:lnTo>
                    <a:pt x="1369009" y="64084"/>
                  </a:lnTo>
                  <a:lnTo>
                    <a:pt x="1359179" y="79235"/>
                  </a:lnTo>
                  <a:lnTo>
                    <a:pt x="1355636" y="98907"/>
                  </a:lnTo>
                  <a:lnTo>
                    <a:pt x="1359179" y="118605"/>
                  </a:lnTo>
                  <a:lnTo>
                    <a:pt x="1369009" y="133832"/>
                  </a:lnTo>
                  <a:lnTo>
                    <a:pt x="1383982" y="143649"/>
                  </a:lnTo>
                  <a:lnTo>
                    <a:pt x="1402892" y="147129"/>
                  </a:lnTo>
                  <a:lnTo>
                    <a:pt x="1412836" y="146126"/>
                  </a:lnTo>
                  <a:lnTo>
                    <a:pt x="1421866" y="143129"/>
                  </a:lnTo>
                  <a:lnTo>
                    <a:pt x="1429753" y="138112"/>
                  </a:lnTo>
                  <a:lnTo>
                    <a:pt x="1435239" y="132168"/>
                  </a:lnTo>
                  <a:lnTo>
                    <a:pt x="1436230" y="131102"/>
                  </a:lnTo>
                  <a:lnTo>
                    <a:pt x="1436230" y="146062"/>
                  </a:lnTo>
                  <a:lnTo>
                    <a:pt x="1452448" y="146062"/>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98"/>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64"/>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416"/>
              <a:ext cx="2423160" cy="95250"/>
            </a:xfrm>
            <a:custGeom>
              <a:avLst/>
              <a:gdLst/>
              <a:ahLst/>
              <a:cxnLst/>
              <a:rect l="l" t="t" r="r" b="b"/>
              <a:pathLst>
                <a:path w="2423160" h="95250">
                  <a:moveTo>
                    <a:pt x="602983" y="59194"/>
                  </a:moveTo>
                  <a:lnTo>
                    <a:pt x="0" y="59194"/>
                  </a:lnTo>
                  <a:lnTo>
                    <a:pt x="0" y="62369"/>
                  </a:lnTo>
                  <a:lnTo>
                    <a:pt x="602983" y="62369"/>
                  </a:lnTo>
                  <a:lnTo>
                    <a:pt x="602983" y="59194"/>
                  </a:lnTo>
                  <a:close/>
                </a:path>
                <a:path w="2423160" h="95250">
                  <a:moveTo>
                    <a:pt x="2422563" y="0"/>
                  </a:moveTo>
                  <a:lnTo>
                    <a:pt x="2411158" y="1054"/>
                  </a:lnTo>
                  <a:lnTo>
                    <a:pt x="2401633" y="4216"/>
                  </a:lnTo>
                  <a:lnTo>
                    <a:pt x="2394064" y="9436"/>
                  </a:lnTo>
                  <a:lnTo>
                    <a:pt x="2388527" y="16713"/>
                  </a:lnTo>
                  <a:lnTo>
                    <a:pt x="2388527" y="889"/>
                  </a:lnTo>
                  <a:lnTo>
                    <a:pt x="2372296" y="889"/>
                  </a:lnTo>
                  <a:lnTo>
                    <a:pt x="2372296" y="95173"/>
                  </a:lnTo>
                  <a:lnTo>
                    <a:pt x="2389225" y="95173"/>
                  </a:lnTo>
                  <a:lnTo>
                    <a:pt x="2389225" y="48196"/>
                  </a:lnTo>
                  <a:lnTo>
                    <a:pt x="2391270" y="34505"/>
                  </a:lnTo>
                  <a:lnTo>
                    <a:pt x="2397137" y="24536"/>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4"/>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3"/>
                </a:lnTo>
                <a:lnTo>
                  <a:pt x="17081" y="41935"/>
                </a:lnTo>
                <a:lnTo>
                  <a:pt x="0" y="41935"/>
                </a:lnTo>
                <a:lnTo>
                  <a:pt x="0" y="62293"/>
                </a:lnTo>
                <a:lnTo>
                  <a:pt x="17081" y="62293"/>
                </a:lnTo>
                <a:lnTo>
                  <a:pt x="17081" y="114515"/>
                </a:lnTo>
                <a:lnTo>
                  <a:pt x="37515" y="114515"/>
                </a:lnTo>
                <a:lnTo>
                  <a:pt x="37515" y="62293"/>
                </a:lnTo>
                <a:lnTo>
                  <a:pt x="54546" y="62293"/>
                </a:lnTo>
                <a:lnTo>
                  <a:pt x="57099" y="41935"/>
                </a:lnTo>
                <a:lnTo>
                  <a:pt x="37515" y="41935"/>
                </a:lnTo>
                <a:lnTo>
                  <a:pt x="37515" y="23037"/>
                </a:lnTo>
                <a:lnTo>
                  <a:pt x="39103" y="19024"/>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0"/>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5"/>
            <a:ext cx="111277" cy="114490"/>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pic>
        <p:nvPicPr>
          <p:cNvPr id="2052" name="Picture 4" descr="GitHub - librosa/librosa: Python library for audio and music analysi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799098" y="170186"/>
            <a:ext cx="2205844" cy="905752"/>
          </a:xfrm>
          <a:prstGeom prst="rect">
            <a:avLst/>
          </a:prstGeom>
          <a:noFill/>
          <a:extLst>
            <a:ext uri="{909E8E84-426E-40DD-AFC4-6F175D3DCCD1}">
              <a14:hiddenFill xmlns:a14="http://schemas.microsoft.com/office/drawing/2010/main">
                <a:solidFill>
                  <a:srgbClr val="FFFFFF"/>
                </a:solidFill>
              </a14:hiddenFill>
            </a:ext>
          </a:extLst>
        </p:spPr>
      </p:pic>
      <p:sp>
        <p:nvSpPr>
          <p:cNvPr id="32" name="Metin kutusu 31"/>
          <p:cNvSpPr txBox="1"/>
          <p:nvPr/>
        </p:nvSpPr>
        <p:spPr>
          <a:xfrm>
            <a:off x="4353458" y="1252303"/>
            <a:ext cx="7651484" cy="1015663"/>
          </a:xfrm>
          <a:prstGeom prst="rect">
            <a:avLst/>
          </a:prstGeom>
          <a:noFill/>
        </p:spPr>
        <p:txBody>
          <a:bodyPr wrap="square" rtlCol="0">
            <a:spAutoFit/>
          </a:bodyPr>
          <a:lstStyle/>
          <a:p>
            <a:r>
              <a:rPr lang="tr-TR" sz="2000" dirty="0" smtClean="0">
                <a:latin typeface="Cambria" panose="02040503050406030204" pitchFamily="18" charset="0"/>
                <a:ea typeface="Cambria" panose="02040503050406030204" pitchFamily="18" charset="0"/>
              </a:rPr>
              <a:t>Özellik çıkarımı yapmanın asıl sebebi, ses dosyalarını bilgisayar için anlamlı verilere yani anlayabileceği bir şekle çevirmektir ve bunu da gerçekleştirmek için </a:t>
            </a:r>
            <a:r>
              <a:rPr lang="tr-TR" sz="2000" dirty="0" err="1" smtClean="0">
                <a:latin typeface="Cambria" panose="02040503050406030204" pitchFamily="18" charset="0"/>
                <a:ea typeface="Cambria" panose="02040503050406030204" pitchFamily="18" charset="0"/>
              </a:rPr>
              <a:t>Python’daki</a:t>
            </a:r>
            <a:r>
              <a:rPr lang="tr-TR" sz="2000" dirty="0" smtClean="0">
                <a:latin typeface="Cambria" panose="02040503050406030204" pitchFamily="18" charset="0"/>
                <a:ea typeface="Cambria" panose="02040503050406030204" pitchFamily="18" charset="0"/>
              </a:rPr>
              <a:t> </a:t>
            </a:r>
            <a:r>
              <a:rPr lang="tr-TR" sz="2000" i="1" dirty="0" err="1" smtClean="0">
                <a:latin typeface="Cambria" panose="02040503050406030204" pitchFamily="18" charset="0"/>
                <a:ea typeface="Cambria" panose="02040503050406030204" pitchFamily="18" charset="0"/>
              </a:rPr>
              <a:t>Librosa</a:t>
            </a:r>
            <a:r>
              <a:rPr lang="tr-TR" sz="2000" i="1" dirty="0" smtClean="0">
                <a:latin typeface="Cambria" panose="02040503050406030204" pitchFamily="18" charset="0"/>
                <a:ea typeface="Cambria" panose="02040503050406030204" pitchFamily="18" charset="0"/>
              </a:rPr>
              <a:t> </a:t>
            </a:r>
            <a:r>
              <a:rPr lang="tr-TR" sz="2000" dirty="0" smtClean="0">
                <a:latin typeface="Cambria" panose="02040503050406030204" pitchFamily="18" charset="0"/>
                <a:ea typeface="Cambria" panose="02040503050406030204" pitchFamily="18" charset="0"/>
              </a:rPr>
              <a:t>kütüphanesini kullandık .</a:t>
            </a:r>
            <a:endParaRPr lang="tr-TR" sz="2000" dirty="0">
              <a:latin typeface="Cambria" panose="02040503050406030204" pitchFamily="18" charset="0"/>
              <a:ea typeface="Cambria" panose="02040503050406030204" pitchFamily="18" charset="0"/>
            </a:endParaRPr>
          </a:p>
        </p:txBody>
      </p:sp>
      <p:cxnSp>
        <p:nvCxnSpPr>
          <p:cNvPr id="35" name="Düz Ok Bağlayıcısı 34"/>
          <p:cNvCxnSpPr/>
          <p:nvPr/>
        </p:nvCxnSpPr>
        <p:spPr>
          <a:xfrm flipV="1">
            <a:off x="6582518" y="3132344"/>
            <a:ext cx="738743" cy="677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9" name="Resim 38"/>
          <p:cNvPicPr>
            <a:picLocks noChangeAspect="1"/>
          </p:cNvPicPr>
          <p:nvPr/>
        </p:nvPicPr>
        <p:blipFill>
          <a:blip r:embed="rId16"/>
          <a:stretch>
            <a:fillRect/>
          </a:stretch>
        </p:blipFill>
        <p:spPr>
          <a:xfrm>
            <a:off x="7289307" y="2397598"/>
            <a:ext cx="2229538" cy="1466452"/>
          </a:xfrm>
          <a:prstGeom prst="rect">
            <a:avLst/>
          </a:prstGeom>
        </p:spPr>
      </p:pic>
      <p:cxnSp>
        <p:nvCxnSpPr>
          <p:cNvPr id="42" name="Düz Ok Bağlayıcısı 41"/>
          <p:cNvCxnSpPr/>
          <p:nvPr/>
        </p:nvCxnSpPr>
        <p:spPr>
          <a:xfrm flipV="1">
            <a:off x="6582518" y="4419436"/>
            <a:ext cx="3216580" cy="23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3" name="Resim 42"/>
          <p:cNvPicPr>
            <a:picLocks noChangeAspect="1"/>
          </p:cNvPicPr>
          <p:nvPr/>
        </p:nvPicPr>
        <p:blipFill>
          <a:blip r:embed="rId17"/>
          <a:stretch>
            <a:fillRect/>
          </a:stretch>
        </p:blipFill>
        <p:spPr>
          <a:xfrm>
            <a:off x="9799098" y="3676980"/>
            <a:ext cx="2231224" cy="1451961"/>
          </a:xfrm>
          <a:prstGeom prst="rect">
            <a:avLst/>
          </a:prstGeom>
        </p:spPr>
      </p:pic>
      <p:pic>
        <p:nvPicPr>
          <p:cNvPr id="46" name="Resim 45"/>
          <p:cNvPicPr>
            <a:picLocks noChangeAspect="1"/>
          </p:cNvPicPr>
          <p:nvPr/>
        </p:nvPicPr>
        <p:blipFill>
          <a:blip r:embed="rId18"/>
          <a:stretch>
            <a:fillRect/>
          </a:stretch>
        </p:blipFill>
        <p:spPr>
          <a:xfrm>
            <a:off x="7258549" y="4890492"/>
            <a:ext cx="2250034" cy="1496339"/>
          </a:xfrm>
          <a:prstGeom prst="rect">
            <a:avLst/>
          </a:prstGeom>
        </p:spPr>
      </p:pic>
      <p:cxnSp>
        <p:nvCxnSpPr>
          <p:cNvPr id="48" name="Düz Ok Bağlayıcısı 47"/>
          <p:cNvCxnSpPr>
            <a:endCxn id="46" idx="1"/>
          </p:cNvCxnSpPr>
          <p:nvPr/>
        </p:nvCxnSpPr>
        <p:spPr>
          <a:xfrm>
            <a:off x="6582518" y="4739389"/>
            <a:ext cx="676031" cy="899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Resim 48"/>
          <p:cNvPicPr>
            <a:picLocks noChangeAspect="1"/>
          </p:cNvPicPr>
          <p:nvPr/>
        </p:nvPicPr>
        <p:blipFill>
          <a:blip r:embed="rId19"/>
          <a:stretch>
            <a:fillRect/>
          </a:stretch>
        </p:blipFill>
        <p:spPr>
          <a:xfrm>
            <a:off x="4352828" y="3589620"/>
            <a:ext cx="2229690" cy="1457199"/>
          </a:xfrm>
          <a:prstGeom prst="rect">
            <a:avLst/>
          </a:prstGeom>
        </p:spPr>
      </p:pic>
      <p:sp>
        <p:nvSpPr>
          <p:cNvPr id="26" name="Slayt Numarası Yer Tutucusu 25"/>
          <p:cNvSpPr>
            <a:spLocks noGrp="1"/>
          </p:cNvSpPr>
          <p:nvPr>
            <p:ph type="sldNum" sz="quarter" idx="7"/>
          </p:nvPr>
        </p:nvSpPr>
        <p:spPr/>
        <p:txBody>
          <a:bodyPr/>
          <a:lstStyle/>
          <a:p>
            <a:fld id="{B6F15528-21DE-4FAA-801E-634DDDAF4B2B}" type="slidenum">
              <a:rPr lang="tr-TR" smtClean="0"/>
              <a:t>11</a:t>
            </a:fld>
            <a:endParaRPr lang="tr-TR" dirty="0"/>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ikdörtgen 33"/>
          <p:cNvSpPr/>
          <p:nvPr/>
        </p:nvSpPr>
        <p:spPr>
          <a:xfrm>
            <a:off x="0" y="457200"/>
            <a:ext cx="12192000" cy="6400800"/>
          </a:xfrm>
          <a:prstGeom prst="rect">
            <a:avLst/>
          </a:prstGeom>
          <a:noFill/>
          <a:ln>
            <a:solidFill>
              <a:srgbClr val="EC21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Metin kutusu 34"/>
          <p:cNvSpPr txBox="1"/>
          <p:nvPr/>
        </p:nvSpPr>
        <p:spPr>
          <a:xfrm>
            <a:off x="0" y="0"/>
            <a:ext cx="12192000" cy="400110"/>
          </a:xfrm>
          <a:prstGeom prst="rect">
            <a:avLst/>
          </a:prstGeom>
          <a:noFill/>
        </p:spPr>
        <p:txBody>
          <a:bodyPr wrap="square" rtlCol="0">
            <a:spAutoFit/>
          </a:bodyPr>
          <a:lstStyle/>
          <a:p>
            <a:pPr algn="ctr"/>
            <a:r>
              <a:rPr lang="tr-TR" sz="2000" dirty="0" smtClean="0">
                <a:solidFill>
                  <a:srgbClr val="2D3047"/>
                </a:solidFill>
                <a:latin typeface="Cambria" panose="02040503050406030204" pitchFamily="18" charset="0"/>
                <a:ea typeface="Cambria" panose="02040503050406030204" pitchFamily="18" charset="0"/>
              </a:rPr>
              <a:t>- Kullandığım Öğrenme Algoritmaları -</a:t>
            </a:r>
            <a:endParaRPr lang="tr-TR" sz="2000" dirty="0">
              <a:solidFill>
                <a:srgbClr val="2D3047"/>
              </a:solidFill>
              <a:latin typeface="Cambria" panose="02040503050406030204" pitchFamily="18" charset="0"/>
              <a:ea typeface="Cambria" panose="02040503050406030204" pitchFamily="18" charset="0"/>
            </a:endParaRPr>
          </a:p>
        </p:txBody>
      </p:sp>
      <p:cxnSp>
        <p:nvCxnSpPr>
          <p:cNvPr id="37" name="Düz Bağlayıcı 36"/>
          <p:cNvCxnSpPr>
            <a:stCxn id="34" idx="0"/>
            <a:endCxn id="34" idx="2"/>
          </p:cNvCxnSpPr>
          <p:nvPr/>
        </p:nvCxnSpPr>
        <p:spPr>
          <a:xfrm>
            <a:off x="6096000" y="457200"/>
            <a:ext cx="0" cy="6400800"/>
          </a:xfrm>
          <a:prstGeom prst="line">
            <a:avLst/>
          </a:prstGeom>
          <a:ln>
            <a:solidFill>
              <a:srgbClr val="EC2168"/>
            </a:solidFill>
          </a:ln>
          <a:effectLst/>
        </p:spPr>
        <p:style>
          <a:lnRef idx="2">
            <a:schemeClr val="accent1"/>
          </a:lnRef>
          <a:fillRef idx="0">
            <a:schemeClr val="accent1"/>
          </a:fillRef>
          <a:effectRef idx="1">
            <a:schemeClr val="accent1"/>
          </a:effectRef>
          <a:fontRef idx="minor">
            <a:schemeClr val="tx1"/>
          </a:fontRef>
        </p:style>
      </p:cxnSp>
      <p:cxnSp>
        <p:nvCxnSpPr>
          <p:cNvPr id="39" name="Düz Bağlayıcı 38"/>
          <p:cNvCxnSpPr>
            <a:stCxn id="34" idx="1"/>
            <a:endCxn id="34" idx="3"/>
          </p:cNvCxnSpPr>
          <p:nvPr/>
        </p:nvCxnSpPr>
        <p:spPr>
          <a:xfrm>
            <a:off x="0" y="3657600"/>
            <a:ext cx="12192000" cy="0"/>
          </a:xfrm>
          <a:prstGeom prst="line">
            <a:avLst/>
          </a:prstGeom>
          <a:ln>
            <a:solidFill>
              <a:srgbClr val="EC2168"/>
            </a:solidFill>
          </a:ln>
          <a:effectLst/>
        </p:spPr>
        <p:style>
          <a:lnRef idx="2">
            <a:schemeClr val="accent1"/>
          </a:lnRef>
          <a:fillRef idx="0">
            <a:schemeClr val="accent1"/>
          </a:fillRef>
          <a:effectRef idx="1">
            <a:schemeClr val="accent1"/>
          </a:effectRef>
          <a:fontRef idx="minor">
            <a:schemeClr val="tx1"/>
          </a:fontRef>
        </p:style>
      </p:cxnSp>
      <p:sp>
        <p:nvSpPr>
          <p:cNvPr id="44" name="Metin kutusu 43"/>
          <p:cNvSpPr txBox="1"/>
          <p:nvPr/>
        </p:nvSpPr>
        <p:spPr>
          <a:xfrm>
            <a:off x="152400" y="485775"/>
            <a:ext cx="3285734" cy="369332"/>
          </a:xfrm>
          <a:prstGeom prst="rect">
            <a:avLst/>
          </a:prstGeom>
          <a:noFill/>
        </p:spPr>
        <p:txBody>
          <a:bodyPr wrap="square" rtlCol="0">
            <a:spAutoFit/>
          </a:bodyPr>
          <a:lstStyle/>
          <a:p>
            <a:r>
              <a:rPr lang="tr-TR" u="sng" dirty="0" smtClean="0">
                <a:solidFill>
                  <a:srgbClr val="2D3047"/>
                </a:solidFill>
                <a:latin typeface="Cambria" panose="02040503050406030204" pitchFamily="18" charset="0"/>
                <a:ea typeface="Cambria" panose="02040503050406030204" pitchFamily="18" charset="0"/>
              </a:rPr>
              <a:t>Karar Ağaçları</a:t>
            </a:r>
            <a:r>
              <a:rPr lang="tr-TR" dirty="0" smtClean="0">
                <a:solidFill>
                  <a:srgbClr val="2D3047"/>
                </a:solidFill>
                <a:latin typeface="Cambria" panose="02040503050406030204" pitchFamily="18" charset="0"/>
                <a:ea typeface="Cambria" panose="02040503050406030204" pitchFamily="18" charset="0"/>
              </a:rPr>
              <a:t> (</a:t>
            </a:r>
            <a:r>
              <a:rPr lang="tr-TR" dirty="0" err="1" smtClean="0">
                <a:solidFill>
                  <a:srgbClr val="2D3047"/>
                </a:solidFill>
                <a:latin typeface="Cambria" panose="02040503050406030204" pitchFamily="18" charset="0"/>
                <a:ea typeface="Cambria" panose="02040503050406030204" pitchFamily="18" charset="0"/>
              </a:rPr>
              <a:t>Decision</a:t>
            </a:r>
            <a:r>
              <a:rPr lang="tr-TR" dirty="0" smtClean="0">
                <a:solidFill>
                  <a:srgbClr val="2D3047"/>
                </a:solidFill>
                <a:latin typeface="Cambria" panose="02040503050406030204" pitchFamily="18" charset="0"/>
                <a:ea typeface="Cambria" panose="02040503050406030204" pitchFamily="18" charset="0"/>
              </a:rPr>
              <a:t> </a:t>
            </a:r>
            <a:r>
              <a:rPr lang="tr-TR" dirty="0" err="1" smtClean="0">
                <a:solidFill>
                  <a:srgbClr val="2D3047"/>
                </a:solidFill>
                <a:latin typeface="Cambria" panose="02040503050406030204" pitchFamily="18" charset="0"/>
                <a:ea typeface="Cambria" panose="02040503050406030204" pitchFamily="18" charset="0"/>
              </a:rPr>
              <a:t>Trees</a:t>
            </a:r>
            <a:r>
              <a:rPr lang="tr-TR" dirty="0" smtClean="0">
                <a:solidFill>
                  <a:srgbClr val="2D3047"/>
                </a:solidFill>
                <a:latin typeface="Cambria" panose="02040503050406030204" pitchFamily="18" charset="0"/>
                <a:ea typeface="Cambria" panose="02040503050406030204" pitchFamily="18" charset="0"/>
              </a:rPr>
              <a:t>)</a:t>
            </a:r>
            <a:endParaRPr lang="tr-TR" dirty="0">
              <a:solidFill>
                <a:srgbClr val="2D3047"/>
              </a:solidFill>
              <a:latin typeface="Cambria" panose="02040503050406030204" pitchFamily="18" charset="0"/>
              <a:ea typeface="Cambria" panose="02040503050406030204" pitchFamily="18" charset="0"/>
            </a:endParaRPr>
          </a:p>
        </p:txBody>
      </p:sp>
      <p:pic>
        <p:nvPicPr>
          <p:cNvPr id="3078" name="Picture 6" descr="The complete guide to decision tree- Theory, Implementation and Hacks -  Engineering"/>
          <p:cNvPicPr>
            <a:picLocks noChangeAspect="1" noChangeArrowheads="1"/>
          </p:cNvPicPr>
          <p:nvPr/>
        </p:nvPicPr>
        <p:blipFill rotWithShape="1">
          <a:blip r:embed="rId3">
            <a:extLst>
              <a:ext uri="{28A0092B-C50C-407E-A947-70E740481C1C}">
                <a14:useLocalDpi xmlns:a14="http://schemas.microsoft.com/office/drawing/2010/main" val="0"/>
              </a:ext>
            </a:extLst>
          </a:blip>
          <a:srcRect l="13399" t="1801" r="10503" b="4448"/>
          <a:stretch/>
        </p:blipFill>
        <p:spPr bwMode="auto">
          <a:xfrm>
            <a:off x="248927" y="954703"/>
            <a:ext cx="2971800"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2" name="Picture 10" descr="Multi-Layer Perceptron for beginners | by Temi Babs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870" y="955273"/>
            <a:ext cx="3042807" cy="15262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1" name="Metin kutusu 60"/>
          <p:cNvSpPr txBox="1"/>
          <p:nvPr/>
        </p:nvSpPr>
        <p:spPr>
          <a:xfrm>
            <a:off x="6129357" y="461260"/>
            <a:ext cx="3404777" cy="369332"/>
          </a:xfrm>
          <a:prstGeom prst="rect">
            <a:avLst/>
          </a:prstGeom>
          <a:noFill/>
        </p:spPr>
        <p:txBody>
          <a:bodyPr wrap="square" rtlCol="0">
            <a:spAutoFit/>
          </a:bodyPr>
          <a:lstStyle/>
          <a:p>
            <a:r>
              <a:rPr lang="tr-TR" u="sng" dirty="0" smtClean="0">
                <a:latin typeface="Cambria" panose="02040503050406030204" pitchFamily="18" charset="0"/>
                <a:ea typeface="Cambria" panose="02040503050406030204" pitchFamily="18" charset="0"/>
              </a:rPr>
              <a:t>Çok Katmanlı Algılayıcılar</a:t>
            </a:r>
            <a:r>
              <a:rPr lang="tr-TR" dirty="0" smtClean="0">
                <a:latin typeface="Cambria" panose="02040503050406030204" pitchFamily="18" charset="0"/>
                <a:ea typeface="Cambria" panose="02040503050406030204" pitchFamily="18" charset="0"/>
              </a:rPr>
              <a:t> (MLP)</a:t>
            </a:r>
            <a:endParaRPr lang="tr-TR" dirty="0">
              <a:latin typeface="Cambria" panose="02040503050406030204" pitchFamily="18" charset="0"/>
              <a:ea typeface="Cambria" panose="02040503050406030204" pitchFamily="18" charset="0"/>
            </a:endParaRPr>
          </a:p>
        </p:txBody>
      </p:sp>
      <p:pic>
        <p:nvPicPr>
          <p:cNvPr id="3086" name="Picture 14" descr="KNN Classification using Scikit-learn - DataCamp"/>
          <p:cNvPicPr>
            <a:picLocks noChangeAspect="1" noChangeArrowheads="1"/>
          </p:cNvPicPr>
          <p:nvPr/>
        </p:nvPicPr>
        <p:blipFill rotWithShape="1">
          <a:blip r:embed="rId5">
            <a:extLst>
              <a:ext uri="{28A0092B-C50C-407E-A947-70E740481C1C}">
                <a14:useLocalDpi xmlns:a14="http://schemas.microsoft.com/office/drawing/2010/main" val="0"/>
              </a:ext>
            </a:extLst>
          </a:blip>
          <a:srcRect l="4951" t="642" r="6820" b="8191"/>
          <a:stretch/>
        </p:blipFill>
        <p:spPr bwMode="auto">
          <a:xfrm>
            <a:off x="267533" y="4153701"/>
            <a:ext cx="2895600" cy="2551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2" name="Metin kutusu 61"/>
          <p:cNvSpPr txBox="1"/>
          <p:nvPr/>
        </p:nvSpPr>
        <p:spPr>
          <a:xfrm>
            <a:off x="165100" y="3686175"/>
            <a:ext cx="2656946" cy="369332"/>
          </a:xfrm>
          <a:prstGeom prst="rect">
            <a:avLst/>
          </a:prstGeom>
          <a:noFill/>
        </p:spPr>
        <p:txBody>
          <a:bodyPr wrap="none" rtlCol="0">
            <a:spAutoFit/>
          </a:bodyPr>
          <a:lstStyle/>
          <a:p>
            <a:r>
              <a:rPr lang="tr-TR" u="sng" dirty="0" smtClean="0">
                <a:latin typeface="Cambria" panose="02040503050406030204" pitchFamily="18" charset="0"/>
                <a:ea typeface="Cambria" panose="02040503050406030204" pitchFamily="18" charset="0"/>
              </a:rPr>
              <a:t>En Yakın K Komşu</a:t>
            </a:r>
            <a:r>
              <a:rPr lang="tr-TR" dirty="0" smtClean="0">
                <a:latin typeface="Cambria" panose="02040503050406030204" pitchFamily="18" charset="0"/>
                <a:ea typeface="Cambria" panose="02040503050406030204" pitchFamily="18" charset="0"/>
              </a:rPr>
              <a:t> (KNN)</a:t>
            </a:r>
            <a:endParaRPr lang="tr-TR" dirty="0">
              <a:latin typeface="Cambria" panose="02040503050406030204" pitchFamily="18" charset="0"/>
              <a:ea typeface="Cambria" panose="02040503050406030204" pitchFamily="18" charset="0"/>
            </a:endParaRPr>
          </a:p>
        </p:txBody>
      </p:sp>
      <p:sp>
        <p:nvSpPr>
          <p:cNvPr id="3073" name="Metin kutusu 3072"/>
          <p:cNvSpPr txBox="1"/>
          <p:nvPr/>
        </p:nvSpPr>
        <p:spPr>
          <a:xfrm>
            <a:off x="6108700" y="3654411"/>
            <a:ext cx="2905283" cy="369332"/>
          </a:xfrm>
          <a:prstGeom prst="rect">
            <a:avLst/>
          </a:prstGeom>
          <a:noFill/>
        </p:spPr>
        <p:txBody>
          <a:bodyPr wrap="none" rtlCol="0">
            <a:spAutoFit/>
          </a:bodyPr>
          <a:lstStyle/>
          <a:p>
            <a:r>
              <a:rPr lang="tr-TR" u="sng" dirty="0" err="1" smtClean="0">
                <a:latin typeface="Cambria" panose="02040503050406030204" pitchFamily="18" charset="0"/>
                <a:ea typeface="Cambria" panose="02040503050406030204" pitchFamily="18" charset="0"/>
              </a:rPr>
              <a:t>Evrişimli</a:t>
            </a:r>
            <a:r>
              <a:rPr lang="tr-TR" u="sng" dirty="0" smtClean="0">
                <a:latin typeface="Cambria" panose="02040503050406030204" pitchFamily="18" charset="0"/>
                <a:ea typeface="Cambria" panose="02040503050406030204" pitchFamily="18" charset="0"/>
              </a:rPr>
              <a:t> Sinir Ağları</a:t>
            </a:r>
            <a:r>
              <a:rPr lang="tr-TR" dirty="0" smtClean="0">
                <a:latin typeface="Cambria" panose="02040503050406030204" pitchFamily="18" charset="0"/>
                <a:ea typeface="Cambria" panose="02040503050406030204" pitchFamily="18" charset="0"/>
              </a:rPr>
              <a:t> (CNN)</a:t>
            </a:r>
            <a:endParaRPr lang="tr-TR" dirty="0">
              <a:latin typeface="Cambria" panose="02040503050406030204" pitchFamily="18" charset="0"/>
              <a:ea typeface="Cambria" panose="02040503050406030204" pitchFamily="18" charset="0"/>
            </a:endParaRPr>
          </a:p>
        </p:txBody>
      </p:sp>
      <p:pic>
        <p:nvPicPr>
          <p:cNvPr id="3088" name="Picture 16" descr="Evrişimsel Sinir Ağları(Convolutional Neural Network) – DEVHUNTER"/>
          <p:cNvPicPr>
            <a:picLocks noChangeAspect="1" noChangeArrowheads="1"/>
          </p:cNvPicPr>
          <p:nvPr/>
        </p:nvPicPr>
        <p:blipFill rotWithShape="1">
          <a:blip r:embed="rId6">
            <a:extLst>
              <a:ext uri="{28A0092B-C50C-407E-A947-70E740481C1C}">
                <a14:useLocalDpi xmlns:a14="http://schemas.microsoft.com/office/drawing/2010/main" val="0"/>
              </a:ext>
            </a:extLst>
          </a:blip>
          <a:srcRect t="-669" b="-1"/>
          <a:stretch/>
        </p:blipFill>
        <p:spPr bwMode="auto">
          <a:xfrm>
            <a:off x="6395204" y="4055507"/>
            <a:ext cx="5497592" cy="1703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077" name="Metin kutusu 3076"/>
          <p:cNvSpPr txBox="1"/>
          <p:nvPr/>
        </p:nvSpPr>
        <p:spPr>
          <a:xfrm>
            <a:off x="3398646" y="866596"/>
            <a:ext cx="2440459" cy="2462213"/>
          </a:xfrm>
          <a:prstGeom prst="rect">
            <a:avLst/>
          </a:prstGeom>
          <a:noFill/>
        </p:spPr>
        <p:txBody>
          <a:bodyPr wrap="square" rtlCol="0">
            <a:spAutoFit/>
          </a:bodyPr>
          <a:lstStyle/>
          <a:p>
            <a:pPr algn="just"/>
            <a:r>
              <a:rPr lang="tr-TR" sz="1400" dirty="0" smtClean="0">
                <a:latin typeface="Cambria" panose="02040503050406030204" pitchFamily="18" charset="0"/>
                <a:ea typeface="Cambria" panose="02040503050406030204" pitchFamily="18" charset="0"/>
              </a:rPr>
              <a:t>Karar </a:t>
            </a:r>
            <a:r>
              <a:rPr lang="tr-TR" sz="1400" dirty="0">
                <a:latin typeface="Cambria" panose="02040503050406030204" pitchFamily="18" charset="0"/>
                <a:ea typeface="Cambria" panose="02040503050406030204" pitchFamily="18" charset="0"/>
              </a:rPr>
              <a:t>ağacı, çok sayıda kayıt içeren bir veri kümesini, bir dizi karar kuralları uygulayarak daha küçük kümelere bölmek için kullanılan bir </a:t>
            </a:r>
            <a:r>
              <a:rPr lang="tr-TR" sz="1400" dirty="0" smtClean="0">
                <a:latin typeface="Cambria" panose="02040503050406030204" pitchFamily="18" charset="0"/>
                <a:ea typeface="Cambria" panose="02040503050406030204" pitchFamily="18" charset="0"/>
              </a:rPr>
              <a:t>yapıdır. Yani </a:t>
            </a:r>
            <a:r>
              <a:rPr lang="tr-TR" sz="1400" dirty="0">
                <a:latin typeface="Cambria" panose="02040503050406030204" pitchFamily="18" charset="0"/>
                <a:ea typeface="Cambria" panose="02040503050406030204" pitchFamily="18" charset="0"/>
              </a:rPr>
              <a:t>basit karar verme adımları uygulanarak, büyük miktarlardaki kayıtları, çok küçük kayıt gruplarına bölerek kullanılan bir yapıdır.</a:t>
            </a:r>
          </a:p>
        </p:txBody>
      </p:sp>
      <p:sp>
        <p:nvSpPr>
          <p:cNvPr id="3079" name="Metin kutusu 3078"/>
          <p:cNvSpPr txBox="1"/>
          <p:nvPr/>
        </p:nvSpPr>
        <p:spPr>
          <a:xfrm>
            <a:off x="9430193" y="1224565"/>
            <a:ext cx="2629291" cy="979755"/>
          </a:xfrm>
          <a:prstGeom prst="rect">
            <a:avLst/>
          </a:prstGeom>
          <a:noFill/>
        </p:spPr>
        <p:txBody>
          <a:bodyPr wrap="square" rtlCol="0">
            <a:spAutoFit/>
          </a:bodyPr>
          <a:lstStyle/>
          <a:p>
            <a:pPr algn="just">
              <a:spcAft>
                <a:spcPts val="200"/>
              </a:spcAft>
            </a:pPr>
            <a:r>
              <a:rPr lang="tr-TR" sz="1400" dirty="0" smtClean="0">
                <a:latin typeface="Cambria" panose="02040503050406030204" pitchFamily="18" charset="0"/>
                <a:ea typeface="Cambria" panose="02040503050406030204" pitchFamily="18" charset="0"/>
              </a:rPr>
              <a:t>XOR </a:t>
            </a:r>
            <a:r>
              <a:rPr lang="tr-TR" sz="1400" dirty="0" err="1">
                <a:latin typeface="Cambria" panose="02040503050406030204" pitchFamily="18" charset="0"/>
                <a:ea typeface="Cambria" panose="02040503050406030204" pitchFamily="18" charset="0"/>
              </a:rPr>
              <a:t>Problemi’ni</a:t>
            </a:r>
            <a:r>
              <a:rPr lang="tr-TR" sz="1400" dirty="0">
                <a:latin typeface="Cambria" panose="02040503050406030204" pitchFamily="18" charset="0"/>
                <a:ea typeface="Cambria" panose="02040503050406030204" pitchFamily="18" charset="0"/>
              </a:rPr>
              <a:t> çözmek için yapılan çalışmalar sonucu ortaya çıkmıştır</a:t>
            </a:r>
            <a:r>
              <a:rPr lang="tr-TR" sz="1400" dirty="0" smtClean="0">
                <a:latin typeface="Cambria" panose="02040503050406030204" pitchFamily="18" charset="0"/>
                <a:ea typeface="Cambria" panose="02040503050406030204" pitchFamily="18" charset="0"/>
              </a:rPr>
              <a:t>.</a:t>
            </a:r>
          </a:p>
          <a:p>
            <a:pPr algn="just"/>
            <a:endParaRPr lang="tr-TR" sz="1400" dirty="0">
              <a:latin typeface="Cambria" panose="02040503050406030204" pitchFamily="18" charset="0"/>
              <a:ea typeface="Cambria" panose="02040503050406030204" pitchFamily="18" charset="0"/>
            </a:endParaRPr>
          </a:p>
        </p:txBody>
      </p:sp>
      <p:sp>
        <p:nvSpPr>
          <p:cNvPr id="3081" name="Metin kutusu 3080"/>
          <p:cNvSpPr txBox="1"/>
          <p:nvPr/>
        </p:nvSpPr>
        <p:spPr>
          <a:xfrm>
            <a:off x="6157932" y="2503498"/>
            <a:ext cx="6075343" cy="954107"/>
          </a:xfrm>
          <a:prstGeom prst="rect">
            <a:avLst/>
          </a:prstGeom>
          <a:noFill/>
        </p:spPr>
        <p:txBody>
          <a:bodyPr wrap="square" rtlCol="0">
            <a:spAutoFit/>
          </a:bodyPr>
          <a:lstStyle/>
          <a:p>
            <a:r>
              <a:rPr lang="tr-TR" sz="1400" dirty="0" smtClean="0">
                <a:latin typeface="Cambria" panose="02040503050406030204" pitchFamily="18" charset="0"/>
                <a:ea typeface="Cambria" panose="02040503050406030204" pitchFamily="18" charset="0"/>
              </a:rPr>
              <a:t>    Ara katman sayısı ihtiyaca göre ayarlanır. Ayrıca </a:t>
            </a:r>
            <a:r>
              <a:rPr lang="tr-TR" sz="1400" dirty="0">
                <a:latin typeface="Cambria" panose="02040503050406030204" pitchFamily="18" charset="0"/>
                <a:ea typeface="Cambria" panose="02040503050406030204" pitchFamily="18" charset="0"/>
              </a:rPr>
              <a:t>katmandaki nöron sayısı da probleme göre belirlenir. Çıkış katmanı önceki katmanlardan gelen verileri işleyerek ağın çıkışını belirler. Sistemin çıkış sayısı çıkış katmanında bulunan eleman sayısına eşittir.</a:t>
            </a:r>
          </a:p>
        </p:txBody>
      </p:sp>
      <p:sp>
        <p:nvSpPr>
          <p:cNvPr id="3083" name="Metin kutusu 3082"/>
          <p:cNvSpPr txBox="1"/>
          <p:nvPr/>
        </p:nvSpPr>
        <p:spPr>
          <a:xfrm>
            <a:off x="3246436" y="4306265"/>
            <a:ext cx="2800333" cy="2246769"/>
          </a:xfrm>
          <a:prstGeom prst="rect">
            <a:avLst/>
          </a:prstGeom>
          <a:noFill/>
        </p:spPr>
        <p:txBody>
          <a:bodyPr wrap="square" rtlCol="0">
            <a:spAutoFit/>
          </a:bodyPr>
          <a:lstStyle/>
          <a:p>
            <a:pPr algn="just"/>
            <a:r>
              <a:rPr lang="tr-TR" sz="1400" dirty="0" smtClean="0">
                <a:latin typeface="Cambria" panose="02040503050406030204" pitchFamily="18" charset="0"/>
                <a:ea typeface="Cambria" panose="02040503050406030204" pitchFamily="18" charset="0"/>
              </a:rPr>
              <a:t>"</a:t>
            </a:r>
            <a:r>
              <a:rPr lang="tr-TR" sz="1400" i="1" dirty="0">
                <a:latin typeface="Cambria" panose="02040503050406030204" pitchFamily="18" charset="0"/>
                <a:ea typeface="Cambria" panose="02040503050406030204" pitchFamily="18" charset="0"/>
              </a:rPr>
              <a:t>Bana arkadaşını söyle, sana kim olduğunu söyleyeyim</a:t>
            </a:r>
            <a:r>
              <a:rPr lang="tr-TR" sz="1400" dirty="0">
                <a:latin typeface="Cambria" panose="02040503050406030204" pitchFamily="18" charset="0"/>
                <a:ea typeface="Cambria" panose="02040503050406030204" pitchFamily="18" charset="0"/>
              </a:rPr>
              <a:t>" mantığında </a:t>
            </a:r>
            <a:r>
              <a:rPr lang="tr-TR" sz="1400" dirty="0" smtClean="0">
                <a:latin typeface="Cambria" panose="02040503050406030204" pitchFamily="18" charset="0"/>
                <a:ea typeface="Cambria" panose="02040503050406030204" pitchFamily="18" charset="0"/>
              </a:rPr>
              <a:t>çalışan , tembel olarak bilinen bir makine öğrenmesi algoritmasıdır.</a:t>
            </a:r>
            <a:endParaRPr lang="tr-TR" sz="1400" b="1" dirty="0">
              <a:latin typeface="Cambria" panose="02040503050406030204" pitchFamily="18" charset="0"/>
              <a:ea typeface="Cambria" panose="02040503050406030204" pitchFamily="18" charset="0"/>
            </a:endParaRPr>
          </a:p>
          <a:p>
            <a:pPr algn="just"/>
            <a:r>
              <a:rPr lang="tr-TR" sz="1400" dirty="0">
                <a:latin typeface="Cambria" panose="02040503050406030204" pitchFamily="18" charset="0"/>
                <a:ea typeface="Cambria" panose="02040503050406030204" pitchFamily="18" charset="0"/>
              </a:rPr>
              <a:t>    Yaptığı iş temel olarak girilen değeri ilgili veri setindeki </a:t>
            </a:r>
            <a:r>
              <a:rPr lang="tr-TR" sz="1400" dirty="0" smtClean="0">
                <a:latin typeface="Cambria" panose="02040503050406030204" pitchFamily="18" charset="0"/>
                <a:ea typeface="Cambria" panose="02040503050406030204" pitchFamily="18" charset="0"/>
              </a:rPr>
              <a:t>verilerin uzaklıklarıyla kıyaslayıp </a:t>
            </a:r>
            <a:r>
              <a:rPr lang="tr-TR" sz="1400" dirty="0">
                <a:latin typeface="Cambria" panose="02040503050406030204" pitchFamily="18" charset="0"/>
                <a:ea typeface="Cambria" panose="02040503050406030204" pitchFamily="18" charset="0"/>
              </a:rPr>
              <a:t>, kullanıcıdan aldığı k değerine göre kıyasladığı </a:t>
            </a:r>
            <a:r>
              <a:rPr lang="tr-TR" sz="1400" dirty="0" smtClean="0">
                <a:latin typeface="Cambria" panose="02040503050406030204" pitchFamily="18" charset="0"/>
                <a:ea typeface="Cambria" panose="02040503050406030204" pitchFamily="18" charset="0"/>
              </a:rPr>
              <a:t>veri setindeki en yakın </a:t>
            </a:r>
            <a:r>
              <a:rPr lang="tr-TR" sz="1400" dirty="0">
                <a:latin typeface="Cambria" panose="02040503050406030204" pitchFamily="18" charset="0"/>
                <a:ea typeface="Cambria" panose="02040503050406030204" pitchFamily="18" charset="0"/>
              </a:rPr>
              <a:t>k </a:t>
            </a:r>
            <a:r>
              <a:rPr lang="tr-TR" sz="1400" dirty="0" smtClean="0">
                <a:latin typeface="Cambria" panose="02040503050406030204" pitchFamily="18" charset="0"/>
                <a:ea typeface="Cambria" panose="02040503050406030204" pitchFamily="18" charset="0"/>
              </a:rPr>
              <a:t>tane örneği </a:t>
            </a:r>
            <a:r>
              <a:rPr lang="tr-TR" sz="1400" dirty="0">
                <a:latin typeface="Cambria" panose="02040503050406030204" pitchFamily="18" charset="0"/>
                <a:ea typeface="Cambria" panose="02040503050406030204" pitchFamily="18" charset="0"/>
              </a:rPr>
              <a:t>seçmektir . </a:t>
            </a:r>
          </a:p>
        </p:txBody>
      </p:sp>
      <p:sp>
        <p:nvSpPr>
          <p:cNvPr id="3085" name="Metin kutusu 3084"/>
          <p:cNvSpPr txBox="1"/>
          <p:nvPr/>
        </p:nvSpPr>
        <p:spPr>
          <a:xfrm>
            <a:off x="6261160" y="5843990"/>
            <a:ext cx="5689480" cy="954107"/>
          </a:xfrm>
          <a:prstGeom prst="rect">
            <a:avLst/>
          </a:prstGeom>
          <a:noFill/>
        </p:spPr>
        <p:txBody>
          <a:bodyPr wrap="square" rtlCol="0">
            <a:spAutoFit/>
          </a:bodyPr>
          <a:lstStyle/>
          <a:p>
            <a:pPr algn="just"/>
            <a:r>
              <a:rPr lang="tr-TR" sz="1400" dirty="0">
                <a:latin typeface="Cambria" panose="02040503050406030204" pitchFamily="18" charset="0"/>
                <a:ea typeface="Cambria" panose="02040503050406030204" pitchFamily="18" charset="0"/>
              </a:rPr>
              <a:t>Farklı </a:t>
            </a:r>
            <a:r>
              <a:rPr lang="tr-TR" sz="1400" dirty="0" smtClean="0">
                <a:latin typeface="Cambria" panose="02040503050406030204" pitchFamily="18" charset="0"/>
                <a:ea typeface="Cambria" panose="02040503050406030204" pitchFamily="18" charset="0"/>
              </a:rPr>
              <a:t>operasyonlarla verinin özelliklerini </a:t>
            </a:r>
            <a:r>
              <a:rPr lang="tr-TR" sz="1400" dirty="0">
                <a:latin typeface="Cambria" panose="02040503050406030204" pitchFamily="18" charset="0"/>
                <a:ea typeface="Cambria" panose="02040503050406030204" pitchFamily="18" charset="0"/>
              </a:rPr>
              <a:t>yakalayan ve onları sınıflandıran bu algoritma farklı katmanlardan oluşmaktadır. </a:t>
            </a:r>
            <a:r>
              <a:rPr lang="tr-TR" sz="1400" dirty="0" err="1" smtClean="0">
                <a:latin typeface="Cambria" panose="02040503050406030204" pitchFamily="18" charset="0"/>
                <a:ea typeface="Cambria" panose="02040503050406030204" pitchFamily="18" charset="0"/>
              </a:rPr>
              <a:t>Convolutional</a:t>
            </a:r>
            <a:r>
              <a:rPr lang="tr-TR" sz="1400" dirty="0" smtClean="0">
                <a:latin typeface="Cambria" panose="02040503050406030204" pitchFamily="18" charset="0"/>
                <a:ea typeface="Cambria" panose="02040503050406030204" pitchFamily="18" charset="0"/>
              </a:rPr>
              <a:t>, </a:t>
            </a:r>
            <a:r>
              <a:rPr lang="tr-TR" sz="1400" dirty="0" err="1">
                <a:latin typeface="Cambria" panose="02040503050406030204" pitchFamily="18" charset="0"/>
                <a:ea typeface="Cambria" panose="02040503050406030204" pitchFamily="18" charset="0"/>
              </a:rPr>
              <a:t>Pooling</a:t>
            </a:r>
            <a:r>
              <a:rPr lang="tr-TR" sz="1400" dirty="0">
                <a:latin typeface="Cambria" panose="02040503050406030204" pitchFamily="18" charset="0"/>
                <a:ea typeface="Cambria" panose="02040503050406030204" pitchFamily="18" charset="0"/>
              </a:rPr>
              <a:t> ve </a:t>
            </a:r>
            <a:r>
              <a:rPr lang="tr-TR" sz="1400" dirty="0" err="1">
                <a:latin typeface="Cambria" panose="02040503050406030204" pitchFamily="18" charset="0"/>
                <a:ea typeface="Cambria" panose="02040503050406030204" pitchFamily="18" charset="0"/>
              </a:rPr>
              <a:t>Fully</a:t>
            </a:r>
            <a:r>
              <a:rPr lang="tr-TR" sz="1400" dirty="0">
                <a:latin typeface="Cambria" panose="02040503050406030204" pitchFamily="18" charset="0"/>
                <a:ea typeface="Cambria" panose="02040503050406030204" pitchFamily="18" charset="0"/>
              </a:rPr>
              <a:t> </a:t>
            </a:r>
            <a:r>
              <a:rPr lang="tr-TR" sz="1400" dirty="0" err="1">
                <a:latin typeface="Cambria" panose="02040503050406030204" pitchFamily="18" charset="0"/>
                <a:ea typeface="Cambria" panose="02040503050406030204" pitchFamily="18" charset="0"/>
              </a:rPr>
              <a:t>Connected</a:t>
            </a:r>
            <a:r>
              <a:rPr lang="tr-TR" sz="1400" dirty="0">
                <a:latin typeface="Cambria" panose="02040503050406030204" pitchFamily="18" charset="0"/>
                <a:ea typeface="Cambria" panose="02040503050406030204" pitchFamily="18" charset="0"/>
              </a:rPr>
              <a:t> olan bu katmanlardan geçen </a:t>
            </a:r>
            <a:r>
              <a:rPr lang="tr-TR" sz="1400" dirty="0" smtClean="0">
                <a:latin typeface="Cambria" panose="02040503050406030204" pitchFamily="18" charset="0"/>
                <a:ea typeface="Cambria" panose="02040503050406030204" pitchFamily="18" charset="0"/>
              </a:rPr>
              <a:t>veri, </a:t>
            </a:r>
            <a:r>
              <a:rPr lang="tr-TR" sz="1400" dirty="0">
                <a:latin typeface="Cambria" panose="02040503050406030204" pitchFamily="18" charset="0"/>
                <a:ea typeface="Cambria" panose="02040503050406030204" pitchFamily="18" charset="0"/>
              </a:rPr>
              <a:t>farklı </a:t>
            </a:r>
            <a:r>
              <a:rPr lang="tr-TR" sz="1400" dirty="0" smtClean="0">
                <a:latin typeface="Cambria" panose="02040503050406030204" pitchFamily="18" charset="0"/>
                <a:ea typeface="Cambria" panose="02040503050406030204" pitchFamily="18" charset="0"/>
              </a:rPr>
              <a:t>işlemlerden geçerek modele </a:t>
            </a:r>
            <a:r>
              <a:rPr lang="tr-TR" sz="1400" dirty="0">
                <a:latin typeface="Cambria" panose="02040503050406030204" pitchFamily="18" charset="0"/>
                <a:ea typeface="Cambria" panose="02040503050406030204" pitchFamily="18" charset="0"/>
              </a:rPr>
              <a:t>girecek kıvama gelir.</a:t>
            </a:r>
          </a:p>
        </p:txBody>
      </p:sp>
      <p:sp>
        <p:nvSpPr>
          <p:cNvPr id="4" name="Slayt Numarası Yer Tutucusu 3"/>
          <p:cNvSpPr>
            <a:spLocks noGrp="1"/>
          </p:cNvSpPr>
          <p:nvPr>
            <p:ph type="sldNum" sz="quarter" idx="7"/>
          </p:nvPr>
        </p:nvSpPr>
        <p:spPr>
          <a:xfrm>
            <a:off x="9297677" y="6493239"/>
            <a:ext cx="2805620" cy="342900"/>
          </a:xfrm>
        </p:spPr>
        <p:txBody>
          <a:bodyPr/>
          <a:lstStyle/>
          <a:p>
            <a:fld id="{B6F15528-21DE-4FAA-801E-634DDDAF4B2B}" type="slidenum">
              <a:rPr lang="tr-TR" smtClean="0"/>
              <a:t>12</a:t>
            </a:fld>
            <a:endParaRPr lang="tr-TR" dirty="0"/>
          </a:p>
        </p:txBody>
      </p:sp>
    </p:spTree>
    <p:extLst>
      <p:ext uri="{BB962C8B-B14F-4D97-AF65-F5344CB8AC3E}">
        <p14:creationId xmlns:p14="http://schemas.microsoft.com/office/powerpoint/2010/main" val="187832652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2012742" y="762000"/>
            <a:ext cx="2053249" cy="335989"/>
          </a:xfrm>
          <a:prstGeom prst="rect">
            <a:avLst/>
          </a:prstGeom>
        </p:spPr>
        <p:txBody>
          <a:bodyPr vert="horz" wrap="square" lIns="0" tIns="12700" rIns="0" bIns="0" rtlCol="0">
            <a:spAutoFit/>
          </a:bodyPr>
          <a:lstStyle/>
          <a:p>
            <a:pPr marL="12700">
              <a:lnSpc>
                <a:spcPct val="100000"/>
              </a:lnSpc>
              <a:spcBef>
                <a:spcPts val="100"/>
              </a:spcBef>
            </a:pPr>
            <a:r>
              <a:rPr lang="tr-TR" sz="2100" b="1" spc="-15" dirty="0" smtClean="0">
                <a:solidFill>
                  <a:srgbClr val="FFFFFF"/>
                </a:solidFill>
                <a:latin typeface="Montserrat-Black"/>
                <a:cs typeface="Montserrat-Black"/>
              </a:rPr>
              <a:t>Başarı Oranları</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61"/>
                  </a:lnTo>
                  <a:lnTo>
                    <a:pt x="195973" y="739241"/>
                  </a:lnTo>
                  <a:lnTo>
                    <a:pt x="248413" y="736875"/>
                  </a:lnTo>
                  <a:lnTo>
                    <a:pt x="288564" y="722234"/>
                  </a:lnTo>
                  <a:lnTo>
                    <a:pt x="232030" y="722234"/>
                  </a:lnTo>
                  <a:lnTo>
                    <a:pt x="219523" y="720926"/>
                  </a:lnTo>
                  <a:lnTo>
                    <a:pt x="199047" y="716432"/>
                  </a:lnTo>
                  <a:lnTo>
                    <a:pt x="173376"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5" y="569183"/>
                  </a:lnTo>
                  <a:lnTo>
                    <a:pt x="375096" y="589256"/>
                  </a:lnTo>
                  <a:lnTo>
                    <a:pt x="350984" y="644222"/>
                  </a:lnTo>
                  <a:lnTo>
                    <a:pt x="338675" y="656468"/>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39"/>
                  </a:lnTo>
                  <a:lnTo>
                    <a:pt x="49669" y="444296"/>
                  </a:lnTo>
                  <a:lnTo>
                    <a:pt x="67315" y="556711"/>
                  </a:lnTo>
                  <a:lnTo>
                    <a:pt x="101617" y="637960"/>
                  </a:lnTo>
                  <a:lnTo>
                    <a:pt x="135050" y="687275"/>
                  </a:lnTo>
                  <a:lnTo>
                    <a:pt x="150088" y="703884"/>
                  </a:lnTo>
                  <a:lnTo>
                    <a:pt x="173376" y="703884"/>
                  </a:lnTo>
                  <a:lnTo>
                    <a:pt x="172172" y="703296"/>
                  </a:lnTo>
                  <a:lnTo>
                    <a:pt x="147874" y="679145"/>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3"/>
                  </a:lnTo>
                  <a:lnTo>
                    <a:pt x="285871" y="686107"/>
                  </a:lnTo>
                  <a:lnTo>
                    <a:pt x="270167" y="703440"/>
                  </a:lnTo>
                  <a:lnTo>
                    <a:pt x="291467" y="703440"/>
                  </a:lnTo>
                  <a:lnTo>
                    <a:pt x="338675" y="656468"/>
                  </a:lnTo>
                  <a:lnTo>
                    <a:pt x="359648" y="621779"/>
                  </a:lnTo>
                  <a:lnTo>
                    <a:pt x="372215" y="569183"/>
                  </a:lnTo>
                  <a:lnTo>
                    <a:pt x="363815" y="510651"/>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8" y="126809"/>
                  </a:lnTo>
                  <a:lnTo>
                    <a:pt x="262248" y="119962"/>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8"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1"/>
                  </a:lnTo>
                  <a:lnTo>
                    <a:pt x="271595" y="129500"/>
                  </a:lnTo>
                  <a:lnTo>
                    <a:pt x="268958"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0"/>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88"/>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6"/>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20"/>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0"/>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3"/>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0"/>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36"/>
                  </a:lnTo>
                  <a:lnTo>
                    <a:pt x="95059" y="131660"/>
                  </a:lnTo>
                  <a:lnTo>
                    <a:pt x="94576" y="130733"/>
                  </a:lnTo>
                  <a:lnTo>
                    <a:pt x="89001" y="124460"/>
                  </a:lnTo>
                  <a:lnTo>
                    <a:pt x="81915" y="120192"/>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54"/>
                  </a:lnTo>
                  <a:lnTo>
                    <a:pt x="72986" y="75920"/>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09"/>
                  </a:lnTo>
                  <a:lnTo>
                    <a:pt x="182994" y="164236"/>
                  </a:lnTo>
                  <a:lnTo>
                    <a:pt x="172580" y="165417"/>
                  </a:lnTo>
                  <a:lnTo>
                    <a:pt x="161772" y="164604"/>
                  </a:lnTo>
                  <a:lnTo>
                    <a:pt x="151549" y="162458"/>
                  </a:lnTo>
                  <a:lnTo>
                    <a:pt x="142328" y="159435"/>
                  </a:lnTo>
                  <a:lnTo>
                    <a:pt x="134543" y="155968"/>
                  </a:lnTo>
                  <a:lnTo>
                    <a:pt x="127571" y="184327"/>
                  </a:lnTo>
                  <a:lnTo>
                    <a:pt x="135458" y="187769"/>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09"/>
                  </a:lnTo>
                  <a:lnTo>
                    <a:pt x="594055" y="164236"/>
                  </a:lnTo>
                  <a:lnTo>
                    <a:pt x="583653" y="165417"/>
                  </a:lnTo>
                  <a:lnTo>
                    <a:pt x="572833" y="164604"/>
                  </a:lnTo>
                  <a:lnTo>
                    <a:pt x="562610" y="162458"/>
                  </a:lnTo>
                  <a:lnTo>
                    <a:pt x="553389" y="159435"/>
                  </a:lnTo>
                  <a:lnTo>
                    <a:pt x="545630" y="155968"/>
                  </a:lnTo>
                  <a:lnTo>
                    <a:pt x="538645" y="184327"/>
                  </a:lnTo>
                  <a:lnTo>
                    <a:pt x="546531" y="187769"/>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2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34"/>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34"/>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34"/>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23"/>
                  </a:moveTo>
                  <a:lnTo>
                    <a:pt x="492493" y="122745"/>
                  </a:lnTo>
                  <a:lnTo>
                    <a:pt x="479628" y="122745"/>
                  </a:lnTo>
                  <a:lnTo>
                    <a:pt x="474154" y="127723"/>
                  </a:lnTo>
                  <a:lnTo>
                    <a:pt x="474154" y="134848"/>
                  </a:lnTo>
                  <a:lnTo>
                    <a:pt x="474154" y="141973"/>
                  </a:lnTo>
                  <a:lnTo>
                    <a:pt x="479628" y="147129"/>
                  </a:lnTo>
                  <a:lnTo>
                    <a:pt x="492493" y="147129"/>
                  </a:lnTo>
                  <a:lnTo>
                    <a:pt x="497789" y="141973"/>
                  </a:lnTo>
                  <a:lnTo>
                    <a:pt x="497789" y="127723"/>
                  </a:lnTo>
                  <a:close/>
                </a:path>
                <a:path w="1452879" h="182879">
                  <a:moveTo>
                    <a:pt x="622642" y="48755"/>
                  </a:moveTo>
                  <a:lnTo>
                    <a:pt x="584733" y="48755"/>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37"/>
                  </a:lnTo>
                  <a:lnTo>
                    <a:pt x="513588" y="74269"/>
                  </a:lnTo>
                  <a:lnTo>
                    <a:pt x="509790" y="93751"/>
                  </a:lnTo>
                  <a:lnTo>
                    <a:pt x="513588" y="113245"/>
                  </a:lnTo>
                  <a:lnTo>
                    <a:pt x="523786" y="128041"/>
                  </a:lnTo>
                  <a:lnTo>
                    <a:pt x="538568" y="137439"/>
                  </a:lnTo>
                  <a:lnTo>
                    <a:pt x="556158" y="140728"/>
                  </a:lnTo>
                  <a:lnTo>
                    <a:pt x="564464" y="140081"/>
                  </a:lnTo>
                  <a:lnTo>
                    <a:pt x="571665" y="138163"/>
                  </a:lnTo>
                  <a:lnTo>
                    <a:pt x="577761" y="134937"/>
                  </a:lnTo>
                  <a:lnTo>
                    <a:pt x="582790" y="130416"/>
                  </a:lnTo>
                  <a:lnTo>
                    <a:pt x="582790" y="132168"/>
                  </a:lnTo>
                  <a:lnTo>
                    <a:pt x="581520" y="140817"/>
                  </a:lnTo>
                  <a:lnTo>
                    <a:pt x="577481" y="147193"/>
                  </a:lnTo>
                  <a:lnTo>
                    <a:pt x="570369" y="151117"/>
                  </a:lnTo>
                  <a:lnTo>
                    <a:pt x="559866" y="152463"/>
                  </a:lnTo>
                  <a:lnTo>
                    <a:pt x="551726" y="151777"/>
                  </a:lnTo>
                  <a:lnTo>
                    <a:pt x="543382" y="149847"/>
                  </a:lnTo>
                  <a:lnTo>
                    <a:pt x="535559" y="146824"/>
                  </a:lnTo>
                  <a:lnTo>
                    <a:pt x="529005" y="142862"/>
                  </a:lnTo>
                  <a:lnTo>
                    <a:pt x="515607" y="170243"/>
                  </a:lnTo>
                  <a:lnTo>
                    <a:pt x="525538" y="175514"/>
                  </a:lnTo>
                  <a:lnTo>
                    <a:pt x="537121" y="179298"/>
                  </a:lnTo>
                  <a:lnTo>
                    <a:pt x="550024" y="181584"/>
                  </a:lnTo>
                  <a:lnTo>
                    <a:pt x="563918" y="182359"/>
                  </a:lnTo>
                  <a:lnTo>
                    <a:pt x="588645" y="178955"/>
                  </a:lnTo>
                  <a:lnTo>
                    <a:pt x="607110" y="168643"/>
                  </a:lnTo>
                  <a:lnTo>
                    <a:pt x="617867" y="152463"/>
                  </a:lnTo>
                  <a:lnTo>
                    <a:pt x="618655" y="151269"/>
                  </a:lnTo>
                  <a:lnTo>
                    <a:pt x="622033" y="130416"/>
                  </a:lnTo>
                  <a:lnTo>
                    <a:pt x="622642" y="126669"/>
                  </a:lnTo>
                  <a:lnTo>
                    <a:pt x="622642" y="109397"/>
                  </a:lnTo>
                  <a:lnTo>
                    <a:pt x="622642" y="78270"/>
                  </a:lnTo>
                  <a:lnTo>
                    <a:pt x="622642" y="59766"/>
                  </a:lnTo>
                  <a:lnTo>
                    <a:pt x="622642" y="48755"/>
                  </a:lnTo>
                  <a:close/>
                </a:path>
                <a:path w="1452879" h="182879">
                  <a:moveTo>
                    <a:pt x="742962" y="97320"/>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20"/>
                  </a:lnTo>
                  <a:lnTo>
                    <a:pt x="639356" y="117436"/>
                  </a:lnTo>
                  <a:lnTo>
                    <a:pt x="651103" y="133438"/>
                  </a:lnTo>
                  <a:lnTo>
                    <a:pt x="669505" y="144005"/>
                  </a:lnTo>
                  <a:lnTo>
                    <a:pt x="693585" y="147828"/>
                  </a:lnTo>
                  <a:lnTo>
                    <a:pt x="706970" y="146824"/>
                  </a:lnTo>
                  <a:lnTo>
                    <a:pt x="718362" y="143865"/>
                  </a:lnTo>
                  <a:lnTo>
                    <a:pt x="727900" y="138963"/>
                  </a:lnTo>
                  <a:lnTo>
                    <a:pt x="735736" y="132168"/>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898"/>
                  </a:lnTo>
                  <a:lnTo>
                    <a:pt x="742962" y="100152"/>
                  </a:lnTo>
                  <a:lnTo>
                    <a:pt x="742962" y="97320"/>
                  </a:lnTo>
                  <a:close/>
                </a:path>
                <a:path w="1452879" h="182879">
                  <a:moveTo>
                    <a:pt x="795362" y="14046"/>
                  </a:moveTo>
                  <a:lnTo>
                    <a:pt x="755523" y="14046"/>
                  </a:lnTo>
                  <a:lnTo>
                    <a:pt x="755523" y="146062"/>
                  </a:lnTo>
                  <a:lnTo>
                    <a:pt x="795362" y="146062"/>
                  </a:lnTo>
                  <a:lnTo>
                    <a:pt x="795362" y="14046"/>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44"/>
                  </a:lnTo>
                  <a:lnTo>
                    <a:pt x="856945" y="19748"/>
                  </a:lnTo>
                  <a:close/>
                </a:path>
                <a:path w="1452879" h="182879">
                  <a:moveTo>
                    <a:pt x="958164" y="114935"/>
                  </a:moveTo>
                  <a:lnTo>
                    <a:pt x="949515" y="94297"/>
                  </a:lnTo>
                  <a:lnTo>
                    <a:pt x="930478" y="86156"/>
                  </a:lnTo>
                  <a:lnTo>
                    <a:pt x="911453" y="83400"/>
                  </a:lnTo>
                  <a:lnTo>
                    <a:pt x="902792" y="78994"/>
                  </a:lnTo>
                  <a:lnTo>
                    <a:pt x="902792" y="76682"/>
                  </a:lnTo>
                  <a:lnTo>
                    <a:pt x="905611" y="74358"/>
                  </a:lnTo>
                  <a:lnTo>
                    <a:pt x="915847" y="74358"/>
                  </a:lnTo>
                  <a:lnTo>
                    <a:pt x="922235" y="74688"/>
                  </a:lnTo>
                  <a:lnTo>
                    <a:pt x="929119" y="75844"/>
                  </a:lnTo>
                  <a:lnTo>
                    <a:pt x="936332" y="78028"/>
                  </a:lnTo>
                  <a:lnTo>
                    <a:pt x="943698" y="81470"/>
                  </a:lnTo>
                  <a:lnTo>
                    <a:pt x="954646" y="54978"/>
                  </a:lnTo>
                  <a:lnTo>
                    <a:pt x="946175" y="51473"/>
                  </a:lnTo>
                  <a:lnTo>
                    <a:pt x="936434" y="48971"/>
                  </a:lnTo>
                  <a:lnTo>
                    <a:pt x="925982" y="47459"/>
                  </a:lnTo>
                  <a:lnTo>
                    <a:pt x="915314" y="46964"/>
                  </a:lnTo>
                  <a:lnTo>
                    <a:pt x="893914" y="49580"/>
                  </a:lnTo>
                  <a:lnTo>
                    <a:pt x="878459" y="56718"/>
                  </a:lnTo>
                  <a:lnTo>
                    <a:pt x="869099" y="67297"/>
                  </a:lnTo>
                  <a:lnTo>
                    <a:pt x="865936" y="80238"/>
                  </a:lnTo>
                  <a:lnTo>
                    <a:pt x="874623" y="100825"/>
                  </a:lnTo>
                  <a:lnTo>
                    <a:pt x="893711" y="108902"/>
                  </a:lnTo>
                  <a:lnTo>
                    <a:pt x="912812" y="111531"/>
                  </a:lnTo>
                  <a:lnTo>
                    <a:pt x="921486" y="115824"/>
                  </a:lnTo>
                  <a:lnTo>
                    <a:pt x="921486" y="118656"/>
                  </a:lnTo>
                  <a:lnTo>
                    <a:pt x="918845" y="120446"/>
                  </a:lnTo>
                  <a:lnTo>
                    <a:pt x="909142" y="120446"/>
                  </a:lnTo>
                  <a:lnTo>
                    <a:pt x="900341" y="119849"/>
                  </a:lnTo>
                  <a:lnTo>
                    <a:pt x="891438" y="118148"/>
                  </a:lnTo>
                  <a:lnTo>
                    <a:pt x="882980" y="115417"/>
                  </a:lnTo>
                  <a:lnTo>
                    <a:pt x="875461" y="111734"/>
                  </a:lnTo>
                  <a:lnTo>
                    <a:pt x="864527" y="138226"/>
                  </a:lnTo>
                  <a:lnTo>
                    <a:pt x="873201" y="142125"/>
                  </a:lnTo>
                  <a:lnTo>
                    <a:pt x="883881" y="145161"/>
                  </a:lnTo>
                  <a:lnTo>
                    <a:pt x="895819" y="147129"/>
                  </a:lnTo>
                  <a:lnTo>
                    <a:pt x="908253" y="147828"/>
                  </a:lnTo>
                  <a:lnTo>
                    <a:pt x="930198" y="145161"/>
                  </a:lnTo>
                  <a:lnTo>
                    <a:pt x="945781" y="137985"/>
                  </a:lnTo>
                  <a:lnTo>
                    <a:pt x="955078" y="127495"/>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44"/>
                  </a:lnTo>
                  <a:lnTo>
                    <a:pt x="1014107" y="19748"/>
                  </a:lnTo>
                  <a:close/>
                </a:path>
                <a:path w="1452879" h="182879">
                  <a:moveTo>
                    <a:pt x="1193812" y="90551"/>
                  </a:moveTo>
                  <a:lnTo>
                    <a:pt x="1190879" y="70840"/>
                  </a:lnTo>
                  <a:lnTo>
                    <a:pt x="1182789" y="57289"/>
                  </a:lnTo>
                  <a:lnTo>
                    <a:pt x="1170597" y="49466"/>
                  </a:lnTo>
                  <a:lnTo>
                    <a:pt x="1155369" y="46964"/>
                  </a:lnTo>
                  <a:lnTo>
                    <a:pt x="1145844" y="47942"/>
                  </a:lnTo>
                  <a:lnTo>
                    <a:pt x="1137183" y="50800"/>
                  </a:lnTo>
                  <a:lnTo>
                    <a:pt x="1129550" y="55435"/>
                  </a:lnTo>
                  <a:lnTo>
                    <a:pt x="1123099" y="61722"/>
                  </a:lnTo>
                  <a:lnTo>
                    <a:pt x="1117320" y="55130"/>
                  </a:lnTo>
                  <a:lnTo>
                    <a:pt x="1110195" y="50533"/>
                  </a:lnTo>
                  <a:lnTo>
                    <a:pt x="1101991" y="47840"/>
                  </a:lnTo>
                  <a:lnTo>
                    <a:pt x="1092949" y="46964"/>
                  </a:lnTo>
                  <a:lnTo>
                    <a:pt x="1085227" y="47625"/>
                  </a:lnTo>
                  <a:lnTo>
                    <a:pt x="1078026" y="49657"/>
                  </a:lnTo>
                  <a:lnTo>
                    <a:pt x="1071448" y="53047"/>
                  </a:lnTo>
                  <a:lnTo>
                    <a:pt x="1065606" y="57835"/>
                  </a:lnTo>
                  <a:lnTo>
                    <a:pt x="1065606" y="48755"/>
                  </a:lnTo>
                  <a:lnTo>
                    <a:pt x="1027696" y="48755"/>
                  </a:lnTo>
                  <a:lnTo>
                    <a:pt x="1027696" y="146062"/>
                  </a:lnTo>
                  <a:lnTo>
                    <a:pt x="1067549" y="146062"/>
                  </a:lnTo>
                  <a:lnTo>
                    <a:pt x="1067549" y="85559"/>
                  </a:lnTo>
                  <a:lnTo>
                    <a:pt x="1073010" y="80772"/>
                  </a:lnTo>
                  <a:lnTo>
                    <a:pt x="1086764" y="80772"/>
                  </a:lnTo>
                  <a:lnTo>
                    <a:pt x="1090828" y="85394"/>
                  </a:lnTo>
                  <a:lnTo>
                    <a:pt x="1090828" y="146062"/>
                  </a:lnTo>
                  <a:lnTo>
                    <a:pt x="1130681" y="146062"/>
                  </a:lnTo>
                  <a:lnTo>
                    <a:pt x="1130681" y="85559"/>
                  </a:lnTo>
                  <a:lnTo>
                    <a:pt x="1136142" y="80772"/>
                  </a:lnTo>
                  <a:lnTo>
                    <a:pt x="1149553" y="80772"/>
                  </a:lnTo>
                  <a:lnTo>
                    <a:pt x="1153960" y="85394"/>
                  </a:lnTo>
                  <a:lnTo>
                    <a:pt x="1153960" y="146062"/>
                  </a:lnTo>
                  <a:lnTo>
                    <a:pt x="1193812" y="146062"/>
                  </a:lnTo>
                  <a:lnTo>
                    <a:pt x="1193812" y="90551"/>
                  </a:lnTo>
                  <a:close/>
                </a:path>
                <a:path w="1452879" h="182879">
                  <a:moveTo>
                    <a:pt x="1234084" y="127723"/>
                  </a:moveTo>
                  <a:lnTo>
                    <a:pt x="1228788" y="122745"/>
                  </a:lnTo>
                  <a:lnTo>
                    <a:pt x="1215923" y="122745"/>
                  </a:lnTo>
                  <a:lnTo>
                    <a:pt x="1210449" y="127723"/>
                  </a:lnTo>
                  <a:lnTo>
                    <a:pt x="1210449" y="134848"/>
                  </a:lnTo>
                  <a:lnTo>
                    <a:pt x="1210449" y="141973"/>
                  </a:lnTo>
                  <a:lnTo>
                    <a:pt x="1215923" y="147129"/>
                  </a:lnTo>
                  <a:lnTo>
                    <a:pt x="1228788" y="147129"/>
                  </a:lnTo>
                  <a:lnTo>
                    <a:pt x="1234084" y="141973"/>
                  </a:lnTo>
                  <a:lnTo>
                    <a:pt x="1234084" y="127723"/>
                  </a:lnTo>
                  <a:close/>
                </a:path>
                <a:path w="1452879" h="182879">
                  <a:moveTo>
                    <a:pt x="1340789" y="100863"/>
                  </a:move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14"/>
                  </a:lnTo>
                  <a:lnTo>
                    <a:pt x="1251204" y="79629"/>
                  </a:lnTo>
                  <a:lnTo>
                    <a:pt x="1247673" y="98907"/>
                  </a:lnTo>
                  <a:lnTo>
                    <a:pt x="1251280" y="118300"/>
                  </a:lnTo>
                  <a:lnTo>
                    <a:pt x="1261491" y="133553"/>
                  </a:lnTo>
                  <a:lnTo>
                    <a:pt x="1277353" y="143535"/>
                  </a:lnTo>
                  <a:lnTo>
                    <a:pt x="1297940" y="147116"/>
                  </a:lnTo>
                  <a:lnTo>
                    <a:pt x="1309052" y="146138"/>
                  </a:lnTo>
                  <a:lnTo>
                    <a:pt x="1319009" y="143217"/>
                  </a:lnTo>
                  <a:lnTo>
                    <a:pt x="1327645" y="138417"/>
                  </a:lnTo>
                  <a:lnTo>
                    <a:pt x="1334401" y="132168"/>
                  </a:lnTo>
                  <a:lnTo>
                    <a:pt x="1334795" y="131813"/>
                  </a:lnTo>
                  <a:lnTo>
                    <a:pt x="1325448" y="120777"/>
                  </a:lnTo>
                  <a:lnTo>
                    <a:pt x="1319860" y="125793"/>
                  </a:lnTo>
                  <a:lnTo>
                    <a:pt x="1313472" y="129349"/>
                  </a:lnTo>
                  <a:lnTo>
                    <a:pt x="1306322" y="131470"/>
                  </a:lnTo>
                  <a:lnTo>
                    <a:pt x="1298460" y="132168"/>
                  </a:lnTo>
                  <a:lnTo>
                    <a:pt x="1285659" y="130187"/>
                  </a:lnTo>
                  <a:lnTo>
                    <a:pt x="1275384" y="124599"/>
                  </a:lnTo>
                  <a:lnTo>
                    <a:pt x="1268183" y="115900"/>
                  </a:lnTo>
                  <a:lnTo>
                    <a:pt x="1264602" y="104609"/>
                  </a:lnTo>
                  <a:lnTo>
                    <a:pt x="1340434" y="104609"/>
                  </a:lnTo>
                  <a:lnTo>
                    <a:pt x="1340612" y="102997"/>
                  </a:lnTo>
                  <a:lnTo>
                    <a:pt x="1340789" y="100863"/>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60"/>
                  </a:lnTo>
                  <a:lnTo>
                    <a:pt x="1404302" y="65824"/>
                  </a:lnTo>
                  <a:lnTo>
                    <a:pt x="1416723" y="68160"/>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48"/>
                  </a:lnTo>
                  <a:lnTo>
                    <a:pt x="1412481" y="51828"/>
                  </a:lnTo>
                  <a:lnTo>
                    <a:pt x="1402892" y="50888"/>
                  </a:lnTo>
                  <a:lnTo>
                    <a:pt x="1383982" y="54330"/>
                  </a:lnTo>
                  <a:lnTo>
                    <a:pt x="1369009" y="64084"/>
                  </a:lnTo>
                  <a:lnTo>
                    <a:pt x="1359179" y="79235"/>
                  </a:lnTo>
                  <a:lnTo>
                    <a:pt x="1355636" y="98907"/>
                  </a:lnTo>
                  <a:lnTo>
                    <a:pt x="1359179" y="118605"/>
                  </a:lnTo>
                  <a:lnTo>
                    <a:pt x="1369009" y="133832"/>
                  </a:lnTo>
                  <a:lnTo>
                    <a:pt x="1383982" y="143649"/>
                  </a:lnTo>
                  <a:lnTo>
                    <a:pt x="1402892" y="147129"/>
                  </a:lnTo>
                  <a:lnTo>
                    <a:pt x="1412836" y="146126"/>
                  </a:lnTo>
                  <a:lnTo>
                    <a:pt x="1421866" y="143129"/>
                  </a:lnTo>
                  <a:lnTo>
                    <a:pt x="1429753" y="138112"/>
                  </a:lnTo>
                  <a:lnTo>
                    <a:pt x="1435239" y="132168"/>
                  </a:lnTo>
                  <a:lnTo>
                    <a:pt x="1436230" y="131102"/>
                  </a:lnTo>
                  <a:lnTo>
                    <a:pt x="1436230" y="146062"/>
                  </a:lnTo>
                  <a:lnTo>
                    <a:pt x="1452448" y="146062"/>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98"/>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64"/>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416"/>
              <a:ext cx="2423160" cy="95250"/>
            </a:xfrm>
            <a:custGeom>
              <a:avLst/>
              <a:gdLst/>
              <a:ahLst/>
              <a:cxnLst/>
              <a:rect l="l" t="t" r="r" b="b"/>
              <a:pathLst>
                <a:path w="2423160" h="95250">
                  <a:moveTo>
                    <a:pt x="602983" y="59194"/>
                  </a:moveTo>
                  <a:lnTo>
                    <a:pt x="0" y="59194"/>
                  </a:lnTo>
                  <a:lnTo>
                    <a:pt x="0" y="62369"/>
                  </a:lnTo>
                  <a:lnTo>
                    <a:pt x="602983" y="62369"/>
                  </a:lnTo>
                  <a:lnTo>
                    <a:pt x="602983" y="59194"/>
                  </a:lnTo>
                  <a:close/>
                </a:path>
                <a:path w="2423160" h="95250">
                  <a:moveTo>
                    <a:pt x="2422563" y="0"/>
                  </a:moveTo>
                  <a:lnTo>
                    <a:pt x="2411158" y="1054"/>
                  </a:lnTo>
                  <a:lnTo>
                    <a:pt x="2401633" y="4216"/>
                  </a:lnTo>
                  <a:lnTo>
                    <a:pt x="2394064" y="9436"/>
                  </a:lnTo>
                  <a:lnTo>
                    <a:pt x="2388527" y="16713"/>
                  </a:lnTo>
                  <a:lnTo>
                    <a:pt x="2388527" y="889"/>
                  </a:lnTo>
                  <a:lnTo>
                    <a:pt x="2372296" y="889"/>
                  </a:lnTo>
                  <a:lnTo>
                    <a:pt x="2372296" y="95173"/>
                  </a:lnTo>
                  <a:lnTo>
                    <a:pt x="2389225" y="95173"/>
                  </a:lnTo>
                  <a:lnTo>
                    <a:pt x="2389225" y="48196"/>
                  </a:lnTo>
                  <a:lnTo>
                    <a:pt x="2391270" y="34505"/>
                  </a:lnTo>
                  <a:lnTo>
                    <a:pt x="2397137" y="24536"/>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4"/>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3"/>
                </a:lnTo>
                <a:lnTo>
                  <a:pt x="17081" y="41935"/>
                </a:lnTo>
                <a:lnTo>
                  <a:pt x="0" y="41935"/>
                </a:lnTo>
                <a:lnTo>
                  <a:pt x="0" y="62293"/>
                </a:lnTo>
                <a:lnTo>
                  <a:pt x="17081" y="62293"/>
                </a:lnTo>
                <a:lnTo>
                  <a:pt x="17081" y="114515"/>
                </a:lnTo>
                <a:lnTo>
                  <a:pt x="37515" y="114515"/>
                </a:lnTo>
                <a:lnTo>
                  <a:pt x="37515" y="62293"/>
                </a:lnTo>
                <a:lnTo>
                  <a:pt x="54546" y="62293"/>
                </a:lnTo>
                <a:lnTo>
                  <a:pt x="57099" y="41935"/>
                </a:lnTo>
                <a:lnTo>
                  <a:pt x="37515" y="41935"/>
                </a:lnTo>
                <a:lnTo>
                  <a:pt x="37515" y="23037"/>
                </a:lnTo>
                <a:lnTo>
                  <a:pt x="39103" y="19024"/>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0"/>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5"/>
            <a:ext cx="111277" cy="114490"/>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graphicFrame>
        <p:nvGraphicFramePr>
          <p:cNvPr id="29" name="Tablo 28"/>
          <p:cNvGraphicFramePr>
            <a:graphicFrameLocks noGrp="1"/>
          </p:cNvGraphicFramePr>
          <p:nvPr>
            <p:extLst>
              <p:ext uri="{D42A27DB-BD31-4B8C-83A1-F6EECF244321}">
                <p14:modId xmlns:p14="http://schemas.microsoft.com/office/powerpoint/2010/main" val="1745910389"/>
              </p:ext>
            </p:extLst>
          </p:nvPr>
        </p:nvGraphicFramePr>
        <p:xfrm>
          <a:off x="5117186" y="2279482"/>
          <a:ext cx="5758904" cy="3938466"/>
        </p:xfrm>
        <a:graphic>
          <a:graphicData uri="http://schemas.openxmlformats.org/drawingml/2006/table">
            <a:tbl>
              <a:tblPr firstRow="1" bandRow="1">
                <a:tableStyleId>{85BE263C-DBD7-4A20-BB59-AAB30ACAA65A}</a:tableStyleId>
              </a:tblPr>
              <a:tblGrid>
                <a:gridCol w="2879452">
                  <a:extLst>
                    <a:ext uri="{9D8B030D-6E8A-4147-A177-3AD203B41FA5}">
                      <a16:colId xmlns:a16="http://schemas.microsoft.com/office/drawing/2014/main" val="1800781802"/>
                    </a:ext>
                  </a:extLst>
                </a:gridCol>
                <a:gridCol w="2879452">
                  <a:extLst>
                    <a:ext uri="{9D8B030D-6E8A-4147-A177-3AD203B41FA5}">
                      <a16:colId xmlns:a16="http://schemas.microsoft.com/office/drawing/2014/main" val="988264408"/>
                    </a:ext>
                  </a:extLst>
                </a:gridCol>
              </a:tblGrid>
              <a:tr h="656411">
                <a:tc>
                  <a:txBody>
                    <a:bodyPr/>
                    <a:lstStyle/>
                    <a:p>
                      <a:pPr algn="ctr"/>
                      <a:r>
                        <a:rPr lang="tr-TR" sz="2400" dirty="0" smtClean="0">
                          <a:latin typeface="Cambria" panose="02040503050406030204" pitchFamily="18" charset="0"/>
                          <a:ea typeface="Cambria" panose="02040503050406030204" pitchFamily="18" charset="0"/>
                        </a:rPr>
                        <a:t>Modeller</a:t>
                      </a:r>
                      <a:endParaRPr lang="tr-TR" sz="24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400" dirty="0" smtClean="0">
                          <a:latin typeface="Cambria" panose="02040503050406030204" pitchFamily="18" charset="0"/>
                          <a:ea typeface="Cambria" panose="02040503050406030204" pitchFamily="18" charset="0"/>
                        </a:rPr>
                        <a:t>Başarı Oranı</a:t>
                      </a:r>
                      <a:endParaRPr lang="tr-TR" sz="2400"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554515"/>
                  </a:ext>
                </a:extLst>
              </a:tr>
              <a:tr h="656411">
                <a:tc>
                  <a:txBody>
                    <a:bodyPr/>
                    <a:lstStyle/>
                    <a:p>
                      <a:pPr algn="ctr"/>
                      <a:r>
                        <a:rPr lang="tr-TR" sz="2400"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D.Tree</a:t>
                      </a:r>
                      <a:endParaRPr lang="tr-TR" sz="240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%58,5</a:t>
                      </a:r>
                      <a:endParaRPr lang="tr-TR" sz="2400" b="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59339"/>
                  </a:ext>
                </a:extLst>
              </a:tr>
              <a:tr h="656411">
                <a:tc>
                  <a:txBody>
                    <a:bodyPr/>
                    <a:lstStyle/>
                    <a:p>
                      <a:pPr algn="ctr"/>
                      <a:r>
                        <a:rPr lang="tr-TR" sz="2400"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D.Tree</a:t>
                      </a: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(parametreli)</a:t>
                      </a:r>
                      <a:endParaRPr lang="tr-TR" sz="240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%59</a:t>
                      </a:r>
                      <a:endParaRPr lang="tr-TR" sz="2400" b="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834689"/>
                  </a:ext>
                </a:extLst>
              </a:tr>
              <a:tr h="656411">
                <a:tc>
                  <a:txBody>
                    <a:bodyPr/>
                    <a:lstStyle/>
                    <a:p>
                      <a:pPr algn="ct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KNN</a:t>
                      </a:r>
                      <a:endParaRPr lang="tr-TR" sz="240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%85</a:t>
                      </a:r>
                      <a:endParaRPr lang="tr-TR" sz="2400" b="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86902"/>
                  </a:ext>
                </a:extLst>
              </a:tr>
              <a:tr h="656411">
                <a:tc>
                  <a:txBody>
                    <a:bodyPr/>
                    <a:lstStyle/>
                    <a:p>
                      <a:pPr algn="ctr"/>
                      <a:r>
                        <a:rPr lang="tr-TR" sz="24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MLP</a:t>
                      </a:r>
                      <a:endParaRPr lang="tr-TR" sz="2400"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4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%88</a:t>
                      </a:r>
                      <a:endParaRPr lang="tr-TR" sz="2400"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152825"/>
                  </a:ext>
                </a:extLst>
              </a:tr>
              <a:tr h="656411">
                <a:tc>
                  <a:txBody>
                    <a:bodyPr/>
                    <a:lstStyle/>
                    <a:p>
                      <a:pPr algn="ct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CNN</a:t>
                      </a:r>
                      <a:endParaRPr lang="tr-TR" sz="240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%84</a:t>
                      </a:r>
                      <a:endParaRPr lang="tr-TR" sz="2400" b="0"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6567587"/>
                  </a:ext>
                </a:extLst>
              </a:tr>
            </a:tbl>
          </a:graphicData>
        </a:graphic>
      </p:graphicFrame>
      <p:sp>
        <p:nvSpPr>
          <p:cNvPr id="26" name="Metin kutusu 25"/>
          <p:cNvSpPr txBox="1"/>
          <p:nvPr/>
        </p:nvSpPr>
        <p:spPr>
          <a:xfrm>
            <a:off x="4989385" y="721601"/>
            <a:ext cx="5886705" cy="1323439"/>
          </a:xfrm>
          <a:prstGeom prst="rect">
            <a:avLst/>
          </a:prstGeom>
          <a:noFill/>
        </p:spPr>
        <p:txBody>
          <a:bodyPr wrap="square" rtlCol="0">
            <a:spAutoFit/>
          </a:bodyPr>
          <a:lstStyle/>
          <a:p>
            <a:pPr algn="just"/>
            <a:r>
              <a:rPr lang="tr-TR" sz="2000" dirty="0" smtClean="0">
                <a:latin typeface="Cambria" panose="02040503050406030204" pitchFamily="18" charset="0"/>
                <a:ea typeface="Cambria" panose="02040503050406030204" pitchFamily="18" charset="0"/>
              </a:rPr>
              <a:t>Test etmiş olduğum RAVDESS veri seti ile elde etmiş olduğum başarı oranları aşağıda verilmiştir . Bu adımdan sonra en yüksek başarı oranına sahip olan modelimi kaydedip projemde kullandım </a:t>
            </a:r>
            <a:endParaRPr lang="tr-TR" sz="2000" dirty="0">
              <a:latin typeface="Cambria" panose="02040503050406030204" pitchFamily="18" charset="0"/>
              <a:ea typeface="Cambria" panose="02040503050406030204" pitchFamily="18" charset="0"/>
            </a:endParaRPr>
          </a:p>
        </p:txBody>
      </p:sp>
      <p:sp>
        <p:nvSpPr>
          <p:cNvPr id="30" name="Slayt Numarası Yer Tutucusu 29"/>
          <p:cNvSpPr>
            <a:spLocks noGrp="1"/>
          </p:cNvSpPr>
          <p:nvPr>
            <p:ph type="sldNum" sz="quarter" idx="7"/>
          </p:nvPr>
        </p:nvSpPr>
        <p:spPr/>
        <p:txBody>
          <a:bodyPr/>
          <a:lstStyle/>
          <a:p>
            <a:fld id="{B6F15528-21DE-4FAA-801E-634DDDAF4B2B}" type="slidenum">
              <a:rPr lang="tr-TR" smtClean="0"/>
              <a:t>13</a:t>
            </a:fld>
            <a:endParaRPr lang="tr-TR" dirty="0"/>
          </a:p>
        </p:txBody>
      </p:sp>
    </p:spTree>
    <p:extLst>
      <p:ext uri="{BB962C8B-B14F-4D97-AF65-F5344CB8AC3E}">
        <p14:creationId xmlns:p14="http://schemas.microsoft.com/office/powerpoint/2010/main" val="173272699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246745" y="762000"/>
            <a:ext cx="3750270" cy="335989"/>
          </a:xfrm>
          <a:prstGeom prst="rect">
            <a:avLst/>
          </a:prstGeom>
        </p:spPr>
        <p:txBody>
          <a:bodyPr vert="horz" wrap="square" lIns="0" tIns="12700" rIns="0" bIns="0" rtlCol="0">
            <a:spAutoFit/>
          </a:bodyPr>
          <a:lstStyle/>
          <a:p>
            <a:pPr marL="12700">
              <a:lnSpc>
                <a:spcPct val="100000"/>
              </a:lnSpc>
              <a:spcBef>
                <a:spcPts val="100"/>
              </a:spcBef>
            </a:pPr>
            <a:r>
              <a:rPr lang="tr-TR" sz="2100" b="1" spc="-15" dirty="0" smtClean="0">
                <a:solidFill>
                  <a:srgbClr val="FFFFFF"/>
                </a:solidFill>
                <a:latin typeface="Montserrat-Black"/>
                <a:cs typeface="Montserrat-Black"/>
              </a:rPr>
              <a:t>Programın Ekran Görüntüleri</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61"/>
                  </a:lnTo>
                  <a:lnTo>
                    <a:pt x="195973" y="739241"/>
                  </a:lnTo>
                  <a:lnTo>
                    <a:pt x="248413" y="736875"/>
                  </a:lnTo>
                  <a:lnTo>
                    <a:pt x="288564" y="722234"/>
                  </a:lnTo>
                  <a:lnTo>
                    <a:pt x="232030" y="722234"/>
                  </a:lnTo>
                  <a:lnTo>
                    <a:pt x="219523" y="720926"/>
                  </a:lnTo>
                  <a:lnTo>
                    <a:pt x="199047" y="716432"/>
                  </a:lnTo>
                  <a:lnTo>
                    <a:pt x="173376"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5" y="569183"/>
                  </a:lnTo>
                  <a:lnTo>
                    <a:pt x="375096" y="589256"/>
                  </a:lnTo>
                  <a:lnTo>
                    <a:pt x="350984" y="644222"/>
                  </a:lnTo>
                  <a:lnTo>
                    <a:pt x="338675" y="656468"/>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39"/>
                  </a:lnTo>
                  <a:lnTo>
                    <a:pt x="49669" y="444296"/>
                  </a:lnTo>
                  <a:lnTo>
                    <a:pt x="67315" y="556711"/>
                  </a:lnTo>
                  <a:lnTo>
                    <a:pt x="101617" y="637960"/>
                  </a:lnTo>
                  <a:lnTo>
                    <a:pt x="135050" y="687275"/>
                  </a:lnTo>
                  <a:lnTo>
                    <a:pt x="150088" y="703884"/>
                  </a:lnTo>
                  <a:lnTo>
                    <a:pt x="173376" y="703884"/>
                  </a:lnTo>
                  <a:lnTo>
                    <a:pt x="172172" y="703296"/>
                  </a:lnTo>
                  <a:lnTo>
                    <a:pt x="147874" y="679145"/>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3"/>
                  </a:lnTo>
                  <a:lnTo>
                    <a:pt x="285871" y="686107"/>
                  </a:lnTo>
                  <a:lnTo>
                    <a:pt x="270167" y="703440"/>
                  </a:lnTo>
                  <a:lnTo>
                    <a:pt x="291467" y="703440"/>
                  </a:lnTo>
                  <a:lnTo>
                    <a:pt x="338675" y="656468"/>
                  </a:lnTo>
                  <a:lnTo>
                    <a:pt x="359648" y="621779"/>
                  </a:lnTo>
                  <a:lnTo>
                    <a:pt x="372215" y="569183"/>
                  </a:lnTo>
                  <a:lnTo>
                    <a:pt x="363815" y="510651"/>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8" y="126809"/>
                  </a:lnTo>
                  <a:lnTo>
                    <a:pt x="262248" y="119962"/>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8"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1"/>
                  </a:lnTo>
                  <a:lnTo>
                    <a:pt x="271595" y="129500"/>
                  </a:lnTo>
                  <a:lnTo>
                    <a:pt x="268958"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0"/>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88"/>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6"/>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20"/>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0"/>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3"/>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0"/>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36"/>
                  </a:lnTo>
                  <a:lnTo>
                    <a:pt x="95059" y="131660"/>
                  </a:lnTo>
                  <a:lnTo>
                    <a:pt x="94576" y="130733"/>
                  </a:lnTo>
                  <a:lnTo>
                    <a:pt x="89001" y="124460"/>
                  </a:lnTo>
                  <a:lnTo>
                    <a:pt x="81915" y="120192"/>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54"/>
                  </a:lnTo>
                  <a:lnTo>
                    <a:pt x="72986" y="75920"/>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09"/>
                  </a:lnTo>
                  <a:lnTo>
                    <a:pt x="182994" y="164236"/>
                  </a:lnTo>
                  <a:lnTo>
                    <a:pt x="172580" y="165417"/>
                  </a:lnTo>
                  <a:lnTo>
                    <a:pt x="161772" y="164604"/>
                  </a:lnTo>
                  <a:lnTo>
                    <a:pt x="151549" y="162458"/>
                  </a:lnTo>
                  <a:lnTo>
                    <a:pt x="142328" y="159435"/>
                  </a:lnTo>
                  <a:lnTo>
                    <a:pt x="134543" y="155968"/>
                  </a:lnTo>
                  <a:lnTo>
                    <a:pt x="127571" y="184327"/>
                  </a:lnTo>
                  <a:lnTo>
                    <a:pt x="135458" y="187769"/>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09"/>
                  </a:lnTo>
                  <a:lnTo>
                    <a:pt x="594055" y="164236"/>
                  </a:lnTo>
                  <a:lnTo>
                    <a:pt x="583653" y="165417"/>
                  </a:lnTo>
                  <a:lnTo>
                    <a:pt x="572833" y="164604"/>
                  </a:lnTo>
                  <a:lnTo>
                    <a:pt x="562610" y="162458"/>
                  </a:lnTo>
                  <a:lnTo>
                    <a:pt x="553389" y="159435"/>
                  </a:lnTo>
                  <a:lnTo>
                    <a:pt x="545630" y="155968"/>
                  </a:lnTo>
                  <a:lnTo>
                    <a:pt x="538645" y="184327"/>
                  </a:lnTo>
                  <a:lnTo>
                    <a:pt x="546531" y="187769"/>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2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34"/>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34"/>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34"/>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23"/>
                  </a:moveTo>
                  <a:lnTo>
                    <a:pt x="492493" y="122745"/>
                  </a:lnTo>
                  <a:lnTo>
                    <a:pt x="479628" y="122745"/>
                  </a:lnTo>
                  <a:lnTo>
                    <a:pt x="474154" y="127723"/>
                  </a:lnTo>
                  <a:lnTo>
                    <a:pt x="474154" y="134848"/>
                  </a:lnTo>
                  <a:lnTo>
                    <a:pt x="474154" y="141973"/>
                  </a:lnTo>
                  <a:lnTo>
                    <a:pt x="479628" y="147129"/>
                  </a:lnTo>
                  <a:lnTo>
                    <a:pt x="492493" y="147129"/>
                  </a:lnTo>
                  <a:lnTo>
                    <a:pt x="497789" y="141973"/>
                  </a:lnTo>
                  <a:lnTo>
                    <a:pt x="497789" y="127723"/>
                  </a:lnTo>
                  <a:close/>
                </a:path>
                <a:path w="1452879" h="182879">
                  <a:moveTo>
                    <a:pt x="622642" y="48755"/>
                  </a:moveTo>
                  <a:lnTo>
                    <a:pt x="584733" y="48755"/>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37"/>
                  </a:lnTo>
                  <a:lnTo>
                    <a:pt x="513588" y="74269"/>
                  </a:lnTo>
                  <a:lnTo>
                    <a:pt x="509790" y="93751"/>
                  </a:lnTo>
                  <a:lnTo>
                    <a:pt x="513588" y="113245"/>
                  </a:lnTo>
                  <a:lnTo>
                    <a:pt x="523786" y="128041"/>
                  </a:lnTo>
                  <a:lnTo>
                    <a:pt x="538568" y="137439"/>
                  </a:lnTo>
                  <a:lnTo>
                    <a:pt x="556158" y="140728"/>
                  </a:lnTo>
                  <a:lnTo>
                    <a:pt x="564464" y="140081"/>
                  </a:lnTo>
                  <a:lnTo>
                    <a:pt x="571665" y="138163"/>
                  </a:lnTo>
                  <a:lnTo>
                    <a:pt x="577761" y="134937"/>
                  </a:lnTo>
                  <a:lnTo>
                    <a:pt x="582790" y="130416"/>
                  </a:lnTo>
                  <a:lnTo>
                    <a:pt x="582790" y="132168"/>
                  </a:lnTo>
                  <a:lnTo>
                    <a:pt x="581520" y="140817"/>
                  </a:lnTo>
                  <a:lnTo>
                    <a:pt x="577481" y="147193"/>
                  </a:lnTo>
                  <a:lnTo>
                    <a:pt x="570369" y="151117"/>
                  </a:lnTo>
                  <a:lnTo>
                    <a:pt x="559866" y="152463"/>
                  </a:lnTo>
                  <a:lnTo>
                    <a:pt x="551726" y="151777"/>
                  </a:lnTo>
                  <a:lnTo>
                    <a:pt x="543382" y="149847"/>
                  </a:lnTo>
                  <a:lnTo>
                    <a:pt x="535559" y="146824"/>
                  </a:lnTo>
                  <a:lnTo>
                    <a:pt x="529005" y="142862"/>
                  </a:lnTo>
                  <a:lnTo>
                    <a:pt x="515607" y="170243"/>
                  </a:lnTo>
                  <a:lnTo>
                    <a:pt x="525538" y="175514"/>
                  </a:lnTo>
                  <a:lnTo>
                    <a:pt x="537121" y="179298"/>
                  </a:lnTo>
                  <a:lnTo>
                    <a:pt x="550024" y="181584"/>
                  </a:lnTo>
                  <a:lnTo>
                    <a:pt x="563918" y="182359"/>
                  </a:lnTo>
                  <a:lnTo>
                    <a:pt x="588645" y="178955"/>
                  </a:lnTo>
                  <a:lnTo>
                    <a:pt x="607110" y="168643"/>
                  </a:lnTo>
                  <a:lnTo>
                    <a:pt x="617867" y="152463"/>
                  </a:lnTo>
                  <a:lnTo>
                    <a:pt x="618655" y="151269"/>
                  </a:lnTo>
                  <a:lnTo>
                    <a:pt x="622033" y="130416"/>
                  </a:lnTo>
                  <a:lnTo>
                    <a:pt x="622642" y="126669"/>
                  </a:lnTo>
                  <a:lnTo>
                    <a:pt x="622642" y="109397"/>
                  </a:lnTo>
                  <a:lnTo>
                    <a:pt x="622642" y="78270"/>
                  </a:lnTo>
                  <a:lnTo>
                    <a:pt x="622642" y="59766"/>
                  </a:lnTo>
                  <a:lnTo>
                    <a:pt x="622642" y="48755"/>
                  </a:lnTo>
                  <a:close/>
                </a:path>
                <a:path w="1452879" h="182879">
                  <a:moveTo>
                    <a:pt x="742962" y="97320"/>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20"/>
                  </a:lnTo>
                  <a:lnTo>
                    <a:pt x="639356" y="117436"/>
                  </a:lnTo>
                  <a:lnTo>
                    <a:pt x="651103" y="133438"/>
                  </a:lnTo>
                  <a:lnTo>
                    <a:pt x="669505" y="144005"/>
                  </a:lnTo>
                  <a:lnTo>
                    <a:pt x="693585" y="147828"/>
                  </a:lnTo>
                  <a:lnTo>
                    <a:pt x="706970" y="146824"/>
                  </a:lnTo>
                  <a:lnTo>
                    <a:pt x="718362" y="143865"/>
                  </a:lnTo>
                  <a:lnTo>
                    <a:pt x="727900" y="138963"/>
                  </a:lnTo>
                  <a:lnTo>
                    <a:pt x="735736" y="132168"/>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898"/>
                  </a:lnTo>
                  <a:lnTo>
                    <a:pt x="742962" y="100152"/>
                  </a:lnTo>
                  <a:lnTo>
                    <a:pt x="742962" y="97320"/>
                  </a:lnTo>
                  <a:close/>
                </a:path>
                <a:path w="1452879" h="182879">
                  <a:moveTo>
                    <a:pt x="795362" y="14046"/>
                  </a:moveTo>
                  <a:lnTo>
                    <a:pt x="755523" y="14046"/>
                  </a:lnTo>
                  <a:lnTo>
                    <a:pt x="755523" y="146062"/>
                  </a:lnTo>
                  <a:lnTo>
                    <a:pt x="795362" y="146062"/>
                  </a:lnTo>
                  <a:lnTo>
                    <a:pt x="795362" y="14046"/>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44"/>
                  </a:lnTo>
                  <a:lnTo>
                    <a:pt x="856945" y="19748"/>
                  </a:lnTo>
                  <a:close/>
                </a:path>
                <a:path w="1452879" h="182879">
                  <a:moveTo>
                    <a:pt x="958164" y="114935"/>
                  </a:moveTo>
                  <a:lnTo>
                    <a:pt x="949515" y="94297"/>
                  </a:lnTo>
                  <a:lnTo>
                    <a:pt x="930478" y="86156"/>
                  </a:lnTo>
                  <a:lnTo>
                    <a:pt x="911453" y="83400"/>
                  </a:lnTo>
                  <a:lnTo>
                    <a:pt x="902792" y="78994"/>
                  </a:lnTo>
                  <a:lnTo>
                    <a:pt x="902792" y="76682"/>
                  </a:lnTo>
                  <a:lnTo>
                    <a:pt x="905611" y="74358"/>
                  </a:lnTo>
                  <a:lnTo>
                    <a:pt x="915847" y="74358"/>
                  </a:lnTo>
                  <a:lnTo>
                    <a:pt x="922235" y="74688"/>
                  </a:lnTo>
                  <a:lnTo>
                    <a:pt x="929119" y="75844"/>
                  </a:lnTo>
                  <a:lnTo>
                    <a:pt x="936332" y="78028"/>
                  </a:lnTo>
                  <a:lnTo>
                    <a:pt x="943698" y="81470"/>
                  </a:lnTo>
                  <a:lnTo>
                    <a:pt x="954646" y="54978"/>
                  </a:lnTo>
                  <a:lnTo>
                    <a:pt x="946175" y="51473"/>
                  </a:lnTo>
                  <a:lnTo>
                    <a:pt x="936434" y="48971"/>
                  </a:lnTo>
                  <a:lnTo>
                    <a:pt x="925982" y="47459"/>
                  </a:lnTo>
                  <a:lnTo>
                    <a:pt x="915314" y="46964"/>
                  </a:lnTo>
                  <a:lnTo>
                    <a:pt x="893914" y="49580"/>
                  </a:lnTo>
                  <a:lnTo>
                    <a:pt x="878459" y="56718"/>
                  </a:lnTo>
                  <a:lnTo>
                    <a:pt x="869099" y="67297"/>
                  </a:lnTo>
                  <a:lnTo>
                    <a:pt x="865936" y="80238"/>
                  </a:lnTo>
                  <a:lnTo>
                    <a:pt x="874623" y="100825"/>
                  </a:lnTo>
                  <a:lnTo>
                    <a:pt x="893711" y="108902"/>
                  </a:lnTo>
                  <a:lnTo>
                    <a:pt x="912812" y="111531"/>
                  </a:lnTo>
                  <a:lnTo>
                    <a:pt x="921486" y="115824"/>
                  </a:lnTo>
                  <a:lnTo>
                    <a:pt x="921486" y="118656"/>
                  </a:lnTo>
                  <a:lnTo>
                    <a:pt x="918845" y="120446"/>
                  </a:lnTo>
                  <a:lnTo>
                    <a:pt x="909142" y="120446"/>
                  </a:lnTo>
                  <a:lnTo>
                    <a:pt x="900341" y="119849"/>
                  </a:lnTo>
                  <a:lnTo>
                    <a:pt x="891438" y="118148"/>
                  </a:lnTo>
                  <a:lnTo>
                    <a:pt x="882980" y="115417"/>
                  </a:lnTo>
                  <a:lnTo>
                    <a:pt x="875461" y="111734"/>
                  </a:lnTo>
                  <a:lnTo>
                    <a:pt x="864527" y="138226"/>
                  </a:lnTo>
                  <a:lnTo>
                    <a:pt x="873201" y="142125"/>
                  </a:lnTo>
                  <a:lnTo>
                    <a:pt x="883881" y="145161"/>
                  </a:lnTo>
                  <a:lnTo>
                    <a:pt x="895819" y="147129"/>
                  </a:lnTo>
                  <a:lnTo>
                    <a:pt x="908253" y="147828"/>
                  </a:lnTo>
                  <a:lnTo>
                    <a:pt x="930198" y="145161"/>
                  </a:lnTo>
                  <a:lnTo>
                    <a:pt x="945781" y="137985"/>
                  </a:lnTo>
                  <a:lnTo>
                    <a:pt x="955078" y="127495"/>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44"/>
                  </a:lnTo>
                  <a:lnTo>
                    <a:pt x="1014107" y="19748"/>
                  </a:lnTo>
                  <a:close/>
                </a:path>
                <a:path w="1452879" h="182879">
                  <a:moveTo>
                    <a:pt x="1193812" y="90551"/>
                  </a:moveTo>
                  <a:lnTo>
                    <a:pt x="1190879" y="70840"/>
                  </a:lnTo>
                  <a:lnTo>
                    <a:pt x="1182789" y="57289"/>
                  </a:lnTo>
                  <a:lnTo>
                    <a:pt x="1170597" y="49466"/>
                  </a:lnTo>
                  <a:lnTo>
                    <a:pt x="1155369" y="46964"/>
                  </a:lnTo>
                  <a:lnTo>
                    <a:pt x="1145844" y="47942"/>
                  </a:lnTo>
                  <a:lnTo>
                    <a:pt x="1137183" y="50800"/>
                  </a:lnTo>
                  <a:lnTo>
                    <a:pt x="1129550" y="55435"/>
                  </a:lnTo>
                  <a:lnTo>
                    <a:pt x="1123099" y="61722"/>
                  </a:lnTo>
                  <a:lnTo>
                    <a:pt x="1117320" y="55130"/>
                  </a:lnTo>
                  <a:lnTo>
                    <a:pt x="1110195" y="50533"/>
                  </a:lnTo>
                  <a:lnTo>
                    <a:pt x="1101991" y="47840"/>
                  </a:lnTo>
                  <a:lnTo>
                    <a:pt x="1092949" y="46964"/>
                  </a:lnTo>
                  <a:lnTo>
                    <a:pt x="1085227" y="47625"/>
                  </a:lnTo>
                  <a:lnTo>
                    <a:pt x="1078026" y="49657"/>
                  </a:lnTo>
                  <a:lnTo>
                    <a:pt x="1071448" y="53047"/>
                  </a:lnTo>
                  <a:lnTo>
                    <a:pt x="1065606" y="57835"/>
                  </a:lnTo>
                  <a:lnTo>
                    <a:pt x="1065606" y="48755"/>
                  </a:lnTo>
                  <a:lnTo>
                    <a:pt x="1027696" y="48755"/>
                  </a:lnTo>
                  <a:lnTo>
                    <a:pt x="1027696" y="146062"/>
                  </a:lnTo>
                  <a:lnTo>
                    <a:pt x="1067549" y="146062"/>
                  </a:lnTo>
                  <a:lnTo>
                    <a:pt x="1067549" y="85559"/>
                  </a:lnTo>
                  <a:lnTo>
                    <a:pt x="1073010" y="80772"/>
                  </a:lnTo>
                  <a:lnTo>
                    <a:pt x="1086764" y="80772"/>
                  </a:lnTo>
                  <a:lnTo>
                    <a:pt x="1090828" y="85394"/>
                  </a:lnTo>
                  <a:lnTo>
                    <a:pt x="1090828" y="146062"/>
                  </a:lnTo>
                  <a:lnTo>
                    <a:pt x="1130681" y="146062"/>
                  </a:lnTo>
                  <a:lnTo>
                    <a:pt x="1130681" y="85559"/>
                  </a:lnTo>
                  <a:lnTo>
                    <a:pt x="1136142" y="80772"/>
                  </a:lnTo>
                  <a:lnTo>
                    <a:pt x="1149553" y="80772"/>
                  </a:lnTo>
                  <a:lnTo>
                    <a:pt x="1153960" y="85394"/>
                  </a:lnTo>
                  <a:lnTo>
                    <a:pt x="1153960" y="146062"/>
                  </a:lnTo>
                  <a:lnTo>
                    <a:pt x="1193812" y="146062"/>
                  </a:lnTo>
                  <a:lnTo>
                    <a:pt x="1193812" y="90551"/>
                  </a:lnTo>
                  <a:close/>
                </a:path>
                <a:path w="1452879" h="182879">
                  <a:moveTo>
                    <a:pt x="1234084" y="127723"/>
                  </a:moveTo>
                  <a:lnTo>
                    <a:pt x="1228788" y="122745"/>
                  </a:lnTo>
                  <a:lnTo>
                    <a:pt x="1215923" y="122745"/>
                  </a:lnTo>
                  <a:lnTo>
                    <a:pt x="1210449" y="127723"/>
                  </a:lnTo>
                  <a:lnTo>
                    <a:pt x="1210449" y="134848"/>
                  </a:lnTo>
                  <a:lnTo>
                    <a:pt x="1210449" y="141973"/>
                  </a:lnTo>
                  <a:lnTo>
                    <a:pt x="1215923" y="147129"/>
                  </a:lnTo>
                  <a:lnTo>
                    <a:pt x="1228788" y="147129"/>
                  </a:lnTo>
                  <a:lnTo>
                    <a:pt x="1234084" y="141973"/>
                  </a:lnTo>
                  <a:lnTo>
                    <a:pt x="1234084" y="127723"/>
                  </a:lnTo>
                  <a:close/>
                </a:path>
                <a:path w="1452879" h="182879">
                  <a:moveTo>
                    <a:pt x="1340789" y="100863"/>
                  </a:move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14"/>
                  </a:lnTo>
                  <a:lnTo>
                    <a:pt x="1251204" y="79629"/>
                  </a:lnTo>
                  <a:lnTo>
                    <a:pt x="1247673" y="98907"/>
                  </a:lnTo>
                  <a:lnTo>
                    <a:pt x="1251280" y="118300"/>
                  </a:lnTo>
                  <a:lnTo>
                    <a:pt x="1261491" y="133553"/>
                  </a:lnTo>
                  <a:lnTo>
                    <a:pt x="1277353" y="143535"/>
                  </a:lnTo>
                  <a:lnTo>
                    <a:pt x="1297940" y="147116"/>
                  </a:lnTo>
                  <a:lnTo>
                    <a:pt x="1309052" y="146138"/>
                  </a:lnTo>
                  <a:lnTo>
                    <a:pt x="1319009" y="143217"/>
                  </a:lnTo>
                  <a:lnTo>
                    <a:pt x="1327645" y="138417"/>
                  </a:lnTo>
                  <a:lnTo>
                    <a:pt x="1334401" y="132168"/>
                  </a:lnTo>
                  <a:lnTo>
                    <a:pt x="1334795" y="131813"/>
                  </a:lnTo>
                  <a:lnTo>
                    <a:pt x="1325448" y="120777"/>
                  </a:lnTo>
                  <a:lnTo>
                    <a:pt x="1319860" y="125793"/>
                  </a:lnTo>
                  <a:lnTo>
                    <a:pt x="1313472" y="129349"/>
                  </a:lnTo>
                  <a:lnTo>
                    <a:pt x="1306322" y="131470"/>
                  </a:lnTo>
                  <a:lnTo>
                    <a:pt x="1298460" y="132168"/>
                  </a:lnTo>
                  <a:lnTo>
                    <a:pt x="1285659" y="130187"/>
                  </a:lnTo>
                  <a:lnTo>
                    <a:pt x="1275384" y="124599"/>
                  </a:lnTo>
                  <a:lnTo>
                    <a:pt x="1268183" y="115900"/>
                  </a:lnTo>
                  <a:lnTo>
                    <a:pt x="1264602" y="104609"/>
                  </a:lnTo>
                  <a:lnTo>
                    <a:pt x="1340434" y="104609"/>
                  </a:lnTo>
                  <a:lnTo>
                    <a:pt x="1340612" y="102997"/>
                  </a:lnTo>
                  <a:lnTo>
                    <a:pt x="1340789" y="100863"/>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60"/>
                  </a:lnTo>
                  <a:lnTo>
                    <a:pt x="1404302" y="65824"/>
                  </a:lnTo>
                  <a:lnTo>
                    <a:pt x="1416723" y="68160"/>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48"/>
                  </a:lnTo>
                  <a:lnTo>
                    <a:pt x="1412481" y="51828"/>
                  </a:lnTo>
                  <a:lnTo>
                    <a:pt x="1402892" y="50888"/>
                  </a:lnTo>
                  <a:lnTo>
                    <a:pt x="1383982" y="54330"/>
                  </a:lnTo>
                  <a:lnTo>
                    <a:pt x="1369009" y="64084"/>
                  </a:lnTo>
                  <a:lnTo>
                    <a:pt x="1359179" y="79235"/>
                  </a:lnTo>
                  <a:lnTo>
                    <a:pt x="1355636" y="98907"/>
                  </a:lnTo>
                  <a:lnTo>
                    <a:pt x="1359179" y="118605"/>
                  </a:lnTo>
                  <a:lnTo>
                    <a:pt x="1369009" y="133832"/>
                  </a:lnTo>
                  <a:lnTo>
                    <a:pt x="1383982" y="143649"/>
                  </a:lnTo>
                  <a:lnTo>
                    <a:pt x="1402892" y="147129"/>
                  </a:lnTo>
                  <a:lnTo>
                    <a:pt x="1412836" y="146126"/>
                  </a:lnTo>
                  <a:lnTo>
                    <a:pt x="1421866" y="143129"/>
                  </a:lnTo>
                  <a:lnTo>
                    <a:pt x="1429753" y="138112"/>
                  </a:lnTo>
                  <a:lnTo>
                    <a:pt x="1435239" y="132168"/>
                  </a:lnTo>
                  <a:lnTo>
                    <a:pt x="1436230" y="131102"/>
                  </a:lnTo>
                  <a:lnTo>
                    <a:pt x="1436230" y="146062"/>
                  </a:lnTo>
                  <a:lnTo>
                    <a:pt x="1452448" y="146062"/>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98"/>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64"/>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416"/>
              <a:ext cx="2423160" cy="95250"/>
            </a:xfrm>
            <a:custGeom>
              <a:avLst/>
              <a:gdLst/>
              <a:ahLst/>
              <a:cxnLst/>
              <a:rect l="l" t="t" r="r" b="b"/>
              <a:pathLst>
                <a:path w="2423160" h="95250">
                  <a:moveTo>
                    <a:pt x="602983" y="59194"/>
                  </a:moveTo>
                  <a:lnTo>
                    <a:pt x="0" y="59194"/>
                  </a:lnTo>
                  <a:lnTo>
                    <a:pt x="0" y="62369"/>
                  </a:lnTo>
                  <a:lnTo>
                    <a:pt x="602983" y="62369"/>
                  </a:lnTo>
                  <a:lnTo>
                    <a:pt x="602983" y="59194"/>
                  </a:lnTo>
                  <a:close/>
                </a:path>
                <a:path w="2423160" h="95250">
                  <a:moveTo>
                    <a:pt x="2422563" y="0"/>
                  </a:moveTo>
                  <a:lnTo>
                    <a:pt x="2411158" y="1054"/>
                  </a:lnTo>
                  <a:lnTo>
                    <a:pt x="2401633" y="4216"/>
                  </a:lnTo>
                  <a:lnTo>
                    <a:pt x="2394064" y="9436"/>
                  </a:lnTo>
                  <a:lnTo>
                    <a:pt x="2388527" y="16713"/>
                  </a:lnTo>
                  <a:lnTo>
                    <a:pt x="2388527" y="889"/>
                  </a:lnTo>
                  <a:lnTo>
                    <a:pt x="2372296" y="889"/>
                  </a:lnTo>
                  <a:lnTo>
                    <a:pt x="2372296" y="95173"/>
                  </a:lnTo>
                  <a:lnTo>
                    <a:pt x="2389225" y="95173"/>
                  </a:lnTo>
                  <a:lnTo>
                    <a:pt x="2389225" y="48196"/>
                  </a:lnTo>
                  <a:lnTo>
                    <a:pt x="2391270" y="34505"/>
                  </a:lnTo>
                  <a:lnTo>
                    <a:pt x="2397137" y="24536"/>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4"/>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3"/>
                </a:lnTo>
                <a:lnTo>
                  <a:pt x="17081" y="41935"/>
                </a:lnTo>
                <a:lnTo>
                  <a:pt x="0" y="41935"/>
                </a:lnTo>
                <a:lnTo>
                  <a:pt x="0" y="62293"/>
                </a:lnTo>
                <a:lnTo>
                  <a:pt x="17081" y="62293"/>
                </a:lnTo>
                <a:lnTo>
                  <a:pt x="17081" y="114515"/>
                </a:lnTo>
                <a:lnTo>
                  <a:pt x="37515" y="114515"/>
                </a:lnTo>
                <a:lnTo>
                  <a:pt x="37515" y="62293"/>
                </a:lnTo>
                <a:lnTo>
                  <a:pt x="54546" y="62293"/>
                </a:lnTo>
                <a:lnTo>
                  <a:pt x="57099" y="41935"/>
                </a:lnTo>
                <a:lnTo>
                  <a:pt x="37515" y="41935"/>
                </a:lnTo>
                <a:lnTo>
                  <a:pt x="37515" y="23037"/>
                </a:lnTo>
                <a:lnTo>
                  <a:pt x="39103" y="19024"/>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0"/>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5"/>
            <a:ext cx="111277" cy="114490"/>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pic>
        <p:nvPicPr>
          <p:cNvPr id="26" name="Resim 25"/>
          <p:cNvPicPr>
            <a:picLocks noChangeAspect="1"/>
          </p:cNvPicPr>
          <p:nvPr/>
        </p:nvPicPr>
        <p:blipFill>
          <a:blip r:embed="rId15"/>
          <a:stretch>
            <a:fillRect/>
          </a:stretch>
        </p:blipFill>
        <p:spPr>
          <a:xfrm>
            <a:off x="4214312" y="929994"/>
            <a:ext cx="3790950" cy="3124200"/>
          </a:xfrm>
          <a:prstGeom prst="rect">
            <a:avLst/>
          </a:prstGeom>
          <a:ln>
            <a:solidFill>
              <a:schemeClr val="tx1"/>
            </a:solidFill>
          </a:ln>
        </p:spPr>
      </p:pic>
      <p:sp>
        <p:nvSpPr>
          <p:cNvPr id="29" name="Metin kutusu 28"/>
          <p:cNvSpPr txBox="1"/>
          <p:nvPr/>
        </p:nvSpPr>
        <p:spPr>
          <a:xfrm>
            <a:off x="4214312" y="490726"/>
            <a:ext cx="3790950" cy="400110"/>
          </a:xfrm>
          <a:prstGeom prst="rect">
            <a:avLst/>
          </a:prstGeom>
          <a:noFill/>
        </p:spPr>
        <p:txBody>
          <a:bodyPr wrap="square" rtlCol="0">
            <a:spAutoFit/>
          </a:bodyPr>
          <a:lstStyle/>
          <a:p>
            <a:pPr algn="ctr"/>
            <a:r>
              <a:rPr lang="tr-TR" sz="2000" dirty="0" smtClean="0">
                <a:latin typeface="Cambria" panose="02040503050406030204" pitchFamily="18" charset="0"/>
                <a:ea typeface="Cambria" panose="02040503050406030204" pitchFamily="18" charset="0"/>
              </a:rPr>
              <a:t>GİRİŞ EKRANI</a:t>
            </a:r>
            <a:endParaRPr lang="tr-TR" sz="2000" dirty="0">
              <a:latin typeface="Cambria" panose="02040503050406030204" pitchFamily="18" charset="0"/>
              <a:ea typeface="Cambria" panose="02040503050406030204" pitchFamily="18" charset="0"/>
            </a:endParaRPr>
          </a:p>
        </p:txBody>
      </p:sp>
      <p:pic>
        <p:nvPicPr>
          <p:cNvPr id="30" name="Resim 29"/>
          <p:cNvPicPr>
            <a:picLocks noChangeAspect="1"/>
          </p:cNvPicPr>
          <p:nvPr/>
        </p:nvPicPr>
        <p:blipFill>
          <a:blip r:embed="rId16"/>
          <a:stretch>
            <a:fillRect/>
          </a:stretch>
        </p:blipFill>
        <p:spPr>
          <a:xfrm>
            <a:off x="8153400" y="3000510"/>
            <a:ext cx="3810000" cy="3114675"/>
          </a:xfrm>
          <a:prstGeom prst="rect">
            <a:avLst/>
          </a:prstGeom>
          <a:ln>
            <a:solidFill>
              <a:schemeClr val="tx1"/>
            </a:solidFill>
          </a:ln>
        </p:spPr>
      </p:pic>
      <p:sp>
        <p:nvSpPr>
          <p:cNvPr id="31" name="Metin kutusu 30"/>
          <p:cNvSpPr txBox="1"/>
          <p:nvPr/>
        </p:nvSpPr>
        <p:spPr>
          <a:xfrm>
            <a:off x="8157596" y="2561242"/>
            <a:ext cx="3810000" cy="400110"/>
          </a:xfrm>
          <a:prstGeom prst="rect">
            <a:avLst/>
          </a:prstGeom>
          <a:noFill/>
        </p:spPr>
        <p:txBody>
          <a:bodyPr wrap="square" rtlCol="0">
            <a:spAutoFit/>
          </a:bodyPr>
          <a:lstStyle/>
          <a:p>
            <a:pPr algn="ctr"/>
            <a:r>
              <a:rPr lang="tr-TR" sz="2000" dirty="0" smtClean="0"/>
              <a:t>KAYIT EKRANI</a:t>
            </a:r>
            <a:endParaRPr lang="tr-TR" sz="2000" dirty="0"/>
          </a:p>
        </p:txBody>
      </p:sp>
      <p:sp>
        <p:nvSpPr>
          <p:cNvPr id="32" name="Slayt Numarası Yer Tutucusu 31"/>
          <p:cNvSpPr>
            <a:spLocks noGrp="1"/>
          </p:cNvSpPr>
          <p:nvPr>
            <p:ph type="sldNum" sz="quarter" idx="7"/>
          </p:nvPr>
        </p:nvSpPr>
        <p:spPr/>
        <p:txBody>
          <a:bodyPr/>
          <a:lstStyle/>
          <a:p>
            <a:fld id="{B6F15528-21DE-4FAA-801E-634DDDAF4B2B}" type="slidenum">
              <a:rPr lang="tr-TR" smtClean="0"/>
              <a:t>14</a:t>
            </a:fld>
            <a:endParaRPr lang="tr-TR" dirty="0"/>
          </a:p>
        </p:txBody>
      </p:sp>
    </p:spTree>
    <p:extLst>
      <p:ext uri="{BB962C8B-B14F-4D97-AF65-F5344CB8AC3E}">
        <p14:creationId xmlns:p14="http://schemas.microsoft.com/office/powerpoint/2010/main" val="398633928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61"/>
                  </a:lnTo>
                  <a:lnTo>
                    <a:pt x="195973" y="739241"/>
                  </a:lnTo>
                  <a:lnTo>
                    <a:pt x="248413" y="736875"/>
                  </a:lnTo>
                  <a:lnTo>
                    <a:pt x="288564" y="722234"/>
                  </a:lnTo>
                  <a:lnTo>
                    <a:pt x="232030" y="722234"/>
                  </a:lnTo>
                  <a:lnTo>
                    <a:pt x="219523" y="720926"/>
                  </a:lnTo>
                  <a:lnTo>
                    <a:pt x="199047" y="716432"/>
                  </a:lnTo>
                  <a:lnTo>
                    <a:pt x="173376"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5" y="569183"/>
                  </a:lnTo>
                  <a:lnTo>
                    <a:pt x="375096" y="589256"/>
                  </a:lnTo>
                  <a:lnTo>
                    <a:pt x="350984" y="644222"/>
                  </a:lnTo>
                  <a:lnTo>
                    <a:pt x="338675" y="656468"/>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39"/>
                  </a:lnTo>
                  <a:lnTo>
                    <a:pt x="49669" y="444296"/>
                  </a:lnTo>
                  <a:lnTo>
                    <a:pt x="67315" y="556711"/>
                  </a:lnTo>
                  <a:lnTo>
                    <a:pt x="101617" y="637960"/>
                  </a:lnTo>
                  <a:lnTo>
                    <a:pt x="135050" y="687275"/>
                  </a:lnTo>
                  <a:lnTo>
                    <a:pt x="150088" y="703884"/>
                  </a:lnTo>
                  <a:lnTo>
                    <a:pt x="173376" y="703884"/>
                  </a:lnTo>
                  <a:lnTo>
                    <a:pt x="172172" y="703296"/>
                  </a:lnTo>
                  <a:lnTo>
                    <a:pt x="147874" y="679145"/>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3"/>
                  </a:lnTo>
                  <a:lnTo>
                    <a:pt x="285871" y="686107"/>
                  </a:lnTo>
                  <a:lnTo>
                    <a:pt x="270167" y="703440"/>
                  </a:lnTo>
                  <a:lnTo>
                    <a:pt x="291467" y="703440"/>
                  </a:lnTo>
                  <a:lnTo>
                    <a:pt x="338675" y="656468"/>
                  </a:lnTo>
                  <a:lnTo>
                    <a:pt x="359648" y="621779"/>
                  </a:lnTo>
                  <a:lnTo>
                    <a:pt x="372215" y="569183"/>
                  </a:lnTo>
                  <a:lnTo>
                    <a:pt x="363815" y="510651"/>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8" y="126809"/>
                  </a:lnTo>
                  <a:lnTo>
                    <a:pt x="262248" y="119962"/>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8"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1"/>
                  </a:lnTo>
                  <a:lnTo>
                    <a:pt x="271595" y="129500"/>
                  </a:lnTo>
                  <a:lnTo>
                    <a:pt x="268958"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0"/>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88"/>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6"/>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20"/>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0"/>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3"/>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0"/>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36"/>
                  </a:lnTo>
                  <a:lnTo>
                    <a:pt x="95059" y="131660"/>
                  </a:lnTo>
                  <a:lnTo>
                    <a:pt x="94576" y="130733"/>
                  </a:lnTo>
                  <a:lnTo>
                    <a:pt x="89001" y="124460"/>
                  </a:lnTo>
                  <a:lnTo>
                    <a:pt x="81915" y="120192"/>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54"/>
                  </a:lnTo>
                  <a:lnTo>
                    <a:pt x="72986" y="75920"/>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09"/>
                  </a:lnTo>
                  <a:lnTo>
                    <a:pt x="182994" y="164236"/>
                  </a:lnTo>
                  <a:lnTo>
                    <a:pt x="172580" y="165417"/>
                  </a:lnTo>
                  <a:lnTo>
                    <a:pt x="161772" y="164604"/>
                  </a:lnTo>
                  <a:lnTo>
                    <a:pt x="151549" y="162458"/>
                  </a:lnTo>
                  <a:lnTo>
                    <a:pt x="142328" y="159435"/>
                  </a:lnTo>
                  <a:lnTo>
                    <a:pt x="134543" y="155968"/>
                  </a:lnTo>
                  <a:lnTo>
                    <a:pt x="127571" y="184327"/>
                  </a:lnTo>
                  <a:lnTo>
                    <a:pt x="135458" y="187769"/>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09"/>
                  </a:lnTo>
                  <a:lnTo>
                    <a:pt x="594055" y="164236"/>
                  </a:lnTo>
                  <a:lnTo>
                    <a:pt x="583653" y="165417"/>
                  </a:lnTo>
                  <a:lnTo>
                    <a:pt x="572833" y="164604"/>
                  </a:lnTo>
                  <a:lnTo>
                    <a:pt x="562610" y="162458"/>
                  </a:lnTo>
                  <a:lnTo>
                    <a:pt x="553389" y="159435"/>
                  </a:lnTo>
                  <a:lnTo>
                    <a:pt x="545630" y="155968"/>
                  </a:lnTo>
                  <a:lnTo>
                    <a:pt x="538645" y="184327"/>
                  </a:lnTo>
                  <a:lnTo>
                    <a:pt x="546531" y="187769"/>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2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34"/>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34"/>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34"/>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23"/>
                  </a:moveTo>
                  <a:lnTo>
                    <a:pt x="492493" y="122745"/>
                  </a:lnTo>
                  <a:lnTo>
                    <a:pt x="479628" y="122745"/>
                  </a:lnTo>
                  <a:lnTo>
                    <a:pt x="474154" y="127723"/>
                  </a:lnTo>
                  <a:lnTo>
                    <a:pt x="474154" y="134848"/>
                  </a:lnTo>
                  <a:lnTo>
                    <a:pt x="474154" y="141973"/>
                  </a:lnTo>
                  <a:lnTo>
                    <a:pt x="479628" y="147129"/>
                  </a:lnTo>
                  <a:lnTo>
                    <a:pt x="492493" y="147129"/>
                  </a:lnTo>
                  <a:lnTo>
                    <a:pt x="497789" y="141973"/>
                  </a:lnTo>
                  <a:lnTo>
                    <a:pt x="497789" y="127723"/>
                  </a:lnTo>
                  <a:close/>
                </a:path>
                <a:path w="1452879" h="182879">
                  <a:moveTo>
                    <a:pt x="622642" y="48755"/>
                  </a:moveTo>
                  <a:lnTo>
                    <a:pt x="584733" y="48755"/>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37"/>
                  </a:lnTo>
                  <a:lnTo>
                    <a:pt x="513588" y="74269"/>
                  </a:lnTo>
                  <a:lnTo>
                    <a:pt x="509790" y="93751"/>
                  </a:lnTo>
                  <a:lnTo>
                    <a:pt x="513588" y="113245"/>
                  </a:lnTo>
                  <a:lnTo>
                    <a:pt x="523786" y="128041"/>
                  </a:lnTo>
                  <a:lnTo>
                    <a:pt x="538568" y="137439"/>
                  </a:lnTo>
                  <a:lnTo>
                    <a:pt x="556158" y="140728"/>
                  </a:lnTo>
                  <a:lnTo>
                    <a:pt x="564464" y="140081"/>
                  </a:lnTo>
                  <a:lnTo>
                    <a:pt x="571665" y="138163"/>
                  </a:lnTo>
                  <a:lnTo>
                    <a:pt x="577761" y="134937"/>
                  </a:lnTo>
                  <a:lnTo>
                    <a:pt x="582790" y="130416"/>
                  </a:lnTo>
                  <a:lnTo>
                    <a:pt x="582790" y="132168"/>
                  </a:lnTo>
                  <a:lnTo>
                    <a:pt x="581520" y="140817"/>
                  </a:lnTo>
                  <a:lnTo>
                    <a:pt x="577481" y="147193"/>
                  </a:lnTo>
                  <a:lnTo>
                    <a:pt x="570369" y="151117"/>
                  </a:lnTo>
                  <a:lnTo>
                    <a:pt x="559866" y="152463"/>
                  </a:lnTo>
                  <a:lnTo>
                    <a:pt x="551726" y="151777"/>
                  </a:lnTo>
                  <a:lnTo>
                    <a:pt x="543382" y="149847"/>
                  </a:lnTo>
                  <a:lnTo>
                    <a:pt x="535559" y="146824"/>
                  </a:lnTo>
                  <a:lnTo>
                    <a:pt x="529005" y="142862"/>
                  </a:lnTo>
                  <a:lnTo>
                    <a:pt x="515607" y="170243"/>
                  </a:lnTo>
                  <a:lnTo>
                    <a:pt x="525538" y="175514"/>
                  </a:lnTo>
                  <a:lnTo>
                    <a:pt x="537121" y="179298"/>
                  </a:lnTo>
                  <a:lnTo>
                    <a:pt x="550024" y="181584"/>
                  </a:lnTo>
                  <a:lnTo>
                    <a:pt x="563918" y="182359"/>
                  </a:lnTo>
                  <a:lnTo>
                    <a:pt x="588645" y="178955"/>
                  </a:lnTo>
                  <a:lnTo>
                    <a:pt x="607110" y="168643"/>
                  </a:lnTo>
                  <a:lnTo>
                    <a:pt x="617867" y="152463"/>
                  </a:lnTo>
                  <a:lnTo>
                    <a:pt x="618655" y="151269"/>
                  </a:lnTo>
                  <a:lnTo>
                    <a:pt x="622033" y="130416"/>
                  </a:lnTo>
                  <a:lnTo>
                    <a:pt x="622642" y="126669"/>
                  </a:lnTo>
                  <a:lnTo>
                    <a:pt x="622642" y="109397"/>
                  </a:lnTo>
                  <a:lnTo>
                    <a:pt x="622642" y="78270"/>
                  </a:lnTo>
                  <a:lnTo>
                    <a:pt x="622642" y="59766"/>
                  </a:lnTo>
                  <a:lnTo>
                    <a:pt x="622642" y="48755"/>
                  </a:lnTo>
                  <a:close/>
                </a:path>
                <a:path w="1452879" h="182879">
                  <a:moveTo>
                    <a:pt x="742962" y="97320"/>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20"/>
                  </a:lnTo>
                  <a:lnTo>
                    <a:pt x="639356" y="117436"/>
                  </a:lnTo>
                  <a:lnTo>
                    <a:pt x="651103" y="133438"/>
                  </a:lnTo>
                  <a:lnTo>
                    <a:pt x="669505" y="144005"/>
                  </a:lnTo>
                  <a:lnTo>
                    <a:pt x="693585" y="147828"/>
                  </a:lnTo>
                  <a:lnTo>
                    <a:pt x="706970" y="146824"/>
                  </a:lnTo>
                  <a:lnTo>
                    <a:pt x="718362" y="143865"/>
                  </a:lnTo>
                  <a:lnTo>
                    <a:pt x="727900" y="138963"/>
                  </a:lnTo>
                  <a:lnTo>
                    <a:pt x="735736" y="132168"/>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898"/>
                  </a:lnTo>
                  <a:lnTo>
                    <a:pt x="742962" y="100152"/>
                  </a:lnTo>
                  <a:lnTo>
                    <a:pt x="742962" y="97320"/>
                  </a:lnTo>
                  <a:close/>
                </a:path>
                <a:path w="1452879" h="182879">
                  <a:moveTo>
                    <a:pt x="795362" y="14046"/>
                  </a:moveTo>
                  <a:lnTo>
                    <a:pt x="755523" y="14046"/>
                  </a:lnTo>
                  <a:lnTo>
                    <a:pt x="755523" y="146062"/>
                  </a:lnTo>
                  <a:lnTo>
                    <a:pt x="795362" y="146062"/>
                  </a:lnTo>
                  <a:lnTo>
                    <a:pt x="795362" y="14046"/>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44"/>
                  </a:lnTo>
                  <a:lnTo>
                    <a:pt x="856945" y="19748"/>
                  </a:lnTo>
                  <a:close/>
                </a:path>
                <a:path w="1452879" h="182879">
                  <a:moveTo>
                    <a:pt x="958164" y="114935"/>
                  </a:moveTo>
                  <a:lnTo>
                    <a:pt x="949515" y="94297"/>
                  </a:lnTo>
                  <a:lnTo>
                    <a:pt x="930478" y="86156"/>
                  </a:lnTo>
                  <a:lnTo>
                    <a:pt x="911453" y="83400"/>
                  </a:lnTo>
                  <a:lnTo>
                    <a:pt x="902792" y="78994"/>
                  </a:lnTo>
                  <a:lnTo>
                    <a:pt x="902792" y="76682"/>
                  </a:lnTo>
                  <a:lnTo>
                    <a:pt x="905611" y="74358"/>
                  </a:lnTo>
                  <a:lnTo>
                    <a:pt x="915847" y="74358"/>
                  </a:lnTo>
                  <a:lnTo>
                    <a:pt x="922235" y="74688"/>
                  </a:lnTo>
                  <a:lnTo>
                    <a:pt x="929119" y="75844"/>
                  </a:lnTo>
                  <a:lnTo>
                    <a:pt x="936332" y="78028"/>
                  </a:lnTo>
                  <a:lnTo>
                    <a:pt x="943698" y="81470"/>
                  </a:lnTo>
                  <a:lnTo>
                    <a:pt x="954646" y="54978"/>
                  </a:lnTo>
                  <a:lnTo>
                    <a:pt x="946175" y="51473"/>
                  </a:lnTo>
                  <a:lnTo>
                    <a:pt x="936434" y="48971"/>
                  </a:lnTo>
                  <a:lnTo>
                    <a:pt x="925982" y="47459"/>
                  </a:lnTo>
                  <a:lnTo>
                    <a:pt x="915314" y="46964"/>
                  </a:lnTo>
                  <a:lnTo>
                    <a:pt x="893914" y="49580"/>
                  </a:lnTo>
                  <a:lnTo>
                    <a:pt x="878459" y="56718"/>
                  </a:lnTo>
                  <a:lnTo>
                    <a:pt x="869099" y="67297"/>
                  </a:lnTo>
                  <a:lnTo>
                    <a:pt x="865936" y="80238"/>
                  </a:lnTo>
                  <a:lnTo>
                    <a:pt x="874623" y="100825"/>
                  </a:lnTo>
                  <a:lnTo>
                    <a:pt x="893711" y="108902"/>
                  </a:lnTo>
                  <a:lnTo>
                    <a:pt x="912812" y="111531"/>
                  </a:lnTo>
                  <a:lnTo>
                    <a:pt x="921486" y="115824"/>
                  </a:lnTo>
                  <a:lnTo>
                    <a:pt x="921486" y="118656"/>
                  </a:lnTo>
                  <a:lnTo>
                    <a:pt x="918845" y="120446"/>
                  </a:lnTo>
                  <a:lnTo>
                    <a:pt x="909142" y="120446"/>
                  </a:lnTo>
                  <a:lnTo>
                    <a:pt x="900341" y="119849"/>
                  </a:lnTo>
                  <a:lnTo>
                    <a:pt x="891438" y="118148"/>
                  </a:lnTo>
                  <a:lnTo>
                    <a:pt x="882980" y="115417"/>
                  </a:lnTo>
                  <a:lnTo>
                    <a:pt x="875461" y="111734"/>
                  </a:lnTo>
                  <a:lnTo>
                    <a:pt x="864527" y="138226"/>
                  </a:lnTo>
                  <a:lnTo>
                    <a:pt x="873201" y="142125"/>
                  </a:lnTo>
                  <a:lnTo>
                    <a:pt x="883881" y="145161"/>
                  </a:lnTo>
                  <a:lnTo>
                    <a:pt x="895819" y="147129"/>
                  </a:lnTo>
                  <a:lnTo>
                    <a:pt x="908253" y="147828"/>
                  </a:lnTo>
                  <a:lnTo>
                    <a:pt x="930198" y="145161"/>
                  </a:lnTo>
                  <a:lnTo>
                    <a:pt x="945781" y="137985"/>
                  </a:lnTo>
                  <a:lnTo>
                    <a:pt x="955078" y="127495"/>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44"/>
                  </a:lnTo>
                  <a:lnTo>
                    <a:pt x="1014107" y="19748"/>
                  </a:lnTo>
                  <a:close/>
                </a:path>
                <a:path w="1452879" h="182879">
                  <a:moveTo>
                    <a:pt x="1193812" y="90551"/>
                  </a:moveTo>
                  <a:lnTo>
                    <a:pt x="1190879" y="70840"/>
                  </a:lnTo>
                  <a:lnTo>
                    <a:pt x="1182789" y="57289"/>
                  </a:lnTo>
                  <a:lnTo>
                    <a:pt x="1170597" y="49466"/>
                  </a:lnTo>
                  <a:lnTo>
                    <a:pt x="1155369" y="46964"/>
                  </a:lnTo>
                  <a:lnTo>
                    <a:pt x="1145844" y="47942"/>
                  </a:lnTo>
                  <a:lnTo>
                    <a:pt x="1137183" y="50800"/>
                  </a:lnTo>
                  <a:lnTo>
                    <a:pt x="1129550" y="55435"/>
                  </a:lnTo>
                  <a:lnTo>
                    <a:pt x="1123099" y="61722"/>
                  </a:lnTo>
                  <a:lnTo>
                    <a:pt x="1117320" y="55130"/>
                  </a:lnTo>
                  <a:lnTo>
                    <a:pt x="1110195" y="50533"/>
                  </a:lnTo>
                  <a:lnTo>
                    <a:pt x="1101991" y="47840"/>
                  </a:lnTo>
                  <a:lnTo>
                    <a:pt x="1092949" y="46964"/>
                  </a:lnTo>
                  <a:lnTo>
                    <a:pt x="1085227" y="47625"/>
                  </a:lnTo>
                  <a:lnTo>
                    <a:pt x="1078026" y="49657"/>
                  </a:lnTo>
                  <a:lnTo>
                    <a:pt x="1071448" y="53047"/>
                  </a:lnTo>
                  <a:lnTo>
                    <a:pt x="1065606" y="57835"/>
                  </a:lnTo>
                  <a:lnTo>
                    <a:pt x="1065606" y="48755"/>
                  </a:lnTo>
                  <a:lnTo>
                    <a:pt x="1027696" y="48755"/>
                  </a:lnTo>
                  <a:lnTo>
                    <a:pt x="1027696" y="146062"/>
                  </a:lnTo>
                  <a:lnTo>
                    <a:pt x="1067549" y="146062"/>
                  </a:lnTo>
                  <a:lnTo>
                    <a:pt x="1067549" y="85559"/>
                  </a:lnTo>
                  <a:lnTo>
                    <a:pt x="1073010" y="80772"/>
                  </a:lnTo>
                  <a:lnTo>
                    <a:pt x="1086764" y="80772"/>
                  </a:lnTo>
                  <a:lnTo>
                    <a:pt x="1090828" y="85394"/>
                  </a:lnTo>
                  <a:lnTo>
                    <a:pt x="1090828" y="146062"/>
                  </a:lnTo>
                  <a:lnTo>
                    <a:pt x="1130681" y="146062"/>
                  </a:lnTo>
                  <a:lnTo>
                    <a:pt x="1130681" y="85559"/>
                  </a:lnTo>
                  <a:lnTo>
                    <a:pt x="1136142" y="80772"/>
                  </a:lnTo>
                  <a:lnTo>
                    <a:pt x="1149553" y="80772"/>
                  </a:lnTo>
                  <a:lnTo>
                    <a:pt x="1153960" y="85394"/>
                  </a:lnTo>
                  <a:lnTo>
                    <a:pt x="1153960" y="146062"/>
                  </a:lnTo>
                  <a:lnTo>
                    <a:pt x="1193812" y="146062"/>
                  </a:lnTo>
                  <a:lnTo>
                    <a:pt x="1193812" y="90551"/>
                  </a:lnTo>
                  <a:close/>
                </a:path>
                <a:path w="1452879" h="182879">
                  <a:moveTo>
                    <a:pt x="1234084" y="127723"/>
                  </a:moveTo>
                  <a:lnTo>
                    <a:pt x="1228788" y="122745"/>
                  </a:lnTo>
                  <a:lnTo>
                    <a:pt x="1215923" y="122745"/>
                  </a:lnTo>
                  <a:lnTo>
                    <a:pt x="1210449" y="127723"/>
                  </a:lnTo>
                  <a:lnTo>
                    <a:pt x="1210449" y="134848"/>
                  </a:lnTo>
                  <a:lnTo>
                    <a:pt x="1210449" y="141973"/>
                  </a:lnTo>
                  <a:lnTo>
                    <a:pt x="1215923" y="147129"/>
                  </a:lnTo>
                  <a:lnTo>
                    <a:pt x="1228788" y="147129"/>
                  </a:lnTo>
                  <a:lnTo>
                    <a:pt x="1234084" y="141973"/>
                  </a:lnTo>
                  <a:lnTo>
                    <a:pt x="1234084" y="127723"/>
                  </a:lnTo>
                  <a:close/>
                </a:path>
                <a:path w="1452879" h="182879">
                  <a:moveTo>
                    <a:pt x="1340789" y="100863"/>
                  </a:move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14"/>
                  </a:lnTo>
                  <a:lnTo>
                    <a:pt x="1251204" y="79629"/>
                  </a:lnTo>
                  <a:lnTo>
                    <a:pt x="1247673" y="98907"/>
                  </a:lnTo>
                  <a:lnTo>
                    <a:pt x="1251280" y="118300"/>
                  </a:lnTo>
                  <a:lnTo>
                    <a:pt x="1261491" y="133553"/>
                  </a:lnTo>
                  <a:lnTo>
                    <a:pt x="1277353" y="143535"/>
                  </a:lnTo>
                  <a:lnTo>
                    <a:pt x="1297940" y="147116"/>
                  </a:lnTo>
                  <a:lnTo>
                    <a:pt x="1309052" y="146138"/>
                  </a:lnTo>
                  <a:lnTo>
                    <a:pt x="1319009" y="143217"/>
                  </a:lnTo>
                  <a:lnTo>
                    <a:pt x="1327645" y="138417"/>
                  </a:lnTo>
                  <a:lnTo>
                    <a:pt x="1334401" y="132168"/>
                  </a:lnTo>
                  <a:lnTo>
                    <a:pt x="1334795" y="131813"/>
                  </a:lnTo>
                  <a:lnTo>
                    <a:pt x="1325448" y="120777"/>
                  </a:lnTo>
                  <a:lnTo>
                    <a:pt x="1319860" y="125793"/>
                  </a:lnTo>
                  <a:lnTo>
                    <a:pt x="1313472" y="129349"/>
                  </a:lnTo>
                  <a:lnTo>
                    <a:pt x="1306322" y="131470"/>
                  </a:lnTo>
                  <a:lnTo>
                    <a:pt x="1298460" y="132168"/>
                  </a:lnTo>
                  <a:lnTo>
                    <a:pt x="1285659" y="130187"/>
                  </a:lnTo>
                  <a:lnTo>
                    <a:pt x="1275384" y="124599"/>
                  </a:lnTo>
                  <a:lnTo>
                    <a:pt x="1268183" y="115900"/>
                  </a:lnTo>
                  <a:lnTo>
                    <a:pt x="1264602" y="104609"/>
                  </a:lnTo>
                  <a:lnTo>
                    <a:pt x="1340434" y="104609"/>
                  </a:lnTo>
                  <a:lnTo>
                    <a:pt x="1340612" y="102997"/>
                  </a:lnTo>
                  <a:lnTo>
                    <a:pt x="1340789" y="100863"/>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60"/>
                  </a:lnTo>
                  <a:lnTo>
                    <a:pt x="1404302" y="65824"/>
                  </a:lnTo>
                  <a:lnTo>
                    <a:pt x="1416723" y="68160"/>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48"/>
                  </a:lnTo>
                  <a:lnTo>
                    <a:pt x="1412481" y="51828"/>
                  </a:lnTo>
                  <a:lnTo>
                    <a:pt x="1402892" y="50888"/>
                  </a:lnTo>
                  <a:lnTo>
                    <a:pt x="1383982" y="54330"/>
                  </a:lnTo>
                  <a:lnTo>
                    <a:pt x="1369009" y="64084"/>
                  </a:lnTo>
                  <a:lnTo>
                    <a:pt x="1359179" y="79235"/>
                  </a:lnTo>
                  <a:lnTo>
                    <a:pt x="1355636" y="98907"/>
                  </a:lnTo>
                  <a:lnTo>
                    <a:pt x="1359179" y="118605"/>
                  </a:lnTo>
                  <a:lnTo>
                    <a:pt x="1369009" y="133832"/>
                  </a:lnTo>
                  <a:lnTo>
                    <a:pt x="1383982" y="143649"/>
                  </a:lnTo>
                  <a:lnTo>
                    <a:pt x="1402892" y="147129"/>
                  </a:lnTo>
                  <a:lnTo>
                    <a:pt x="1412836" y="146126"/>
                  </a:lnTo>
                  <a:lnTo>
                    <a:pt x="1421866" y="143129"/>
                  </a:lnTo>
                  <a:lnTo>
                    <a:pt x="1429753" y="138112"/>
                  </a:lnTo>
                  <a:lnTo>
                    <a:pt x="1435239" y="132168"/>
                  </a:lnTo>
                  <a:lnTo>
                    <a:pt x="1436230" y="131102"/>
                  </a:lnTo>
                  <a:lnTo>
                    <a:pt x="1436230" y="146062"/>
                  </a:lnTo>
                  <a:lnTo>
                    <a:pt x="1452448" y="146062"/>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98"/>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64"/>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416"/>
              <a:ext cx="2423160" cy="95250"/>
            </a:xfrm>
            <a:custGeom>
              <a:avLst/>
              <a:gdLst/>
              <a:ahLst/>
              <a:cxnLst/>
              <a:rect l="l" t="t" r="r" b="b"/>
              <a:pathLst>
                <a:path w="2423160" h="95250">
                  <a:moveTo>
                    <a:pt x="602983" y="59194"/>
                  </a:moveTo>
                  <a:lnTo>
                    <a:pt x="0" y="59194"/>
                  </a:lnTo>
                  <a:lnTo>
                    <a:pt x="0" y="62369"/>
                  </a:lnTo>
                  <a:lnTo>
                    <a:pt x="602983" y="62369"/>
                  </a:lnTo>
                  <a:lnTo>
                    <a:pt x="602983" y="59194"/>
                  </a:lnTo>
                  <a:close/>
                </a:path>
                <a:path w="2423160" h="95250">
                  <a:moveTo>
                    <a:pt x="2422563" y="0"/>
                  </a:moveTo>
                  <a:lnTo>
                    <a:pt x="2411158" y="1054"/>
                  </a:lnTo>
                  <a:lnTo>
                    <a:pt x="2401633" y="4216"/>
                  </a:lnTo>
                  <a:lnTo>
                    <a:pt x="2394064" y="9436"/>
                  </a:lnTo>
                  <a:lnTo>
                    <a:pt x="2388527" y="16713"/>
                  </a:lnTo>
                  <a:lnTo>
                    <a:pt x="2388527" y="889"/>
                  </a:lnTo>
                  <a:lnTo>
                    <a:pt x="2372296" y="889"/>
                  </a:lnTo>
                  <a:lnTo>
                    <a:pt x="2372296" y="95173"/>
                  </a:lnTo>
                  <a:lnTo>
                    <a:pt x="2389225" y="95173"/>
                  </a:lnTo>
                  <a:lnTo>
                    <a:pt x="2389225" y="48196"/>
                  </a:lnTo>
                  <a:lnTo>
                    <a:pt x="2391270" y="34505"/>
                  </a:lnTo>
                  <a:lnTo>
                    <a:pt x="2397137" y="24536"/>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4"/>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3"/>
                </a:lnTo>
                <a:lnTo>
                  <a:pt x="17081" y="41935"/>
                </a:lnTo>
                <a:lnTo>
                  <a:pt x="0" y="41935"/>
                </a:lnTo>
                <a:lnTo>
                  <a:pt x="0" y="62293"/>
                </a:lnTo>
                <a:lnTo>
                  <a:pt x="17081" y="62293"/>
                </a:lnTo>
                <a:lnTo>
                  <a:pt x="17081" y="114515"/>
                </a:lnTo>
                <a:lnTo>
                  <a:pt x="37515" y="114515"/>
                </a:lnTo>
                <a:lnTo>
                  <a:pt x="37515" y="62293"/>
                </a:lnTo>
                <a:lnTo>
                  <a:pt x="54546" y="62293"/>
                </a:lnTo>
                <a:lnTo>
                  <a:pt x="57099" y="41935"/>
                </a:lnTo>
                <a:lnTo>
                  <a:pt x="37515" y="41935"/>
                </a:lnTo>
                <a:lnTo>
                  <a:pt x="37515" y="23037"/>
                </a:lnTo>
                <a:lnTo>
                  <a:pt x="39103" y="19024"/>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0"/>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5"/>
            <a:ext cx="111277" cy="114490"/>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29" name="Dikdörtgen 28"/>
          <p:cNvSpPr/>
          <p:nvPr/>
        </p:nvSpPr>
        <p:spPr>
          <a:xfrm>
            <a:off x="187302" y="762000"/>
            <a:ext cx="3845283" cy="415498"/>
          </a:xfrm>
          <a:prstGeom prst="rect">
            <a:avLst/>
          </a:prstGeom>
        </p:spPr>
        <p:txBody>
          <a:bodyPr wrap="none">
            <a:spAutoFit/>
          </a:bodyPr>
          <a:lstStyle/>
          <a:p>
            <a:r>
              <a:rPr lang="tr-TR" sz="2100" b="1" spc="-15" dirty="0">
                <a:solidFill>
                  <a:srgbClr val="FFFFFF"/>
                </a:solidFill>
                <a:latin typeface="Montserrat-Black"/>
                <a:cs typeface="Montserrat-Black"/>
              </a:rPr>
              <a:t>Programın Ekran Görüntüleri</a:t>
            </a:r>
            <a:endParaRPr lang="tr-TR" sz="2100" dirty="0"/>
          </a:p>
        </p:txBody>
      </p:sp>
      <p:pic>
        <p:nvPicPr>
          <p:cNvPr id="33" name="Resim 32"/>
          <p:cNvPicPr>
            <a:picLocks noChangeAspect="1"/>
          </p:cNvPicPr>
          <p:nvPr/>
        </p:nvPicPr>
        <p:blipFill>
          <a:blip r:embed="rId15"/>
          <a:stretch>
            <a:fillRect/>
          </a:stretch>
        </p:blipFill>
        <p:spPr>
          <a:xfrm>
            <a:off x="4572000" y="1199621"/>
            <a:ext cx="7364463" cy="4802911"/>
          </a:xfrm>
          <a:prstGeom prst="rect">
            <a:avLst/>
          </a:prstGeom>
          <a:ln>
            <a:solidFill>
              <a:schemeClr val="tx1"/>
            </a:solidFill>
          </a:ln>
        </p:spPr>
      </p:pic>
      <p:sp>
        <p:nvSpPr>
          <p:cNvPr id="34" name="Metin kutusu 33"/>
          <p:cNvSpPr txBox="1"/>
          <p:nvPr/>
        </p:nvSpPr>
        <p:spPr>
          <a:xfrm>
            <a:off x="4574457" y="718806"/>
            <a:ext cx="7362005" cy="415498"/>
          </a:xfrm>
          <a:prstGeom prst="rect">
            <a:avLst/>
          </a:prstGeom>
          <a:noFill/>
        </p:spPr>
        <p:txBody>
          <a:bodyPr wrap="square" rtlCol="0">
            <a:spAutoFit/>
          </a:bodyPr>
          <a:lstStyle/>
          <a:p>
            <a:pPr algn="ctr"/>
            <a:r>
              <a:rPr lang="tr-TR" sz="2100" dirty="0" smtClean="0">
                <a:latin typeface="Cambria" panose="02040503050406030204" pitchFamily="18" charset="0"/>
                <a:ea typeface="Cambria" panose="02040503050406030204" pitchFamily="18" charset="0"/>
              </a:rPr>
              <a:t>ANALİZ EKRANI</a:t>
            </a:r>
            <a:endParaRPr lang="tr-TR" sz="2100" dirty="0">
              <a:latin typeface="Cambria" panose="02040503050406030204" pitchFamily="18" charset="0"/>
              <a:ea typeface="Cambria" panose="02040503050406030204" pitchFamily="18" charset="0"/>
            </a:endParaRPr>
          </a:p>
        </p:txBody>
      </p:sp>
      <p:sp>
        <p:nvSpPr>
          <p:cNvPr id="3" name="Slayt Numarası Yer Tutucusu 2"/>
          <p:cNvSpPr>
            <a:spLocks noGrp="1"/>
          </p:cNvSpPr>
          <p:nvPr>
            <p:ph type="sldNum" sz="quarter" idx="7"/>
          </p:nvPr>
        </p:nvSpPr>
        <p:spPr/>
        <p:txBody>
          <a:bodyPr/>
          <a:lstStyle/>
          <a:p>
            <a:fld id="{B6F15528-21DE-4FAA-801E-634DDDAF4B2B}" type="slidenum">
              <a:rPr lang="tr-TR" smtClean="0"/>
              <a:t>15</a:t>
            </a:fld>
            <a:endParaRPr lang="tr-TR" dirty="0"/>
          </a:p>
        </p:txBody>
      </p:sp>
    </p:spTree>
    <p:extLst>
      <p:ext uri="{BB962C8B-B14F-4D97-AF65-F5344CB8AC3E}">
        <p14:creationId xmlns:p14="http://schemas.microsoft.com/office/powerpoint/2010/main" val="2743027312"/>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61"/>
                  </a:lnTo>
                  <a:lnTo>
                    <a:pt x="195973" y="739241"/>
                  </a:lnTo>
                  <a:lnTo>
                    <a:pt x="248413" y="736875"/>
                  </a:lnTo>
                  <a:lnTo>
                    <a:pt x="288564" y="722234"/>
                  </a:lnTo>
                  <a:lnTo>
                    <a:pt x="232030" y="722234"/>
                  </a:lnTo>
                  <a:lnTo>
                    <a:pt x="219523" y="720926"/>
                  </a:lnTo>
                  <a:lnTo>
                    <a:pt x="199047" y="716432"/>
                  </a:lnTo>
                  <a:lnTo>
                    <a:pt x="173376"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5" y="569183"/>
                  </a:lnTo>
                  <a:lnTo>
                    <a:pt x="375096" y="589256"/>
                  </a:lnTo>
                  <a:lnTo>
                    <a:pt x="350984" y="644222"/>
                  </a:lnTo>
                  <a:lnTo>
                    <a:pt x="338675" y="656468"/>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39"/>
                  </a:lnTo>
                  <a:lnTo>
                    <a:pt x="49669" y="444296"/>
                  </a:lnTo>
                  <a:lnTo>
                    <a:pt x="67315" y="556711"/>
                  </a:lnTo>
                  <a:lnTo>
                    <a:pt x="101617" y="637960"/>
                  </a:lnTo>
                  <a:lnTo>
                    <a:pt x="135050" y="687275"/>
                  </a:lnTo>
                  <a:lnTo>
                    <a:pt x="150088" y="703884"/>
                  </a:lnTo>
                  <a:lnTo>
                    <a:pt x="173376" y="703884"/>
                  </a:lnTo>
                  <a:lnTo>
                    <a:pt x="172172" y="703296"/>
                  </a:lnTo>
                  <a:lnTo>
                    <a:pt x="147874" y="679145"/>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3"/>
                  </a:lnTo>
                  <a:lnTo>
                    <a:pt x="285871" y="686107"/>
                  </a:lnTo>
                  <a:lnTo>
                    <a:pt x="270167" y="703440"/>
                  </a:lnTo>
                  <a:lnTo>
                    <a:pt x="291467" y="703440"/>
                  </a:lnTo>
                  <a:lnTo>
                    <a:pt x="338675" y="656468"/>
                  </a:lnTo>
                  <a:lnTo>
                    <a:pt x="359648" y="621779"/>
                  </a:lnTo>
                  <a:lnTo>
                    <a:pt x="372215" y="569183"/>
                  </a:lnTo>
                  <a:lnTo>
                    <a:pt x="363815" y="510651"/>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8" y="126809"/>
                  </a:lnTo>
                  <a:lnTo>
                    <a:pt x="262248" y="119962"/>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8"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1"/>
                  </a:lnTo>
                  <a:lnTo>
                    <a:pt x="271595" y="129500"/>
                  </a:lnTo>
                  <a:lnTo>
                    <a:pt x="268958"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0"/>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88"/>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6"/>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20"/>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0"/>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3"/>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0"/>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36"/>
                  </a:lnTo>
                  <a:lnTo>
                    <a:pt x="95059" y="131660"/>
                  </a:lnTo>
                  <a:lnTo>
                    <a:pt x="94576" y="130733"/>
                  </a:lnTo>
                  <a:lnTo>
                    <a:pt x="89001" y="124460"/>
                  </a:lnTo>
                  <a:lnTo>
                    <a:pt x="81915" y="120192"/>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54"/>
                  </a:lnTo>
                  <a:lnTo>
                    <a:pt x="72986" y="75920"/>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09"/>
                  </a:lnTo>
                  <a:lnTo>
                    <a:pt x="182994" y="164236"/>
                  </a:lnTo>
                  <a:lnTo>
                    <a:pt x="172580" y="165417"/>
                  </a:lnTo>
                  <a:lnTo>
                    <a:pt x="161772" y="164604"/>
                  </a:lnTo>
                  <a:lnTo>
                    <a:pt x="151549" y="162458"/>
                  </a:lnTo>
                  <a:lnTo>
                    <a:pt x="142328" y="159435"/>
                  </a:lnTo>
                  <a:lnTo>
                    <a:pt x="134543" y="155968"/>
                  </a:lnTo>
                  <a:lnTo>
                    <a:pt x="127571" y="184327"/>
                  </a:lnTo>
                  <a:lnTo>
                    <a:pt x="135458" y="187769"/>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09"/>
                  </a:lnTo>
                  <a:lnTo>
                    <a:pt x="594055" y="164236"/>
                  </a:lnTo>
                  <a:lnTo>
                    <a:pt x="583653" y="165417"/>
                  </a:lnTo>
                  <a:lnTo>
                    <a:pt x="572833" y="164604"/>
                  </a:lnTo>
                  <a:lnTo>
                    <a:pt x="562610" y="162458"/>
                  </a:lnTo>
                  <a:lnTo>
                    <a:pt x="553389" y="159435"/>
                  </a:lnTo>
                  <a:lnTo>
                    <a:pt x="545630" y="155968"/>
                  </a:lnTo>
                  <a:lnTo>
                    <a:pt x="538645" y="184327"/>
                  </a:lnTo>
                  <a:lnTo>
                    <a:pt x="546531" y="187769"/>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2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34"/>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34"/>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34"/>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23"/>
                  </a:moveTo>
                  <a:lnTo>
                    <a:pt x="492493" y="122745"/>
                  </a:lnTo>
                  <a:lnTo>
                    <a:pt x="479628" y="122745"/>
                  </a:lnTo>
                  <a:lnTo>
                    <a:pt x="474154" y="127723"/>
                  </a:lnTo>
                  <a:lnTo>
                    <a:pt x="474154" y="134848"/>
                  </a:lnTo>
                  <a:lnTo>
                    <a:pt x="474154" y="141973"/>
                  </a:lnTo>
                  <a:lnTo>
                    <a:pt x="479628" y="147129"/>
                  </a:lnTo>
                  <a:lnTo>
                    <a:pt x="492493" y="147129"/>
                  </a:lnTo>
                  <a:lnTo>
                    <a:pt x="497789" y="141973"/>
                  </a:lnTo>
                  <a:lnTo>
                    <a:pt x="497789" y="127723"/>
                  </a:lnTo>
                  <a:close/>
                </a:path>
                <a:path w="1452879" h="182879">
                  <a:moveTo>
                    <a:pt x="622642" y="48755"/>
                  </a:moveTo>
                  <a:lnTo>
                    <a:pt x="584733" y="48755"/>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37"/>
                  </a:lnTo>
                  <a:lnTo>
                    <a:pt x="513588" y="74269"/>
                  </a:lnTo>
                  <a:lnTo>
                    <a:pt x="509790" y="93751"/>
                  </a:lnTo>
                  <a:lnTo>
                    <a:pt x="513588" y="113245"/>
                  </a:lnTo>
                  <a:lnTo>
                    <a:pt x="523786" y="128041"/>
                  </a:lnTo>
                  <a:lnTo>
                    <a:pt x="538568" y="137439"/>
                  </a:lnTo>
                  <a:lnTo>
                    <a:pt x="556158" y="140728"/>
                  </a:lnTo>
                  <a:lnTo>
                    <a:pt x="564464" y="140081"/>
                  </a:lnTo>
                  <a:lnTo>
                    <a:pt x="571665" y="138163"/>
                  </a:lnTo>
                  <a:lnTo>
                    <a:pt x="577761" y="134937"/>
                  </a:lnTo>
                  <a:lnTo>
                    <a:pt x="582790" y="130416"/>
                  </a:lnTo>
                  <a:lnTo>
                    <a:pt x="582790" y="132168"/>
                  </a:lnTo>
                  <a:lnTo>
                    <a:pt x="581520" y="140817"/>
                  </a:lnTo>
                  <a:lnTo>
                    <a:pt x="577481" y="147193"/>
                  </a:lnTo>
                  <a:lnTo>
                    <a:pt x="570369" y="151117"/>
                  </a:lnTo>
                  <a:lnTo>
                    <a:pt x="559866" y="152463"/>
                  </a:lnTo>
                  <a:lnTo>
                    <a:pt x="551726" y="151777"/>
                  </a:lnTo>
                  <a:lnTo>
                    <a:pt x="543382" y="149847"/>
                  </a:lnTo>
                  <a:lnTo>
                    <a:pt x="535559" y="146824"/>
                  </a:lnTo>
                  <a:lnTo>
                    <a:pt x="529005" y="142862"/>
                  </a:lnTo>
                  <a:lnTo>
                    <a:pt x="515607" y="170243"/>
                  </a:lnTo>
                  <a:lnTo>
                    <a:pt x="525538" y="175514"/>
                  </a:lnTo>
                  <a:lnTo>
                    <a:pt x="537121" y="179298"/>
                  </a:lnTo>
                  <a:lnTo>
                    <a:pt x="550024" y="181584"/>
                  </a:lnTo>
                  <a:lnTo>
                    <a:pt x="563918" y="182359"/>
                  </a:lnTo>
                  <a:lnTo>
                    <a:pt x="588645" y="178955"/>
                  </a:lnTo>
                  <a:lnTo>
                    <a:pt x="607110" y="168643"/>
                  </a:lnTo>
                  <a:lnTo>
                    <a:pt x="617867" y="152463"/>
                  </a:lnTo>
                  <a:lnTo>
                    <a:pt x="618655" y="151269"/>
                  </a:lnTo>
                  <a:lnTo>
                    <a:pt x="622033" y="130416"/>
                  </a:lnTo>
                  <a:lnTo>
                    <a:pt x="622642" y="126669"/>
                  </a:lnTo>
                  <a:lnTo>
                    <a:pt x="622642" y="109397"/>
                  </a:lnTo>
                  <a:lnTo>
                    <a:pt x="622642" y="78270"/>
                  </a:lnTo>
                  <a:lnTo>
                    <a:pt x="622642" y="59766"/>
                  </a:lnTo>
                  <a:lnTo>
                    <a:pt x="622642" y="48755"/>
                  </a:lnTo>
                  <a:close/>
                </a:path>
                <a:path w="1452879" h="182879">
                  <a:moveTo>
                    <a:pt x="742962" y="97320"/>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20"/>
                  </a:lnTo>
                  <a:lnTo>
                    <a:pt x="639356" y="117436"/>
                  </a:lnTo>
                  <a:lnTo>
                    <a:pt x="651103" y="133438"/>
                  </a:lnTo>
                  <a:lnTo>
                    <a:pt x="669505" y="144005"/>
                  </a:lnTo>
                  <a:lnTo>
                    <a:pt x="693585" y="147828"/>
                  </a:lnTo>
                  <a:lnTo>
                    <a:pt x="706970" y="146824"/>
                  </a:lnTo>
                  <a:lnTo>
                    <a:pt x="718362" y="143865"/>
                  </a:lnTo>
                  <a:lnTo>
                    <a:pt x="727900" y="138963"/>
                  </a:lnTo>
                  <a:lnTo>
                    <a:pt x="735736" y="132168"/>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898"/>
                  </a:lnTo>
                  <a:lnTo>
                    <a:pt x="742962" y="100152"/>
                  </a:lnTo>
                  <a:lnTo>
                    <a:pt x="742962" y="97320"/>
                  </a:lnTo>
                  <a:close/>
                </a:path>
                <a:path w="1452879" h="182879">
                  <a:moveTo>
                    <a:pt x="795362" y="14046"/>
                  </a:moveTo>
                  <a:lnTo>
                    <a:pt x="755523" y="14046"/>
                  </a:lnTo>
                  <a:lnTo>
                    <a:pt x="755523" y="146062"/>
                  </a:lnTo>
                  <a:lnTo>
                    <a:pt x="795362" y="146062"/>
                  </a:lnTo>
                  <a:lnTo>
                    <a:pt x="795362" y="14046"/>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44"/>
                  </a:lnTo>
                  <a:lnTo>
                    <a:pt x="856945" y="19748"/>
                  </a:lnTo>
                  <a:close/>
                </a:path>
                <a:path w="1452879" h="182879">
                  <a:moveTo>
                    <a:pt x="958164" y="114935"/>
                  </a:moveTo>
                  <a:lnTo>
                    <a:pt x="949515" y="94297"/>
                  </a:lnTo>
                  <a:lnTo>
                    <a:pt x="930478" y="86156"/>
                  </a:lnTo>
                  <a:lnTo>
                    <a:pt x="911453" y="83400"/>
                  </a:lnTo>
                  <a:lnTo>
                    <a:pt x="902792" y="78994"/>
                  </a:lnTo>
                  <a:lnTo>
                    <a:pt x="902792" y="76682"/>
                  </a:lnTo>
                  <a:lnTo>
                    <a:pt x="905611" y="74358"/>
                  </a:lnTo>
                  <a:lnTo>
                    <a:pt x="915847" y="74358"/>
                  </a:lnTo>
                  <a:lnTo>
                    <a:pt x="922235" y="74688"/>
                  </a:lnTo>
                  <a:lnTo>
                    <a:pt x="929119" y="75844"/>
                  </a:lnTo>
                  <a:lnTo>
                    <a:pt x="936332" y="78028"/>
                  </a:lnTo>
                  <a:lnTo>
                    <a:pt x="943698" y="81470"/>
                  </a:lnTo>
                  <a:lnTo>
                    <a:pt x="954646" y="54978"/>
                  </a:lnTo>
                  <a:lnTo>
                    <a:pt x="946175" y="51473"/>
                  </a:lnTo>
                  <a:lnTo>
                    <a:pt x="936434" y="48971"/>
                  </a:lnTo>
                  <a:lnTo>
                    <a:pt x="925982" y="47459"/>
                  </a:lnTo>
                  <a:lnTo>
                    <a:pt x="915314" y="46964"/>
                  </a:lnTo>
                  <a:lnTo>
                    <a:pt x="893914" y="49580"/>
                  </a:lnTo>
                  <a:lnTo>
                    <a:pt x="878459" y="56718"/>
                  </a:lnTo>
                  <a:lnTo>
                    <a:pt x="869099" y="67297"/>
                  </a:lnTo>
                  <a:lnTo>
                    <a:pt x="865936" y="80238"/>
                  </a:lnTo>
                  <a:lnTo>
                    <a:pt x="874623" y="100825"/>
                  </a:lnTo>
                  <a:lnTo>
                    <a:pt x="893711" y="108902"/>
                  </a:lnTo>
                  <a:lnTo>
                    <a:pt x="912812" y="111531"/>
                  </a:lnTo>
                  <a:lnTo>
                    <a:pt x="921486" y="115824"/>
                  </a:lnTo>
                  <a:lnTo>
                    <a:pt x="921486" y="118656"/>
                  </a:lnTo>
                  <a:lnTo>
                    <a:pt x="918845" y="120446"/>
                  </a:lnTo>
                  <a:lnTo>
                    <a:pt x="909142" y="120446"/>
                  </a:lnTo>
                  <a:lnTo>
                    <a:pt x="900341" y="119849"/>
                  </a:lnTo>
                  <a:lnTo>
                    <a:pt x="891438" y="118148"/>
                  </a:lnTo>
                  <a:lnTo>
                    <a:pt x="882980" y="115417"/>
                  </a:lnTo>
                  <a:lnTo>
                    <a:pt x="875461" y="111734"/>
                  </a:lnTo>
                  <a:lnTo>
                    <a:pt x="864527" y="138226"/>
                  </a:lnTo>
                  <a:lnTo>
                    <a:pt x="873201" y="142125"/>
                  </a:lnTo>
                  <a:lnTo>
                    <a:pt x="883881" y="145161"/>
                  </a:lnTo>
                  <a:lnTo>
                    <a:pt x="895819" y="147129"/>
                  </a:lnTo>
                  <a:lnTo>
                    <a:pt x="908253" y="147828"/>
                  </a:lnTo>
                  <a:lnTo>
                    <a:pt x="930198" y="145161"/>
                  </a:lnTo>
                  <a:lnTo>
                    <a:pt x="945781" y="137985"/>
                  </a:lnTo>
                  <a:lnTo>
                    <a:pt x="955078" y="127495"/>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44"/>
                  </a:lnTo>
                  <a:lnTo>
                    <a:pt x="1014107" y="19748"/>
                  </a:lnTo>
                  <a:close/>
                </a:path>
                <a:path w="1452879" h="182879">
                  <a:moveTo>
                    <a:pt x="1193812" y="90551"/>
                  </a:moveTo>
                  <a:lnTo>
                    <a:pt x="1190879" y="70840"/>
                  </a:lnTo>
                  <a:lnTo>
                    <a:pt x="1182789" y="57289"/>
                  </a:lnTo>
                  <a:lnTo>
                    <a:pt x="1170597" y="49466"/>
                  </a:lnTo>
                  <a:lnTo>
                    <a:pt x="1155369" y="46964"/>
                  </a:lnTo>
                  <a:lnTo>
                    <a:pt x="1145844" y="47942"/>
                  </a:lnTo>
                  <a:lnTo>
                    <a:pt x="1137183" y="50800"/>
                  </a:lnTo>
                  <a:lnTo>
                    <a:pt x="1129550" y="55435"/>
                  </a:lnTo>
                  <a:lnTo>
                    <a:pt x="1123099" y="61722"/>
                  </a:lnTo>
                  <a:lnTo>
                    <a:pt x="1117320" y="55130"/>
                  </a:lnTo>
                  <a:lnTo>
                    <a:pt x="1110195" y="50533"/>
                  </a:lnTo>
                  <a:lnTo>
                    <a:pt x="1101991" y="47840"/>
                  </a:lnTo>
                  <a:lnTo>
                    <a:pt x="1092949" y="46964"/>
                  </a:lnTo>
                  <a:lnTo>
                    <a:pt x="1085227" y="47625"/>
                  </a:lnTo>
                  <a:lnTo>
                    <a:pt x="1078026" y="49657"/>
                  </a:lnTo>
                  <a:lnTo>
                    <a:pt x="1071448" y="53047"/>
                  </a:lnTo>
                  <a:lnTo>
                    <a:pt x="1065606" y="57835"/>
                  </a:lnTo>
                  <a:lnTo>
                    <a:pt x="1065606" y="48755"/>
                  </a:lnTo>
                  <a:lnTo>
                    <a:pt x="1027696" y="48755"/>
                  </a:lnTo>
                  <a:lnTo>
                    <a:pt x="1027696" y="146062"/>
                  </a:lnTo>
                  <a:lnTo>
                    <a:pt x="1067549" y="146062"/>
                  </a:lnTo>
                  <a:lnTo>
                    <a:pt x="1067549" y="85559"/>
                  </a:lnTo>
                  <a:lnTo>
                    <a:pt x="1073010" y="80772"/>
                  </a:lnTo>
                  <a:lnTo>
                    <a:pt x="1086764" y="80772"/>
                  </a:lnTo>
                  <a:lnTo>
                    <a:pt x="1090828" y="85394"/>
                  </a:lnTo>
                  <a:lnTo>
                    <a:pt x="1090828" y="146062"/>
                  </a:lnTo>
                  <a:lnTo>
                    <a:pt x="1130681" y="146062"/>
                  </a:lnTo>
                  <a:lnTo>
                    <a:pt x="1130681" y="85559"/>
                  </a:lnTo>
                  <a:lnTo>
                    <a:pt x="1136142" y="80772"/>
                  </a:lnTo>
                  <a:lnTo>
                    <a:pt x="1149553" y="80772"/>
                  </a:lnTo>
                  <a:lnTo>
                    <a:pt x="1153960" y="85394"/>
                  </a:lnTo>
                  <a:lnTo>
                    <a:pt x="1153960" y="146062"/>
                  </a:lnTo>
                  <a:lnTo>
                    <a:pt x="1193812" y="146062"/>
                  </a:lnTo>
                  <a:lnTo>
                    <a:pt x="1193812" y="90551"/>
                  </a:lnTo>
                  <a:close/>
                </a:path>
                <a:path w="1452879" h="182879">
                  <a:moveTo>
                    <a:pt x="1234084" y="127723"/>
                  </a:moveTo>
                  <a:lnTo>
                    <a:pt x="1228788" y="122745"/>
                  </a:lnTo>
                  <a:lnTo>
                    <a:pt x="1215923" y="122745"/>
                  </a:lnTo>
                  <a:lnTo>
                    <a:pt x="1210449" y="127723"/>
                  </a:lnTo>
                  <a:lnTo>
                    <a:pt x="1210449" y="134848"/>
                  </a:lnTo>
                  <a:lnTo>
                    <a:pt x="1210449" y="141973"/>
                  </a:lnTo>
                  <a:lnTo>
                    <a:pt x="1215923" y="147129"/>
                  </a:lnTo>
                  <a:lnTo>
                    <a:pt x="1228788" y="147129"/>
                  </a:lnTo>
                  <a:lnTo>
                    <a:pt x="1234084" y="141973"/>
                  </a:lnTo>
                  <a:lnTo>
                    <a:pt x="1234084" y="127723"/>
                  </a:lnTo>
                  <a:close/>
                </a:path>
                <a:path w="1452879" h="182879">
                  <a:moveTo>
                    <a:pt x="1340789" y="100863"/>
                  </a:move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14"/>
                  </a:lnTo>
                  <a:lnTo>
                    <a:pt x="1251204" y="79629"/>
                  </a:lnTo>
                  <a:lnTo>
                    <a:pt x="1247673" y="98907"/>
                  </a:lnTo>
                  <a:lnTo>
                    <a:pt x="1251280" y="118300"/>
                  </a:lnTo>
                  <a:lnTo>
                    <a:pt x="1261491" y="133553"/>
                  </a:lnTo>
                  <a:lnTo>
                    <a:pt x="1277353" y="143535"/>
                  </a:lnTo>
                  <a:lnTo>
                    <a:pt x="1297940" y="147116"/>
                  </a:lnTo>
                  <a:lnTo>
                    <a:pt x="1309052" y="146138"/>
                  </a:lnTo>
                  <a:lnTo>
                    <a:pt x="1319009" y="143217"/>
                  </a:lnTo>
                  <a:lnTo>
                    <a:pt x="1327645" y="138417"/>
                  </a:lnTo>
                  <a:lnTo>
                    <a:pt x="1334401" y="132168"/>
                  </a:lnTo>
                  <a:lnTo>
                    <a:pt x="1334795" y="131813"/>
                  </a:lnTo>
                  <a:lnTo>
                    <a:pt x="1325448" y="120777"/>
                  </a:lnTo>
                  <a:lnTo>
                    <a:pt x="1319860" y="125793"/>
                  </a:lnTo>
                  <a:lnTo>
                    <a:pt x="1313472" y="129349"/>
                  </a:lnTo>
                  <a:lnTo>
                    <a:pt x="1306322" y="131470"/>
                  </a:lnTo>
                  <a:lnTo>
                    <a:pt x="1298460" y="132168"/>
                  </a:lnTo>
                  <a:lnTo>
                    <a:pt x="1285659" y="130187"/>
                  </a:lnTo>
                  <a:lnTo>
                    <a:pt x="1275384" y="124599"/>
                  </a:lnTo>
                  <a:lnTo>
                    <a:pt x="1268183" y="115900"/>
                  </a:lnTo>
                  <a:lnTo>
                    <a:pt x="1264602" y="104609"/>
                  </a:lnTo>
                  <a:lnTo>
                    <a:pt x="1340434" y="104609"/>
                  </a:lnTo>
                  <a:lnTo>
                    <a:pt x="1340612" y="102997"/>
                  </a:lnTo>
                  <a:lnTo>
                    <a:pt x="1340789" y="100863"/>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60"/>
                  </a:lnTo>
                  <a:lnTo>
                    <a:pt x="1404302" y="65824"/>
                  </a:lnTo>
                  <a:lnTo>
                    <a:pt x="1416723" y="68160"/>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48"/>
                  </a:lnTo>
                  <a:lnTo>
                    <a:pt x="1412481" y="51828"/>
                  </a:lnTo>
                  <a:lnTo>
                    <a:pt x="1402892" y="50888"/>
                  </a:lnTo>
                  <a:lnTo>
                    <a:pt x="1383982" y="54330"/>
                  </a:lnTo>
                  <a:lnTo>
                    <a:pt x="1369009" y="64084"/>
                  </a:lnTo>
                  <a:lnTo>
                    <a:pt x="1359179" y="79235"/>
                  </a:lnTo>
                  <a:lnTo>
                    <a:pt x="1355636" y="98907"/>
                  </a:lnTo>
                  <a:lnTo>
                    <a:pt x="1359179" y="118605"/>
                  </a:lnTo>
                  <a:lnTo>
                    <a:pt x="1369009" y="133832"/>
                  </a:lnTo>
                  <a:lnTo>
                    <a:pt x="1383982" y="143649"/>
                  </a:lnTo>
                  <a:lnTo>
                    <a:pt x="1402892" y="147129"/>
                  </a:lnTo>
                  <a:lnTo>
                    <a:pt x="1412836" y="146126"/>
                  </a:lnTo>
                  <a:lnTo>
                    <a:pt x="1421866" y="143129"/>
                  </a:lnTo>
                  <a:lnTo>
                    <a:pt x="1429753" y="138112"/>
                  </a:lnTo>
                  <a:lnTo>
                    <a:pt x="1435239" y="132168"/>
                  </a:lnTo>
                  <a:lnTo>
                    <a:pt x="1436230" y="131102"/>
                  </a:lnTo>
                  <a:lnTo>
                    <a:pt x="1436230" y="146062"/>
                  </a:lnTo>
                  <a:lnTo>
                    <a:pt x="1452448" y="146062"/>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98"/>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64"/>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416"/>
              <a:ext cx="2423160" cy="95250"/>
            </a:xfrm>
            <a:custGeom>
              <a:avLst/>
              <a:gdLst/>
              <a:ahLst/>
              <a:cxnLst/>
              <a:rect l="l" t="t" r="r" b="b"/>
              <a:pathLst>
                <a:path w="2423160" h="95250">
                  <a:moveTo>
                    <a:pt x="602983" y="59194"/>
                  </a:moveTo>
                  <a:lnTo>
                    <a:pt x="0" y="59194"/>
                  </a:lnTo>
                  <a:lnTo>
                    <a:pt x="0" y="62369"/>
                  </a:lnTo>
                  <a:lnTo>
                    <a:pt x="602983" y="62369"/>
                  </a:lnTo>
                  <a:lnTo>
                    <a:pt x="602983" y="59194"/>
                  </a:lnTo>
                  <a:close/>
                </a:path>
                <a:path w="2423160" h="95250">
                  <a:moveTo>
                    <a:pt x="2422563" y="0"/>
                  </a:moveTo>
                  <a:lnTo>
                    <a:pt x="2411158" y="1054"/>
                  </a:lnTo>
                  <a:lnTo>
                    <a:pt x="2401633" y="4216"/>
                  </a:lnTo>
                  <a:lnTo>
                    <a:pt x="2394064" y="9436"/>
                  </a:lnTo>
                  <a:lnTo>
                    <a:pt x="2388527" y="16713"/>
                  </a:lnTo>
                  <a:lnTo>
                    <a:pt x="2388527" y="889"/>
                  </a:lnTo>
                  <a:lnTo>
                    <a:pt x="2372296" y="889"/>
                  </a:lnTo>
                  <a:lnTo>
                    <a:pt x="2372296" y="95173"/>
                  </a:lnTo>
                  <a:lnTo>
                    <a:pt x="2389225" y="95173"/>
                  </a:lnTo>
                  <a:lnTo>
                    <a:pt x="2389225" y="48196"/>
                  </a:lnTo>
                  <a:lnTo>
                    <a:pt x="2391270" y="34505"/>
                  </a:lnTo>
                  <a:lnTo>
                    <a:pt x="2397137" y="24536"/>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4"/>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3"/>
                </a:lnTo>
                <a:lnTo>
                  <a:pt x="17081" y="41935"/>
                </a:lnTo>
                <a:lnTo>
                  <a:pt x="0" y="41935"/>
                </a:lnTo>
                <a:lnTo>
                  <a:pt x="0" y="62293"/>
                </a:lnTo>
                <a:lnTo>
                  <a:pt x="17081" y="62293"/>
                </a:lnTo>
                <a:lnTo>
                  <a:pt x="17081" y="114515"/>
                </a:lnTo>
                <a:lnTo>
                  <a:pt x="37515" y="114515"/>
                </a:lnTo>
                <a:lnTo>
                  <a:pt x="37515" y="62293"/>
                </a:lnTo>
                <a:lnTo>
                  <a:pt x="54546" y="62293"/>
                </a:lnTo>
                <a:lnTo>
                  <a:pt x="57099" y="41935"/>
                </a:lnTo>
                <a:lnTo>
                  <a:pt x="37515" y="41935"/>
                </a:lnTo>
                <a:lnTo>
                  <a:pt x="37515" y="23037"/>
                </a:lnTo>
                <a:lnTo>
                  <a:pt x="39103" y="19024"/>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0"/>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5"/>
            <a:ext cx="111277" cy="114490"/>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29" name="Dikdörtgen 28"/>
          <p:cNvSpPr/>
          <p:nvPr/>
        </p:nvSpPr>
        <p:spPr>
          <a:xfrm>
            <a:off x="187302" y="762000"/>
            <a:ext cx="3845283" cy="415498"/>
          </a:xfrm>
          <a:prstGeom prst="rect">
            <a:avLst/>
          </a:prstGeom>
        </p:spPr>
        <p:txBody>
          <a:bodyPr wrap="none">
            <a:spAutoFit/>
          </a:bodyPr>
          <a:lstStyle/>
          <a:p>
            <a:r>
              <a:rPr lang="tr-TR" sz="2100" b="1" spc="-15" dirty="0">
                <a:solidFill>
                  <a:srgbClr val="FFFFFF"/>
                </a:solidFill>
                <a:latin typeface="Montserrat-Black"/>
                <a:cs typeface="Montserrat-Black"/>
              </a:rPr>
              <a:t>Programın Ekran Görüntüleri</a:t>
            </a:r>
            <a:endParaRPr lang="tr-TR" sz="2100" dirty="0"/>
          </a:p>
        </p:txBody>
      </p:sp>
      <p:sp>
        <p:nvSpPr>
          <p:cNvPr id="34" name="Metin kutusu 33"/>
          <p:cNvSpPr txBox="1"/>
          <p:nvPr/>
        </p:nvSpPr>
        <p:spPr>
          <a:xfrm>
            <a:off x="5407676" y="718806"/>
            <a:ext cx="5695566" cy="415498"/>
          </a:xfrm>
          <a:prstGeom prst="rect">
            <a:avLst/>
          </a:prstGeom>
          <a:noFill/>
        </p:spPr>
        <p:txBody>
          <a:bodyPr wrap="square" rtlCol="0">
            <a:spAutoFit/>
          </a:bodyPr>
          <a:lstStyle/>
          <a:p>
            <a:pPr algn="ctr"/>
            <a:r>
              <a:rPr lang="tr-TR" sz="2100" dirty="0" smtClean="0">
                <a:latin typeface="Cambria" panose="02040503050406030204" pitchFamily="18" charset="0"/>
                <a:ea typeface="Cambria" panose="02040503050406030204" pitchFamily="18" charset="0"/>
              </a:rPr>
              <a:t>SONUÇLARIN KAYDI</a:t>
            </a:r>
            <a:endParaRPr lang="tr-TR" sz="2100" dirty="0">
              <a:latin typeface="Cambria" panose="02040503050406030204" pitchFamily="18" charset="0"/>
              <a:ea typeface="Cambria" panose="02040503050406030204" pitchFamily="18" charset="0"/>
            </a:endParaRPr>
          </a:p>
        </p:txBody>
      </p:sp>
      <p:pic>
        <p:nvPicPr>
          <p:cNvPr id="30" name="Resim 29"/>
          <p:cNvPicPr>
            <a:picLocks noChangeAspect="1"/>
          </p:cNvPicPr>
          <p:nvPr/>
        </p:nvPicPr>
        <p:blipFill>
          <a:blip r:embed="rId15"/>
          <a:stretch>
            <a:fillRect/>
          </a:stretch>
        </p:blipFill>
        <p:spPr>
          <a:xfrm>
            <a:off x="5407676" y="1217695"/>
            <a:ext cx="5695566" cy="4684697"/>
          </a:xfrm>
          <a:prstGeom prst="rect">
            <a:avLst/>
          </a:prstGeom>
          <a:ln>
            <a:solidFill>
              <a:schemeClr val="tx1"/>
            </a:solidFill>
          </a:ln>
        </p:spPr>
      </p:pic>
      <p:sp>
        <p:nvSpPr>
          <p:cNvPr id="3" name="Slayt Numarası Yer Tutucusu 2"/>
          <p:cNvSpPr>
            <a:spLocks noGrp="1"/>
          </p:cNvSpPr>
          <p:nvPr>
            <p:ph type="sldNum" sz="quarter" idx="7"/>
          </p:nvPr>
        </p:nvSpPr>
        <p:spPr/>
        <p:txBody>
          <a:bodyPr/>
          <a:lstStyle/>
          <a:p>
            <a:fld id="{B6F15528-21DE-4FAA-801E-634DDDAF4B2B}" type="slidenum">
              <a:rPr lang="tr-TR" smtClean="0"/>
              <a:t>16</a:t>
            </a:fld>
            <a:endParaRPr lang="tr-TR" dirty="0"/>
          </a:p>
        </p:txBody>
      </p:sp>
    </p:spTree>
    <p:extLst>
      <p:ext uri="{BB962C8B-B14F-4D97-AF65-F5344CB8AC3E}">
        <p14:creationId xmlns:p14="http://schemas.microsoft.com/office/powerpoint/2010/main" val="98638632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173988" y="762000"/>
            <a:ext cx="2942821" cy="339205"/>
          </a:xfrm>
          <a:prstGeom prst="rect">
            <a:avLst/>
          </a:prstGeom>
        </p:spPr>
        <p:txBody>
          <a:bodyPr vert="horz" wrap="square" lIns="0" tIns="12700" rIns="0" bIns="0" rtlCol="0">
            <a:spAutoFit/>
          </a:bodyPr>
          <a:lstStyle/>
          <a:p>
            <a:pPr marL="12700">
              <a:lnSpc>
                <a:spcPct val="100000"/>
              </a:lnSpc>
              <a:spcBef>
                <a:spcPts val="100"/>
              </a:spcBef>
            </a:pPr>
            <a:r>
              <a:rPr lang="tr-TR" sz="2100" b="1" spc="-15" dirty="0" smtClean="0">
                <a:solidFill>
                  <a:srgbClr val="FFFFFF"/>
                </a:solidFill>
                <a:latin typeface="Montserrat-Black"/>
                <a:cs typeface="Montserrat-Black"/>
              </a:rPr>
              <a:t>Sonuç ve Yapılacaklar</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61"/>
                  </a:lnTo>
                  <a:lnTo>
                    <a:pt x="195973" y="739241"/>
                  </a:lnTo>
                  <a:lnTo>
                    <a:pt x="248413" y="736875"/>
                  </a:lnTo>
                  <a:lnTo>
                    <a:pt x="288564" y="722234"/>
                  </a:lnTo>
                  <a:lnTo>
                    <a:pt x="232030" y="722234"/>
                  </a:lnTo>
                  <a:lnTo>
                    <a:pt x="219523" y="720926"/>
                  </a:lnTo>
                  <a:lnTo>
                    <a:pt x="199047" y="716432"/>
                  </a:lnTo>
                  <a:lnTo>
                    <a:pt x="173376"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5" y="569183"/>
                  </a:lnTo>
                  <a:lnTo>
                    <a:pt x="375096" y="589256"/>
                  </a:lnTo>
                  <a:lnTo>
                    <a:pt x="350984" y="644222"/>
                  </a:lnTo>
                  <a:lnTo>
                    <a:pt x="338675" y="656468"/>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39"/>
                  </a:lnTo>
                  <a:lnTo>
                    <a:pt x="49669" y="444296"/>
                  </a:lnTo>
                  <a:lnTo>
                    <a:pt x="67315" y="556711"/>
                  </a:lnTo>
                  <a:lnTo>
                    <a:pt x="101617" y="637960"/>
                  </a:lnTo>
                  <a:lnTo>
                    <a:pt x="135050" y="687275"/>
                  </a:lnTo>
                  <a:lnTo>
                    <a:pt x="150088" y="703884"/>
                  </a:lnTo>
                  <a:lnTo>
                    <a:pt x="173376" y="703884"/>
                  </a:lnTo>
                  <a:lnTo>
                    <a:pt x="172172" y="703296"/>
                  </a:lnTo>
                  <a:lnTo>
                    <a:pt x="147874" y="679145"/>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3"/>
                  </a:lnTo>
                  <a:lnTo>
                    <a:pt x="285871" y="686107"/>
                  </a:lnTo>
                  <a:lnTo>
                    <a:pt x="270167" y="703440"/>
                  </a:lnTo>
                  <a:lnTo>
                    <a:pt x="291467" y="703440"/>
                  </a:lnTo>
                  <a:lnTo>
                    <a:pt x="338675" y="656468"/>
                  </a:lnTo>
                  <a:lnTo>
                    <a:pt x="359648" y="621779"/>
                  </a:lnTo>
                  <a:lnTo>
                    <a:pt x="372215" y="569183"/>
                  </a:lnTo>
                  <a:lnTo>
                    <a:pt x="363815" y="510651"/>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8" y="126809"/>
                  </a:lnTo>
                  <a:lnTo>
                    <a:pt x="262248" y="119962"/>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8"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1"/>
                  </a:lnTo>
                  <a:lnTo>
                    <a:pt x="271595" y="129500"/>
                  </a:lnTo>
                  <a:lnTo>
                    <a:pt x="268958"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0"/>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88"/>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6"/>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20"/>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0"/>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3"/>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0"/>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36"/>
                  </a:lnTo>
                  <a:lnTo>
                    <a:pt x="95059" y="131660"/>
                  </a:lnTo>
                  <a:lnTo>
                    <a:pt x="94576" y="130733"/>
                  </a:lnTo>
                  <a:lnTo>
                    <a:pt x="89001" y="124460"/>
                  </a:lnTo>
                  <a:lnTo>
                    <a:pt x="81915" y="120192"/>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54"/>
                  </a:lnTo>
                  <a:lnTo>
                    <a:pt x="72986" y="75920"/>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09"/>
                  </a:lnTo>
                  <a:lnTo>
                    <a:pt x="182994" y="164236"/>
                  </a:lnTo>
                  <a:lnTo>
                    <a:pt x="172580" y="165417"/>
                  </a:lnTo>
                  <a:lnTo>
                    <a:pt x="161772" y="164604"/>
                  </a:lnTo>
                  <a:lnTo>
                    <a:pt x="151549" y="162458"/>
                  </a:lnTo>
                  <a:lnTo>
                    <a:pt x="142328" y="159435"/>
                  </a:lnTo>
                  <a:lnTo>
                    <a:pt x="134543" y="155968"/>
                  </a:lnTo>
                  <a:lnTo>
                    <a:pt x="127571" y="184327"/>
                  </a:lnTo>
                  <a:lnTo>
                    <a:pt x="135458" y="187769"/>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09"/>
                  </a:lnTo>
                  <a:lnTo>
                    <a:pt x="594055" y="164236"/>
                  </a:lnTo>
                  <a:lnTo>
                    <a:pt x="583653" y="165417"/>
                  </a:lnTo>
                  <a:lnTo>
                    <a:pt x="572833" y="164604"/>
                  </a:lnTo>
                  <a:lnTo>
                    <a:pt x="562610" y="162458"/>
                  </a:lnTo>
                  <a:lnTo>
                    <a:pt x="553389" y="159435"/>
                  </a:lnTo>
                  <a:lnTo>
                    <a:pt x="545630" y="155968"/>
                  </a:lnTo>
                  <a:lnTo>
                    <a:pt x="538645" y="184327"/>
                  </a:lnTo>
                  <a:lnTo>
                    <a:pt x="546531" y="187769"/>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2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34"/>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34"/>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34"/>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23"/>
                  </a:moveTo>
                  <a:lnTo>
                    <a:pt x="492493" y="122745"/>
                  </a:lnTo>
                  <a:lnTo>
                    <a:pt x="479628" y="122745"/>
                  </a:lnTo>
                  <a:lnTo>
                    <a:pt x="474154" y="127723"/>
                  </a:lnTo>
                  <a:lnTo>
                    <a:pt x="474154" y="134848"/>
                  </a:lnTo>
                  <a:lnTo>
                    <a:pt x="474154" y="141973"/>
                  </a:lnTo>
                  <a:lnTo>
                    <a:pt x="479628" y="147129"/>
                  </a:lnTo>
                  <a:lnTo>
                    <a:pt x="492493" y="147129"/>
                  </a:lnTo>
                  <a:lnTo>
                    <a:pt x="497789" y="141973"/>
                  </a:lnTo>
                  <a:lnTo>
                    <a:pt x="497789" y="127723"/>
                  </a:lnTo>
                  <a:close/>
                </a:path>
                <a:path w="1452879" h="182879">
                  <a:moveTo>
                    <a:pt x="622642" y="48755"/>
                  </a:moveTo>
                  <a:lnTo>
                    <a:pt x="584733" y="48755"/>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37"/>
                  </a:lnTo>
                  <a:lnTo>
                    <a:pt x="513588" y="74269"/>
                  </a:lnTo>
                  <a:lnTo>
                    <a:pt x="509790" y="93751"/>
                  </a:lnTo>
                  <a:lnTo>
                    <a:pt x="513588" y="113245"/>
                  </a:lnTo>
                  <a:lnTo>
                    <a:pt x="523786" y="128041"/>
                  </a:lnTo>
                  <a:lnTo>
                    <a:pt x="538568" y="137439"/>
                  </a:lnTo>
                  <a:lnTo>
                    <a:pt x="556158" y="140728"/>
                  </a:lnTo>
                  <a:lnTo>
                    <a:pt x="564464" y="140081"/>
                  </a:lnTo>
                  <a:lnTo>
                    <a:pt x="571665" y="138163"/>
                  </a:lnTo>
                  <a:lnTo>
                    <a:pt x="577761" y="134937"/>
                  </a:lnTo>
                  <a:lnTo>
                    <a:pt x="582790" y="130416"/>
                  </a:lnTo>
                  <a:lnTo>
                    <a:pt x="582790" y="132168"/>
                  </a:lnTo>
                  <a:lnTo>
                    <a:pt x="581520" y="140817"/>
                  </a:lnTo>
                  <a:lnTo>
                    <a:pt x="577481" y="147193"/>
                  </a:lnTo>
                  <a:lnTo>
                    <a:pt x="570369" y="151117"/>
                  </a:lnTo>
                  <a:lnTo>
                    <a:pt x="559866" y="152463"/>
                  </a:lnTo>
                  <a:lnTo>
                    <a:pt x="551726" y="151777"/>
                  </a:lnTo>
                  <a:lnTo>
                    <a:pt x="543382" y="149847"/>
                  </a:lnTo>
                  <a:lnTo>
                    <a:pt x="535559" y="146824"/>
                  </a:lnTo>
                  <a:lnTo>
                    <a:pt x="529005" y="142862"/>
                  </a:lnTo>
                  <a:lnTo>
                    <a:pt x="515607" y="170243"/>
                  </a:lnTo>
                  <a:lnTo>
                    <a:pt x="525538" y="175514"/>
                  </a:lnTo>
                  <a:lnTo>
                    <a:pt x="537121" y="179298"/>
                  </a:lnTo>
                  <a:lnTo>
                    <a:pt x="550024" y="181584"/>
                  </a:lnTo>
                  <a:lnTo>
                    <a:pt x="563918" y="182359"/>
                  </a:lnTo>
                  <a:lnTo>
                    <a:pt x="588645" y="178955"/>
                  </a:lnTo>
                  <a:lnTo>
                    <a:pt x="607110" y="168643"/>
                  </a:lnTo>
                  <a:lnTo>
                    <a:pt x="617867" y="152463"/>
                  </a:lnTo>
                  <a:lnTo>
                    <a:pt x="618655" y="151269"/>
                  </a:lnTo>
                  <a:lnTo>
                    <a:pt x="622033" y="130416"/>
                  </a:lnTo>
                  <a:lnTo>
                    <a:pt x="622642" y="126669"/>
                  </a:lnTo>
                  <a:lnTo>
                    <a:pt x="622642" y="109397"/>
                  </a:lnTo>
                  <a:lnTo>
                    <a:pt x="622642" y="78270"/>
                  </a:lnTo>
                  <a:lnTo>
                    <a:pt x="622642" y="59766"/>
                  </a:lnTo>
                  <a:lnTo>
                    <a:pt x="622642" y="48755"/>
                  </a:lnTo>
                  <a:close/>
                </a:path>
                <a:path w="1452879" h="182879">
                  <a:moveTo>
                    <a:pt x="742962" y="97320"/>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20"/>
                  </a:lnTo>
                  <a:lnTo>
                    <a:pt x="639356" y="117436"/>
                  </a:lnTo>
                  <a:lnTo>
                    <a:pt x="651103" y="133438"/>
                  </a:lnTo>
                  <a:lnTo>
                    <a:pt x="669505" y="144005"/>
                  </a:lnTo>
                  <a:lnTo>
                    <a:pt x="693585" y="147828"/>
                  </a:lnTo>
                  <a:lnTo>
                    <a:pt x="706970" y="146824"/>
                  </a:lnTo>
                  <a:lnTo>
                    <a:pt x="718362" y="143865"/>
                  </a:lnTo>
                  <a:lnTo>
                    <a:pt x="727900" y="138963"/>
                  </a:lnTo>
                  <a:lnTo>
                    <a:pt x="735736" y="132168"/>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898"/>
                  </a:lnTo>
                  <a:lnTo>
                    <a:pt x="742962" y="100152"/>
                  </a:lnTo>
                  <a:lnTo>
                    <a:pt x="742962" y="97320"/>
                  </a:lnTo>
                  <a:close/>
                </a:path>
                <a:path w="1452879" h="182879">
                  <a:moveTo>
                    <a:pt x="795362" y="14046"/>
                  </a:moveTo>
                  <a:lnTo>
                    <a:pt x="755523" y="14046"/>
                  </a:lnTo>
                  <a:lnTo>
                    <a:pt x="755523" y="146062"/>
                  </a:lnTo>
                  <a:lnTo>
                    <a:pt x="795362" y="146062"/>
                  </a:lnTo>
                  <a:lnTo>
                    <a:pt x="795362" y="14046"/>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44"/>
                  </a:lnTo>
                  <a:lnTo>
                    <a:pt x="856945" y="19748"/>
                  </a:lnTo>
                  <a:close/>
                </a:path>
                <a:path w="1452879" h="182879">
                  <a:moveTo>
                    <a:pt x="958164" y="114935"/>
                  </a:moveTo>
                  <a:lnTo>
                    <a:pt x="949515" y="94297"/>
                  </a:lnTo>
                  <a:lnTo>
                    <a:pt x="930478" y="86156"/>
                  </a:lnTo>
                  <a:lnTo>
                    <a:pt x="911453" y="83400"/>
                  </a:lnTo>
                  <a:lnTo>
                    <a:pt x="902792" y="78994"/>
                  </a:lnTo>
                  <a:lnTo>
                    <a:pt x="902792" y="76682"/>
                  </a:lnTo>
                  <a:lnTo>
                    <a:pt x="905611" y="74358"/>
                  </a:lnTo>
                  <a:lnTo>
                    <a:pt x="915847" y="74358"/>
                  </a:lnTo>
                  <a:lnTo>
                    <a:pt x="922235" y="74688"/>
                  </a:lnTo>
                  <a:lnTo>
                    <a:pt x="929119" y="75844"/>
                  </a:lnTo>
                  <a:lnTo>
                    <a:pt x="936332" y="78028"/>
                  </a:lnTo>
                  <a:lnTo>
                    <a:pt x="943698" y="81470"/>
                  </a:lnTo>
                  <a:lnTo>
                    <a:pt x="954646" y="54978"/>
                  </a:lnTo>
                  <a:lnTo>
                    <a:pt x="946175" y="51473"/>
                  </a:lnTo>
                  <a:lnTo>
                    <a:pt x="936434" y="48971"/>
                  </a:lnTo>
                  <a:lnTo>
                    <a:pt x="925982" y="47459"/>
                  </a:lnTo>
                  <a:lnTo>
                    <a:pt x="915314" y="46964"/>
                  </a:lnTo>
                  <a:lnTo>
                    <a:pt x="893914" y="49580"/>
                  </a:lnTo>
                  <a:lnTo>
                    <a:pt x="878459" y="56718"/>
                  </a:lnTo>
                  <a:lnTo>
                    <a:pt x="869099" y="67297"/>
                  </a:lnTo>
                  <a:lnTo>
                    <a:pt x="865936" y="80238"/>
                  </a:lnTo>
                  <a:lnTo>
                    <a:pt x="874623" y="100825"/>
                  </a:lnTo>
                  <a:lnTo>
                    <a:pt x="893711" y="108902"/>
                  </a:lnTo>
                  <a:lnTo>
                    <a:pt x="912812" y="111531"/>
                  </a:lnTo>
                  <a:lnTo>
                    <a:pt x="921486" y="115824"/>
                  </a:lnTo>
                  <a:lnTo>
                    <a:pt x="921486" y="118656"/>
                  </a:lnTo>
                  <a:lnTo>
                    <a:pt x="918845" y="120446"/>
                  </a:lnTo>
                  <a:lnTo>
                    <a:pt x="909142" y="120446"/>
                  </a:lnTo>
                  <a:lnTo>
                    <a:pt x="900341" y="119849"/>
                  </a:lnTo>
                  <a:lnTo>
                    <a:pt x="891438" y="118148"/>
                  </a:lnTo>
                  <a:lnTo>
                    <a:pt x="882980" y="115417"/>
                  </a:lnTo>
                  <a:lnTo>
                    <a:pt x="875461" y="111734"/>
                  </a:lnTo>
                  <a:lnTo>
                    <a:pt x="864527" y="138226"/>
                  </a:lnTo>
                  <a:lnTo>
                    <a:pt x="873201" y="142125"/>
                  </a:lnTo>
                  <a:lnTo>
                    <a:pt x="883881" y="145161"/>
                  </a:lnTo>
                  <a:lnTo>
                    <a:pt x="895819" y="147129"/>
                  </a:lnTo>
                  <a:lnTo>
                    <a:pt x="908253" y="147828"/>
                  </a:lnTo>
                  <a:lnTo>
                    <a:pt x="930198" y="145161"/>
                  </a:lnTo>
                  <a:lnTo>
                    <a:pt x="945781" y="137985"/>
                  </a:lnTo>
                  <a:lnTo>
                    <a:pt x="955078" y="127495"/>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44"/>
                  </a:lnTo>
                  <a:lnTo>
                    <a:pt x="1014107" y="19748"/>
                  </a:lnTo>
                  <a:close/>
                </a:path>
                <a:path w="1452879" h="182879">
                  <a:moveTo>
                    <a:pt x="1193812" y="90551"/>
                  </a:moveTo>
                  <a:lnTo>
                    <a:pt x="1190879" y="70840"/>
                  </a:lnTo>
                  <a:lnTo>
                    <a:pt x="1182789" y="57289"/>
                  </a:lnTo>
                  <a:lnTo>
                    <a:pt x="1170597" y="49466"/>
                  </a:lnTo>
                  <a:lnTo>
                    <a:pt x="1155369" y="46964"/>
                  </a:lnTo>
                  <a:lnTo>
                    <a:pt x="1145844" y="47942"/>
                  </a:lnTo>
                  <a:lnTo>
                    <a:pt x="1137183" y="50800"/>
                  </a:lnTo>
                  <a:lnTo>
                    <a:pt x="1129550" y="55435"/>
                  </a:lnTo>
                  <a:lnTo>
                    <a:pt x="1123099" y="61722"/>
                  </a:lnTo>
                  <a:lnTo>
                    <a:pt x="1117320" y="55130"/>
                  </a:lnTo>
                  <a:lnTo>
                    <a:pt x="1110195" y="50533"/>
                  </a:lnTo>
                  <a:lnTo>
                    <a:pt x="1101991" y="47840"/>
                  </a:lnTo>
                  <a:lnTo>
                    <a:pt x="1092949" y="46964"/>
                  </a:lnTo>
                  <a:lnTo>
                    <a:pt x="1085227" y="47625"/>
                  </a:lnTo>
                  <a:lnTo>
                    <a:pt x="1078026" y="49657"/>
                  </a:lnTo>
                  <a:lnTo>
                    <a:pt x="1071448" y="53047"/>
                  </a:lnTo>
                  <a:lnTo>
                    <a:pt x="1065606" y="57835"/>
                  </a:lnTo>
                  <a:lnTo>
                    <a:pt x="1065606" y="48755"/>
                  </a:lnTo>
                  <a:lnTo>
                    <a:pt x="1027696" y="48755"/>
                  </a:lnTo>
                  <a:lnTo>
                    <a:pt x="1027696" y="146062"/>
                  </a:lnTo>
                  <a:lnTo>
                    <a:pt x="1067549" y="146062"/>
                  </a:lnTo>
                  <a:lnTo>
                    <a:pt x="1067549" y="85559"/>
                  </a:lnTo>
                  <a:lnTo>
                    <a:pt x="1073010" y="80772"/>
                  </a:lnTo>
                  <a:lnTo>
                    <a:pt x="1086764" y="80772"/>
                  </a:lnTo>
                  <a:lnTo>
                    <a:pt x="1090828" y="85394"/>
                  </a:lnTo>
                  <a:lnTo>
                    <a:pt x="1090828" y="146062"/>
                  </a:lnTo>
                  <a:lnTo>
                    <a:pt x="1130681" y="146062"/>
                  </a:lnTo>
                  <a:lnTo>
                    <a:pt x="1130681" y="85559"/>
                  </a:lnTo>
                  <a:lnTo>
                    <a:pt x="1136142" y="80772"/>
                  </a:lnTo>
                  <a:lnTo>
                    <a:pt x="1149553" y="80772"/>
                  </a:lnTo>
                  <a:lnTo>
                    <a:pt x="1153960" y="85394"/>
                  </a:lnTo>
                  <a:lnTo>
                    <a:pt x="1153960" y="146062"/>
                  </a:lnTo>
                  <a:lnTo>
                    <a:pt x="1193812" y="146062"/>
                  </a:lnTo>
                  <a:lnTo>
                    <a:pt x="1193812" y="90551"/>
                  </a:lnTo>
                  <a:close/>
                </a:path>
                <a:path w="1452879" h="182879">
                  <a:moveTo>
                    <a:pt x="1234084" y="127723"/>
                  </a:moveTo>
                  <a:lnTo>
                    <a:pt x="1228788" y="122745"/>
                  </a:lnTo>
                  <a:lnTo>
                    <a:pt x="1215923" y="122745"/>
                  </a:lnTo>
                  <a:lnTo>
                    <a:pt x="1210449" y="127723"/>
                  </a:lnTo>
                  <a:lnTo>
                    <a:pt x="1210449" y="134848"/>
                  </a:lnTo>
                  <a:lnTo>
                    <a:pt x="1210449" y="141973"/>
                  </a:lnTo>
                  <a:lnTo>
                    <a:pt x="1215923" y="147129"/>
                  </a:lnTo>
                  <a:lnTo>
                    <a:pt x="1228788" y="147129"/>
                  </a:lnTo>
                  <a:lnTo>
                    <a:pt x="1234084" y="141973"/>
                  </a:lnTo>
                  <a:lnTo>
                    <a:pt x="1234084" y="127723"/>
                  </a:lnTo>
                  <a:close/>
                </a:path>
                <a:path w="1452879" h="182879">
                  <a:moveTo>
                    <a:pt x="1340789" y="100863"/>
                  </a:move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14"/>
                  </a:lnTo>
                  <a:lnTo>
                    <a:pt x="1251204" y="79629"/>
                  </a:lnTo>
                  <a:lnTo>
                    <a:pt x="1247673" y="98907"/>
                  </a:lnTo>
                  <a:lnTo>
                    <a:pt x="1251280" y="118300"/>
                  </a:lnTo>
                  <a:lnTo>
                    <a:pt x="1261491" y="133553"/>
                  </a:lnTo>
                  <a:lnTo>
                    <a:pt x="1277353" y="143535"/>
                  </a:lnTo>
                  <a:lnTo>
                    <a:pt x="1297940" y="147116"/>
                  </a:lnTo>
                  <a:lnTo>
                    <a:pt x="1309052" y="146138"/>
                  </a:lnTo>
                  <a:lnTo>
                    <a:pt x="1319009" y="143217"/>
                  </a:lnTo>
                  <a:lnTo>
                    <a:pt x="1327645" y="138417"/>
                  </a:lnTo>
                  <a:lnTo>
                    <a:pt x="1334401" y="132168"/>
                  </a:lnTo>
                  <a:lnTo>
                    <a:pt x="1334795" y="131813"/>
                  </a:lnTo>
                  <a:lnTo>
                    <a:pt x="1325448" y="120777"/>
                  </a:lnTo>
                  <a:lnTo>
                    <a:pt x="1319860" y="125793"/>
                  </a:lnTo>
                  <a:lnTo>
                    <a:pt x="1313472" y="129349"/>
                  </a:lnTo>
                  <a:lnTo>
                    <a:pt x="1306322" y="131470"/>
                  </a:lnTo>
                  <a:lnTo>
                    <a:pt x="1298460" y="132168"/>
                  </a:lnTo>
                  <a:lnTo>
                    <a:pt x="1285659" y="130187"/>
                  </a:lnTo>
                  <a:lnTo>
                    <a:pt x="1275384" y="124599"/>
                  </a:lnTo>
                  <a:lnTo>
                    <a:pt x="1268183" y="115900"/>
                  </a:lnTo>
                  <a:lnTo>
                    <a:pt x="1264602" y="104609"/>
                  </a:lnTo>
                  <a:lnTo>
                    <a:pt x="1340434" y="104609"/>
                  </a:lnTo>
                  <a:lnTo>
                    <a:pt x="1340612" y="102997"/>
                  </a:lnTo>
                  <a:lnTo>
                    <a:pt x="1340789" y="100863"/>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60"/>
                  </a:lnTo>
                  <a:lnTo>
                    <a:pt x="1404302" y="65824"/>
                  </a:lnTo>
                  <a:lnTo>
                    <a:pt x="1416723" y="68160"/>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48"/>
                  </a:lnTo>
                  <a:lnTo>
                    <a:pt x="1412481" y="51828"/>
                  </a:lnTo>
                  <a:lnTo>
                    <a:pt x="1402892" y="50888"/>
                  </a:lnTo>
                  <a:lnTo>
                    <a:pt x="1383982" y="54330"/>
                  </a:lnTo>
                  <a:lnTo>
                    <a:pt x="1369009" y="64084"/>
                  </a:lnTo>
                  <a:lnTo>
                    <a:pt x="1359179" y="79235"/>
                  </a:lnTo>
                  <a:lnTo>
                    <a:pt x="1355636" y="98907"/>
                  </a:lnTo>
                  <a:lnTo>
                    <a:pt x="1359179" y="118605"/>
                  </a:lnTo>
                  <a:lnTo>
                    <a:pt x="1369009" y="133832"/>
                  </a:lnTo>
                  <a:lnTo>
                    <a:pt x="1383982" y="143649"/>
                  </a:lnTo>
                  <a:lnTo>
                    <a:pt x="1402892" y="147129"/>
                  </a:lnTo>
                  <a:lnTo>
                    <a:pt x="1412836" y="146126"/>
                  </a:lnTo>
                  <a:lnTo>
                    <a:pt x="1421866" y="143129"/>
                  </a:lnTo>
                  <a:lnTo>
                    <a:pt x="1429753" y="138112"/>
                  </a:lnTo>
                  <a:lnTo>
                    <a:pt x="1435239" y="132168"/>
                  </a:lnTo>
                  <a:lnTo>
                    <a:pt x="1436230" y="131102"/>
                  </a:lnTo>
                  <a:lnTo>
                    <a:pt x="1436230" y="146062"/>
                  </a:lnTo>
                  <a:lnTo>
                    <a:pt x="1452448" y="146062"/>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98"/>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64"/>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416"/>
              <a:ext cx="2423160" cy="95250"/>
            </a:xfrm>
            <a:custGeom>
              <a:avLst/>
              <a:gdLst/>
              <a:ahLst/>
              <a:cxnLst/>
              <a:rect l="l" t="t" r="r" b="b"/>
              <a:pathLst>
                <a:path w="2423160" h="95250">
                  <a:moveTo>
                    <a:pt x="602983" y="59194"/>
                  </a:moveTo>
                  <a:lnTo>
                    <a:pt x="0" y="59194"/>
                  </a:lnTo>
                  <a:lnTo>
                    <a:pt x="0" y="62369"/>
                  </a:lnTo>
                  <a:lnTo>
                    <a:pt x="602983" y="62369"/>
                  </a:lnTo>
                  <a:lnTo>
                    <a:pt x="602983" y="59194"/>
                  </a:lnTo>
                  <a:close/>
                </a:path>
                <a:path w="2423160" h="95250">
                  <a:moveTo>
                    <a:pt x="2422563" y="0"/>
                  </a:moveTo>
                  <a:lnTo>
                    <a:pt x="2411158" y="1054"/>
                  </a:lnTo>
                  <a:lnTo>
                    <a:pt x="2401633" y="4216"/>
                  </a:lnTo>
                  <a:lnTo>
                    <a:pt x="2394064" y="9436"/>
                  </a:lnTo>
                  <a:lnTo>
                    <a:pt x="2388527" y="16713"/>
                  </a:lnTo>
                  <a:lnTo>
                    <a:pt x="2388527" y="889"/>
                  </a:lnTo>
                  <a:lnTo>
                    <a:pt x="2372296" y="889"/>
                  </a:lnTo>
                  <a:lnTo>
                    <a:pt x="2372296" y="95173"/>
                  </a:lnTo>
                  <a:lnTo>
                    <a:pt x="2389225" y="95173"/>
                  </a:lnTo>
                  <a:lnTo>
                    <a:pt x="2389225" y="48196"/>
                  </a:lnTo>
                  <a:lnTo>
                    <a:pt x="2391270" y="34505"/>
                  </a:lnTo>
                  <a:lnTo>
                    <a:pt x="2397137" y="24536"/>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4"/>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3"/>
                </a:lnTo>
                <a:lnTo>
                  <a:pt x="17081" y="41935"/>
                </a:lnTo>
                <a:lnTo>
                  <a:pt x="0" y="41935"/>
                </a:lnTo>
                <a:lnTo>
                  <a:pt x="0" y="62293"/>
                </a:lnTo>
                <a:lnTo>
                  <a:pt x="17081" y="62293"/>
                </a:lnTo>
                <a:lnTo>
                  <a:pt x="17081" y="114515"/>
                </a:lnTo>
                <a:lnTo>
                  <a:pt x="37515" y="114515"/>
                </a:lnTo>
                <a:lnTo>
                  <a:pt x="37515" y="62293"/>
                </a:lnTo>
                <a:lnTo>
                  <a:pt x="54546" y="62293"/>
                </a:lnTo>
                <a:lnTo>
                  <a:pt x="57099" y="41935"/>
                </a:lnTo>
                <a:lnTo>
                  <a:pt x="37515" y="41935"/>
                </a:lnTo>
                <a:lnTo>
                  <a:pt x="37515" y="23037"/>
                </a:lnTo>
                <a:lnTo>
                  <a:pt x="39103" y="19024"/>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0"/>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5"/>
            <a:ext cx="111277" cy="114490"/>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26" name="Metin kutusu 25"/>
          <p:cNvSpPr txBox="1"/>
          <p:nvPr/>
        </p:nvSpPr>
        <p:spPr>
          <a:xfrm>
            <a:off x="4567081" y="1832974"/>
            <a:ext cx="7330529" cy="1323439"/>
          </a:xfrm>
          <a:prstGeom prst="rect">
            <a:avLst/>
          </a:prstGeom>
          <a:noFill/>
        </p:spPr>
        <p:txBody>
          <a:bodyPr wrap="square" rtlCol="0">
            <a:spAutoFit/>
          </a:bodyPr>
          <a:lstStyle/>
          <a:p>
            <a:pPr algn="just"/>
            <a:r>
              <a:rPr lang="tr-TR" sz="2000" dirty="0" smtClean="0">
                <a:latin typeface="Cambria" panose="02040503050406030204" pitchFamily="18" charset="0"/>
                <a:ea typeface="Cambria" panose="02040503050406030204" pitchFamily="18" charset="0"/>
              </a:rPr>
              <a:t>	Bu çalışma ile birlikte insanların duygularının belirli algoritmalar ile birlikte tahmin edilebildiği ve benzer bir metodolojinin kullanımıyla aynı sonuçları farklı canlılar üzerinde alabileceğimiz sonucuna varıldı .</a:t>
            </a:r>
            <a:endParaRPr lang="tr-TR" sz="2000" dirty="0">
              <a:latin typeface="Cambria" panose="02040503050406030204" pitchFamily="18" charset="0"/>
              <a:ea typeface="Cambria" panose="02040503050406030204" pitchFamily="18" charset="0"/>
            </a:endParaRPr>
          </a:p>
        </p:txBody>
      </p:sp>
      <p:sp>
        <p:nvSpPr>
          <p:cNvPr id="29" name="Metin kutusu 28"/>
          <p:cNvSpPr txBox="1"/>
          <p:nvPr/>
        </p:nvSpPr>
        <p:spPr>
          <a:xfrm>
            <a:off x="4567081" y="3426542"/>
            <a:ext cx="7330529" cy="1631216"/>
          </a:xfrm>
          <a:prstGeom prst="rect">
            <a:avLst/>
          </a:prstGeom>
          <a:noFill/>
        </p:spPr>
        <p:txBody>
          <a:bodyPr wrap="square" rtlCol="0">
            <a:spAutoFit/>
          </a:bodyPr>
          <a:lstStyle/>
          <a:p>
            <a:pPr algn="just"/>
            <a:r>
              <a:rPr lang="tr-TR" sz="2000" dirty="0" smtClean="0">
                <a:latin typeface="Cambria" panose="02040503050406030204" pitchFamily="18" charset="0"/>
                <a:ea typeface="Cambria" panose="02040503050406030204" pitchFamily="18" charset="0"/>
              </a:rPr>
              <a:t>	Bundan sonraki aşamalarda asıl çalışma konum olan hayvanların duygularının </a:t>
            </a:r>
            <a:r>
              <a:rPr lang="tr-TR" sz="2000" dirty="0" err="1" smtClean="0">
                <a:latin typeface="Cambria" panose="02040503050406030204" pitchFamily="18" charset="0"/>
                <a:ea typeface="Cambria" panose="02040503050406030204" pitchFamily="18" charset="0"/>
              </a:rPr>
              <a:t>tahminlenmesi</a:t>
            </a:r>
            <a:r>
              <a:rPr lang="tr-TR" sz="2000" dirty="0" smtClean="0">
                <a:latin typeface="Cambria" panose="02040503050406030204" pitchFamily="18" charset="0"/>
                <a:ea typeface="Cambria" panose="02040503050406030204" pitchFamily="18" charset="0"/>
              </a:rPr>
              <a:t> üzerinde çalışmalara internet üzerinde bulunan kediler ile alakalı olan ses veri setleri ile devam edilmesi ve bunun bir mobil uygulamaya dönüştürülmesi planlandı .</a:t>
            </a:r>
            <a:endParaRPr lang="tr-TR" sz="2000" dirty="0">
              <a:latin typeface="Cambria" panose="02040503050406030204" pitchFamily="18" charset="0"/>
              <a:ea typeface="Cambria" panose="02040503050406030204" pitchFamily="18" charset="0"/>
            </a:endParaRPr>
          </a:p>
        </p:txBody>
      </p:sp>
      <p:sp>
        <p:nvSpPr>
          <p:cNvPr id="30" name="Slayt Numarası Yer Tutucusu 29"/>
          <p:cNvSpPr>
            <a:spLocks noGrp="1"/>
          </p:cNvSpPr>
          <p:nvPr>
            <p:ph type="sldNum" sz="quarter" idx="7"/>
          </p:nvPr>
        </p:nvSpPr>
        <p:spPr/>
        <p:txBody>
          <a:bodyPr/>
          <a:lstStyle/>
          <a:p>
            <a:fld id="{B6F15528-21DE-4FAA-801E-634DDDAF4B2B}" type="slidenum">
              <a:rPr lang="tr-TR" smtClean="0"/>
              <a:t>17</a:t>
            </a:fld>
            <a:endParaRPr lang="tr-TR" dirty="0"/>
          </a:p>
        </p:txBody>
      </p:sp>
    </p:spTree>
    <p:extLst>
      <p:ext uri="{BB962C8B-B14F-4D97-AF65-F5344CB8AC3E}">
        <p14:creationId xmlns:p14="http://schemas.microsoft.com/office/powerpoint/2010/main" val="152863154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58"/>
            <a:ext cx="4179570" cy="3606800"/>
            <a:chOff x="0" y="558"/>
            <a:chExt cx="4179570" cy="3606800"/>
          </a:xfrm>
        </p:grpSpPr>
        <p:sp>
          <p:nvSpPr>
            <p:cNvPr id="3" name="object 3"/>
            <p:cNvSpPr/>
            <p:nvPr/>
          </p:nvSpPr>
          <p:spPr>
            <a:xfrm>
              <a:off x="0" y="558"/>
              <a:ext cx="4011650" cy="3606800"/>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3195294" y="2438958"/>
              <a:ext cx="76707" cy="762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3390468" y="2438958"/>
              <a:ext cx="65024" cy="63500"/>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3591814" y="2451658"/>
              <a:ext cx="43268" cy="38100"/>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3476866" y="2337358"/>
              <a:ext cx="76733" cy="76200"/>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3679481" y="2350058"/>
              <a:ext cx="51511" cy="50800"/>
            </a:xfrm>
            <a:prstGeom prst="rect">
              <a:avLst/>
            </a:prstGeom>
            <a:blipFill>
              <a:blip r:embed="rId7" cstate="print"/>
              <a:stretch>
                <a:fillRect/>
              </a:stretch>
            </a:blipFill>
          </p:spPr>
          <p:txBody>
            <a:bodyPr wrap="square" lIns="0" tIns="0" rIns="0" bIns="0" rtlCol="0"/>
            <a:lstStyle/>
            <a:p>
              <a:endParaRPr dirty="0"/>
            </a:p>
          </p:txBody>
        </p:sp>
        <p:sp>
          <p:nvSpPr>
            <p:cNvPr id="9" name="object 9"/>
            <p:cNvSpPr/>
            <p:nvPr/>
          </p:nvSpPr>
          <p:spPr>
            <a:xfrm>
              <a:off x="3565715" y="2235758"/>
              <a:ext cx="82842" cy="88900"/>
            </a:xfrm>
            <a:prstGeom prst="rect">
              <a:avLst/>
            </a:prstGeom>
            <a:blipFill>
              <a:blip r:embed="rId8" cstate="print"/>
              <a:stretch>
                <a:fillRect/>
              </a:stretch>
            </a:blipFill>
          </p:spPr>
          <p:txBody>
            <a:bodyPr wrap="square" lIns="0" tIns="0" rIns="0" bIns="0" rtlCol="0"/>
            <a:lstStyle/>
            <a:p>
              <a:endParaRPr dirty="0"/>
            </a:p>
          </p:txBody>
        </p:sp>
        <p:sp>
          <p:nvSpPr>
            <p:cNvPr id="10" name="object 10"/>
            <p:cNvSpPr/>
            <p:nvPr/>
          </p:nvSpPr>
          <p:spPr>
            <a:xfrm>
              <a:off x="3768750" y="2248458"/>
              <a:ext cx="56362" cy="50800"/>
            </a:xfrm>
            <a:prstGeom prst="rect">
              <a:avLst/>
            </a:prstGeom>
            <a:blipFill>
              <a:blip r:embed="rId9" cstate="print"/>
              <a:stretch>
                <a:fillRect/>
              </a:stretch>
            </a:blipFill>
          </p:spPr>
          <p:txBody>
            <a:bodyPr wrap="square" lIns="0" tIns="0" rIns="0" bIns="0" rtlCol="0"/>
            <a:lstStyle/>
            <a:p>
              <a:endParaRPr dirty="0"/>
            </a:p>
          </p:txBody>
        </p:sp>
        <p:sp>
          <p:nvSpPr>
            <p:cNvPr id="11" name="object 11"/>
            <p:cNvSpPr/>
            <p:nvPr/>
          </p:nvSpPr>
          <p:spPr>
            <a:xfrm>
              <a:off x="3656291" y="2134158"/>
              <a:ext cx="85267" cy="88900"/>
            </a:xfrm>
            <a:prstGeom prst="rect">
              <a:avLst/>
            </a:prstGeom>
            <a:blipFill>
              <a:blip r:embed="rId10" cstate="print"/>
              <a:stretch>
                <a:fillRect/>
              </a:stretch>
            </a:blipFill>
          </p:spPr>
          <p:txBody>
            <a:bodyPr wrap="square" lIns="0" tIns="0" rIns="0" bIns="0" rtlCol="0"/>
            <a:lstStyle/>
            <a:p>
              <a:endParaRPr dirty="0"/>
            </a:p>
          </p:txBody>
        </p:sp>
        <p:sp>
          <p:nvSpPr>
            <p:cNvPr id="12" name="object 12"/>
            <p:cNvSpPr/>
            <p:nvPr/>
          </p:nvSpPr>
          <p:spPr>
            <a:xfrm>
              <a:off x="3860660" y="2146858"/>
              <a:ext cx="56362" cy="50800"/>
            </a:xfrm>
            <a:prstGeom prst="rect">
              <a:avLst/>
            </a:prstGeom>
            <a:blipFill>
              <a:blip r:embed="rId11" cstate="print"/>
              <a:stretch>
                <a:fillRect/>
              </a:stretch>
            </a:blipFill>
          </p:spPr>
          <p:txBody>
            <a:bodyPr wrap="square" lIns="0" tIns="0" rIns="0" bIns="0" rtlCol="0"/>
            <a:lstStyle/>
            <a:p>
              <a:endParaRPr dirty="0"/>
            </a:p>
          </p:txBody>
        </p:sp>
        <p:sp>
          <p:nvSpPr>
            <p:cNvPr id="13" name="object 13"/>
            <p:cNvSpPr/>
            <p:nvPr/>
          </p:nvSpPr>
          <p:spPr>
            <a:xfrm>
              <a:off x="3748151" y="2045258"/>
              <a:ext cx="84950" cy="76200"/>
            </a:xfrm>
            <a:prstGeom prst="rect">
              <a:avLst/>
            </a:prstGeom>
            <a:blipFill>
              <a:blip r:embed="rId12" cstate="print"/>
              <a:stretch>
                <a:fillRect/>
              </a:stretch>
            </a:blipFill>
          </p:spPr>
          <p:txBody>
            <a:bodyPr wrap="square" lIns="0" tIns="0" rIns="0" bIns="0" rtlCol="0"/>
            <a:lstStyle/>
            <a:p>
              <a:endParaRPr dirty="0"/>
            </a:p>
          </p:txBody>
        </p:sp>
        <p:sp>
          <p:nvSpPr>
            <p:cNvPr id="14" name="object 14"/>
            <p:cNvSpPr/>
            <p:nvPr/>
          </p:nvSpPr>
          <p:spPr>
            <a:xfrm>
              <a:off x="3954945" y="2045258"/>
              <a:ext cx="51384" cy="50800"/>
            </a:xfrm>
            <a:prstGeom prst="rect">
              <a:avLst/>
            </a:prstGeom>
            <a:blipFill>
              <a:blip r:embed="rId13" cstate="print"/>
              <a:stretch>
                <a:fillRect/>
              </a:stretch>
            </a:blipFill>
          </p:spPr>
          <p:txBody>
            <a:bodyPr wrap="square" lIns="0" tIns="0" rIns="0" bIns="0" rtlCol="0"/>
            <a:lstStyle/>
            <a:p>
              <a:endParaRPr dirty="0"/>
            </a:p>
          </p:txBody>
        </p:sp>
        <p:sp>
          <p:nvSpPr>
            <p:cNvPr id="15" name="object 15"/>
            <p:cNvSpPr/>
            <p:nvPr/>
          </p:nvSpPr>
          <p:spPr>
            <a:xfrm>
              <a:off x="3841496" y="1943658"/>
              <a:ext cx="81978" cy="76200"/>
            </a:xfrm>
            <a:prstGeom prst="rect">
              <a:avLst/>
            </a:prstGeom>
            <a:blipFill>
              <a:blip r:embed="rId14" cstate="print"/>
              <a:stretch>
                <a:fillRect/>
              </a:stretch>
            </a:blipFill>
          </p:spPr>
          <p:txBody>
            <a:bodyPr wrap="square" lIns="0" tIns="0" rIns="0" bIns="0" rtlCol="0"/>
            <a:lstStyle/>
            <a:p>
              <a:endParaRPr dirty="0"/>
            </a:p>
          </p:txBody>
        </p:sp>
        <p:sp>
          <p:nvSpPr>
            <p:cNvPr id="16" name="object 16"/>
            <p:cNvSpPr/>
            <p:nvPr/>
          </p:nvSpPr>
          <p:spPr>
            <a:xfrm>
              <a:off x="4053479" y="1956358"/>
              <a:ext cx="40822" cy="38100"/>
            </a:xfrm>
            <a:prstGeom prst="rect">
              <a:avLst/>
            </a:prstGeom>
            <a:blipFill>
              <a:blip r:embed="rId15" cstate="print"/>
              <a:stretch>
                <a:fillRect/>
              </a:stretch>
            </a:blipFill>
          </p:spPr>
          <p:txBody>
            <a:bodyPr wrap="square" lIns="0" tIns="0" rIns="0" bIns="0" rtlCol="0"/>
            <a:lstStyle/>
            <a:p>
              <a:endParaRPr dirty="0"/>
            </a:p>
          </p:txBody>
        </p:sp>
        <p:sp>
          <p:nvSpPr>
            <p:cNvPr id="17" name="object 17"/>
            <p:cNvSpPr/>
            <p:nvPr/>
          </p:nvSpPr>
          <p:spPr>
            <a:xfrm>
              <a:off x="3936656" y="1753158"/>
              <a:ext cx="162356" cy="165100"/>
            </a:xfrm>
            <a:prstGeom prst="rect">
              <a:avLst/>
            </a:prstGeom>
            <a:blipFill>
              <a:blip r:embed="rId16" cstate="print"/>
              <a:stretch>
                <a:fillRect/>
              </a:stretch>
            </a:blipFill>
          </p:spPr>
          <p:txBody>
            <a:bodyPr wrap="square" lIns="0" tIns="0" rIns="0" bIns="0" rtlCol="0"/>
            <a:lstStyle/>
            <a:p>
              <a:endParaRPr dirty="0"/>
            </a:p>
          </p:txBody>
        </p:sp>
        <p:sp>
          <p:nvSpPr>
            <p:cNvPr id="18" name="object 18"/>
            <p:cNvSpPr/>
            <p:nvPr/>
          </p:nvSpPr>
          <p:spPr>
            <a:xfrm>
              <a:off x="4022483" y="1562658"/>
              <a:ext cx="75145" cy="70338"/>
            </a:xfrm>
            <a:prstGeom prst="rect">
              <a:avLst/>
            </a:prstGeom>
            <a:blipFill>
              <a:blip r:embed="rId17" cstate="print"/>
              <a:stretch>
                <a:fillRect/>
              </a:stretch>
            </a:blipFill>
          </p:spPr>
          <p:txBody>
            <a:bodyPr wrap="square" lIns="0" tIns="0" rIns="0" bIns="0" rtlCol="0"/>
            <a:lstStyle/>
            <a:p>
              <a:endParaRPr dirty="0"/>
            </a:p>
          </p:txBody>
        </p:sp>
        <p:sp>
          <p:nvSpPr>
            <p:cNvPr id="19" name="object 19"/>
            <p:cNvSpPr/>
            <p:nvPr/>
          </p:nvSpPr>
          <p:spPr>
            <a:xfrm>
              <a:off x="3915740" y="1461058"/>
              <a:ext cx="92354" cy="88900"/>
            </a:xfrm>
            <a:prstGeom prst="rect">
              <a:avLst/>
            </a:prstGeom>
            <a:blipFill>
              <a:blip r:embed="rId18" cstate="print"/>
              <a:stretch>
                <a:fillRect/>
              </a:stretch>
            </a:blipFill>
          </p:spPr>
          <p:txBody>
            <a:bodyPr wrap="square" lIns="0" tIns="0" rIns="0" bIns="0" rtlCol="0"/>
            <a:lstStyle/>
            <a:p>
              <a:endParaRPr dirty="0"/>
            </a:p>
          </p:txBody>
        </p:sp>
        <p:sp>
          <p:nvSpPr>
            <p:cNvPr id="20" name="object 20"/>
            <p:cNvSpPr/>
            <p:nvPr/>
          </p:nvSpPr>
          <p:spPr>
            <a:xfrm>
              <a:off x="4008259" y="991158"/>
              <a:ext cx="62344" cy="63500"/>
            </a:xfrm>
            <a:prstGeom prst="rect">
              <a:avLst/>
            </a:prstGeom>
            <a:blipFill>
              <a:blip r:embed="rId19" cstate="print"/>
              <a:stretch>
                <a:fillRect/>
              </a:stretch>
            </a:blipFill>
          </p:spPr>
          <p:txBody>
            <a:bodyPr wrap="square" lIns="0" tIns="0" rIns="0" bIns="0" rtlCol="0"/>
            <a:lstStyle/>
            <a:p>
              <a:endParaRPr dirty="0"/>
            </a:p>
          </p:txBody>
        </p:sp>
        <p:sp>
          <p:nvSpPr>
            <p:cNvPr id="21" name="object 21"/>
            <p:cNvSpPr/>
            <p:nvPr/>
          </p:nvSpPr>
          <p:spPr>
            <a:xfrm>
              <a:off x="3803205" y="622858"/>
              <a:ext cx="249859" cy="355600"/>
            </a:xfrm>
            <a:prstGeom prst="rect">
              <a:avLst/>
            </a:prstGeom>
            <a:blipFill>
              <a:blip r:embed="rId20" cstate="print"/>
              <a:stretch>
                <a:fillRect/>
              </a:stretch>
            </a:blipFill>
          </p:spPr>
          <p:txBody>
            <a:bodyPr wrap="square" lIns="0" tIns="0" rIns="0" bIns="0" rtlCol="0"/>
            <a:lstStyle/>
            <a:p>
              <a:endParaRPr dirty="0"/>
            </a:p>
          </p:txBody>
        </p:sp>
        <p:sp>
          <p:nvSpPr>
            <p:cNvPr id="22" name="object 22"/>
            <p:cNvSpPr/>
            <p:nvPr/>
          </p:nvSpPr>
          <p:spPr>
            <a:xfrm>
              <a:off x="4008310" y="1181658"/>
              <a:ext cx="162750" cy="148958"/>
            </a:xfrm>
            <a:prstGeom prst="rect">
              <a:avLst/>
            </a:prstGeom>
            <a:blipFill>
              <a:blip r:embed="rId21" cstate="print"/>
              <a:stretch>
                <a:fillRect/>
              </a:stretch>
            </a:blipFill>
          </p:spPr>
          <p:txBody>
            <a:bodyPr wrap="square" lIns="0" tIns="0" rIns="0" bIns="0" rtlCol="0"/>
            <a:lstStyle/>
            <a:p>
              <a:endParaRPr dirty="0"/>
            </a:p>
          </p:txBody>
        </p:sp>
        <p:sp>
          <p:nvSpPr>
            <p:cNvPr id="23" name="object 23"/>
            <p:cNvSpPr/>
            <p:nvPr/>
          </p:nvSpPr>
          <p:spPr>
            <a:xfrm>
              <a:off x="4012819" y="1372158"/>
              <a:ext cx="166141" cy="148323"/>
            </a:xfrm>
            <a:prstGeom prst="rect">
              <a:avLst/>
            </a:prstGeom>
            <a:blipFill>
              <a:blip r:embed="rId22" cstate="print"/>
              <a:stretch>
                <a:fillRect/>
              </a:stretch>
            </a:blipFill>
          </p:spPr>
          <p:txBody>
            <a:bodyPr wrap="square" lIns="0" tIns="0" rIns="0" bIns="0" rtlCol="0"/>
            <a:lstStyle/>
            <a:p>
              <a:endParaRPr dirty="0"/>
            </a:p>
          </p:txBody>
        </p:sp>
        <p:sp>
          <p:nvSpPr>
            <p:cNvPr id="24" name="object 24"/>
            <p:cNvSpPr/>
            <p:nvPr/>
          </p:nvSpPr>
          <p:spPr>
            <a:xfrm>
              <a:off x="3605377" y="445058"/>
              <a:ext cx="159689" cy="254000"/>
            </a:xfrm>
            <a:prstGeom prst="rect">
              <a:avLst/>
            </a:prstGeom>
            <a:blipFill>
              <a:blip r:embed="rId23" cstate="print"/>
              <a:stretch>
                <a:fillRect/>
              </a:stretch>
            </a:blipFill>
          </p:spPr>
          <p:txBody>
            <a:bodyPr wrap="square" lIns="0" tIns="0" rIns="0" bIns="0" rtlCol="0"/>
            <a:lstStyle/>
            <a:p>
              <a:endParaRPr dirty="0"/>
            </a:p>
          </p:txBody>
        </p:sp>
        <p:sp>
          <p:nvSpPr>
            <p:cNvPr id="25" name="object 25"/>
            <p:cNvSpPr/>
            <p:nvPr/>
          </p:nvSpPr>
          <p:spPr>
            <a:xfrm>
              <a:off x="4118385" y="918643"/>
              <a:ext cx="11260" cy="18502"/>
            </a:xfrm>
            <a:prstGeom prst="rect">
              <a:avLst/>
            </a:prstGeom>
            <a:blipFill>
              <a:blip r:embed="rId24" cstate="print"/>
              <a:stretch>
                <a:fillRect/>
              </a:stretch>
            </a:blipFill>
          </p:spPr>
          <p:txBody>
            <a:bodyPr wrap="square" lIns="0" tIns="0" rIns="0" bIns="0" rtlCol="0"/>
            <a:lstStyle/>
            <a:p>
              <a:endParaRPr dirty="0"/>
            </a:p>
          </p:txBody>
        </p:sp>
        <p:sp>
          <p:nvSpPr>
            <p:cNvPr id="26" name="object 26"/>
            <p:cNvSpPr/>
            <p:nvPr/>
          </p:nvSpPr>
          <p:spPr>
            <a:xfrm>
              <a:off x="4117866" y="1091018"/>
              <a:ext cx="41993" cy="44805"/>
            </a:xfrm>
            <a:prstGeom prst="rect">
              <a:avLst/>
            </a:prstGeom>
            <a:blipFill>
              <a:blip r:embed="rId25" cstate="print"/>
              <a:stretch>
                <a:fillRect/>
              </a:stretch>
            </a:blipFill>
          </p:spPr>
          <p:txBody>
            <a:bodyPr wrap="square" lIns="0" tIns="0" rIns="0" bIns="0" rtlCol="0"/>
            <a:lstStyle/>
            <a:p>
              <a:endParaRPr dirty="0"/>
            </a:p>
          </p:txBody>
        </p:sp>
      </p:grpSp>
      <p:sp>
        <p:nvSpPr>
          <p:cNvPr id="27" name="object 27"/>
          <p:cNvSpPr/>
          <p:nvPr/>
        </p:nvSpPr>
        <p:spPr>
          <a:xfrm>
            <a:off x="4226852" y="1384585"/>
            <a:ext cx="12344" cy="24174"/>
          </a:xfrm>
          <a:prstGeom prst="rect">
            <a:avLst/>
          </a:prstGeom>
          <a:blipFill>
            <a:blip r:embed="rId26" cstate="print"/>
            <a:stretch>
              <a:fillRect/>
            </a:stretch>
          </a:blipFill>
        </p:spPr>
        <p:txBody>
          <a:bodyPr wrap="square" lIns="0" tIns="0" rIns="0" bIns="0" rtlCol="0"/>
          <a:lstStyle/>
          <a:p>
            <a:endParaRPr dirty="0"/>
          </a:p>
        </p:txBody>
      </p:sp>
      <p:sp>
        <p:nvSpPr>
          <p:cNvPr id="28" name="object 28"/>
          <p:cNvSpPr/>
          <p:nvPr/>
        </p:nvSpPr>
        <p:spPr>
          <a:xfrm>
            <a:off x="4137281" y="1662689"/>
            <a:ext cx="44345" cy="44178"/>
          </a:xfrm>
          <a:prstGeom prst="rect">
            <a:avLst/>
          </a:prstGeom>
          <a:blipFill>
            <a:blip r:embed="rId27" cstate="print"/>
            <a:stretch>
              <a:fillRect/>
            </a:stretch>
          </a:blipFill>
        </p:spPr>
        <p:txBody>
          <a:bodyPr wrap="square" lIns="0" tIns="0" rIns="0" bIns="0" rtlCol="0"/>
          <a:lstStyle/>
          <a:p>
            <a:endParaRPr dirty="0"/>
          </a:p>
        </p:txBody>
      </p:sp>
      <p:sp>
        <p:nvSpPr>
          <p:cNvPr id="29" name="object 29"/>
          <p:cNvSpPr/>
          <p:nvPr/>
        </p:nvSpPr>
        <p:spPr>
          <a:xfrm>
            <a:off x="4152206" y="1861336"/>
            <a:ext cx="16924" cy="24448"/>
          </a:xfrm>
          <a:prstGeom prst="rect">
            <a:avLst/>
          </a:prstGeom>
          <a:blipFill>
            <a:blip r:embed="rId28" cstate="print"/>
            <a:stretch>
              <a:fillRect/>
            </a:stretch>
          </a:blipFill>
        </p:spPr>
        <p:txBody>
          <a:bodyPr wrap="square" lIns="0" tIns="0" rIns="0" bIns="0" rtlCol="0"/>
          <a:lstStyle/>
          <a:p>
            <a:endParaRPr dirty="0"/>
          </a:p>
        </p:txBody>
      </p:sp>
      <p:grpSp>
        <p:nvGrpSpPr>
          <p:cNvPr id="30" name="object 30"/>
          <p:cNvGrpSpPr/>
          <p:nvPr/>
        </p:nvGrpSpPr>
        <p:grpSpPr>
          <a:xfrm>
            <a:off x="7693022" y="0"/>
            <a:ext cx="4500245" cy="4236720"/>
            <a:chOff x="7693022" y="0"/>
            <a:chExt cx="4500245" cy="4236720"/>
          </a:xfrm>
        </p:grpSpPr>
        <p:sp>
          <p:nvSpPr>
            <p:cNvPr id="31" name="object 31"/>
            <p:cNvSpPr/>
            <p:nvPr/>
          </p:nvSpPr>
          <p:spPr>
            <a:xfrm>
              <a:off x="7821168" y="0"/>
              <a:ext cx="4372025" cy="3250196"/>
            </a:xfrm>
            <a:prstGeom prst="rect">
              <a:avLst/>
            </a:prstGeom>
            <a:blipFill>
              <a:blip r:embed="rId29" cstate="print"/>
              <a:stretch>
                <a:fillRect/>
              </a:stretch>
            </a:blipFill>
          </p:spPr>
          <p:txBody>
            <a:bodyPr wrap="square" lIns="0" tIns="0" rIns="0" bIns="0" rtlCol="0"/>
            <a:lstStyle/>
            <a:p>
              <a:endParaRPr dirty="0"/>
            </a:p>
          </p:txBody>
        </p:sp>
        <p:sp>
          <p:nvSpPr>
            <p:cNvPr id="32" name="object 32"/>
            <p:cNvSpPr/>
            <p:nvPr/>
          </p:nvSpPr>
          <p:spPr>
            <a:xfrm>
              <a:off x="7910350" y="1366445"/>
              <a:ext cx="4282837" cy="2869774"/>
            </a:xfrm>
            <a:prstGeom prst="rect">
              <a:avLst/>
            </a:prstGeom>
            <a:blipFill>
              <a:blip r:embed="rId30" cstate="print"/>
              <a:stretch>
                <a:fillRect/>
              </a:stretch>
            </a:blipFill>
          </p:spPr>
          <p:txBody>
            <a:bodyPr wrap="square" lIns="0" tIns="0" rIns="0" bIns="0" rtlCol="0"/>
            <a:lstStyle/>
            <a:p>
              <a:endParaRPr dirty="0"/>
            </a:p>
          </p:txBody>
        </p:sp>
        <p:sp>
          <p:nvSpPr>
            <p:cNvPr id="33" name="object 33"/>
            <p:cNvSpPr/>
            <p:nvPr/>
          </p:nvSpPr>
          <p:spPr>
            <a:xfrm>
              <a:off x="7911437" y="893074"/>
              <a:ext cx="109359" cy="181902"/>
            </a:xfrm>
            <a:prstGeom prst="rect">
              <a:avLst/>
            </a:prstGeom>
            <a:blipFill>
              <a:blip r:embed="rId31" cstate="print"/>
              <a:stretch>
                <a:fillRect/>
              </a:stretch>
            </a:blipFill>
          </p:spPr>
          <p:txBody>
            <a:bodyPr wrap="square" lIns="0" tIns="0" rIns="0" bIns="0" rtlCol="0"/>
            <a:lstStyle/>
            <a:p>
              <a:endParaRPr dirty="0"/>
            </a:p>
          </p:txBody>
        </p:sp>
        <p:sp>
          <p:nvSpPr>
            <p:cNvPr id="34" name="object 34"/>
            <p:cNvSpPr/>
            <p:nvPr/>
          </p:nvSpPr>
          <p:spPr>
            <a:xfrm>
              <a:off x="7695817" y="1151910"/>
              <a:ext cx="138696" cy="138696"/>
            </a:xfrm>
            <a:prstGeom prst="rect">
              <a:avLst/>
            </a:prstGeom>
            <a:blipFill>
              <a:blip r:embed="rId32" cstate="print"/>
              <a:stretch>
                <a:fillRect/>
              </a:stretch>
            </a:blipFill>
          </p:spPr>
          <p:txBody>
            <a:bodyPr wrap="square" lIns="0" tIns="0" rIns="0" bIns="0" rtlCol="0"/>
            <a:lstStyle/>
            <a:p>
              <a:endParaRPr dirty="0"/>
            </a:p>
          </p:txBody>
        </p:sp>
        <p:sp>
          <p:nvSpPr>
            <p:cNvPr id="35" name="object 35"/>
            <p:cNvSpPr/>
            <p:nvPr/>
          </p:nvSpPr>
          <p:spPr>
            <a:xfrm>
              <a:off x="7693022" y="1639111"/>
              <a:ext cx="136156" cy="136766"/>
            </a:xfrm>
            <a:prstGeom prst="rect">
              <a:avLst/>
            </a:prstGeom>
            <a:blipFill>
              <a:blip r:embed="rId33" cstate="print"/>
              <a:stretch>
                <a:fillRect/>
              </a:stretch>
            </a:blipFill>
          </p:spPr>
          <p:txBody>
            <a:bodyPr wrap="square" lIns="0" tIns="0" rIns="0" bIns="0" rtlCol="0"/>
            <a:lstStyle/>
            <a:p>
              <a:endParaRPr dirty="0"/>
            </a:p>
          </p:txBody>
        </p:sp>
      </p:grpSp>
      <p:sp>
        <p:nvSpPr>
          <p:cNvPr id="36" name="object 36"/>
          <p:cNvSpPr/>
          <p:nvPr/>
        </p:nvSpPr>
        <p:spPr>
          <a:xfrm>
            <a:off x="10369783" y="4316133"/>
            <a:ext cx="130810" cy="130810"/>
          </a:xfrm>
          <a:prstGeom prst="rect">
            <a:avLst/>
          </a:prstGeom>
          <a:blipFill>
            <a:blip r:embed="rId34" cstate="print"/>
            <a:stretch>
              <a:fillRect/>
            </a:stretch>
          </a:blipFill>
        </p:spPr>
        <p:txBody>
          <a:bodyPr wrap="square" lIns="0" tIns="0" rIns="0" bIns="0" rtlCol="0"/>
          <a:lstStyle/>
          <a:p>
            <a:endParaRPr dirty="0"/>
          </a:p>
        </p:txBody>
      </p:sp>
      <p:sp>
        <p:nvSpPr>
          <p:cNvPr id="37" name="object 37"/>
          <p:cNvSpPr/>
          <p:nvPr/>
        </p:nvSpPr>
        <p:spPr>
          <a:xfrm>
            <a:off x="10856159" y="4320349"/>
            <a:ext cx="130441" cy="130454"/>
          </a:xfrm>
          <a:prstGeom prst="rect">
            <a:avLst/>
          </a:prstGeom>
          <a:blipFill>
            <a:blip r:embed="rId35" cstate="print"/>
            <a:stretch>
              <a:fillRect/>
            </a:stretch>
          </a:blipFill>
        </p:spPr>
        <p:txBody>
          <a:bodyPr wrap="square" lIns="0" tIns="0" rIns="0" bIns="0" rtlCol="0"/>
          <a:lstStyle/>
          <a:p>
            <a:endParaRPr dirty="0"/>
          </a:p>
        </p:txBody>
      </p:sp>
      <p:sp>
        <p:nvSpPr>
          <p:cNvPr id="38" name="object 38"/>
          <p:cNvSpPr/>
          <p:nvPr/>
        </p:nvSpPr>
        <p:spPr>
          <a:xfrm>
            <a:off x="7708102" y="678008"/>
            <a:ext cx="114122" cy="114109"/>
          </a:xfrm>
          <a:prstGeom prst="rect">
            <a:avLst/>
          </a:prstGeom>
          <a:blipFill>
            <a:blip r:embed="rId36" cstate="print"/>
            <a:stretch>
              <a:fillRect/>
            </a:stretch>
          </a:blipFill>
        </p:spPr>
        <p:txBody>
          <a:bodyPr wrap="square" lIns="0" tIns="0" rIns="0" bIns="0" rtlCol="0"/>
          <a:lstStyle/>
          <a:p>
            <a:endParaRPr dirty="0"/>
          </a:p>
        </p:txBody>
      </p:sp>
      <p:sp>
        <p:nvSpPr>
          <p:cNvPr id="39" name="object 39"/>
          <p:cNvSpPr/>
          <p:nvPr/>
        </p:nvSpPr>
        <p:spPr>
          <a:xfrm>
            <a:off x="7700745" y="2137139"/>
            <a:ext cx="116890" cy="113017"/>
          </a:xfrm>
          <a:prstGeom prst="rect">
            <a:avLst/>
          </a:prstGeom>
          <a:blipFill>
            <a:blip r:embed="rId37" cstate="print"/>
            <a:stretch>
              <a:fillRect/>
            </a:stretch>
          </a:blipFill>
        </p:spPr>
        <p:txBody>
          <a:bodyPr wrap="square" lIns="0" tIns="0" rIns="0" bIns="0" rtlCol="0"/>
          <a:lstStyle/>
          <a:p>
            <a:endParaRPr dirty="0"/>
          </a:p>
        </p:txBody>
      </p:sp>
      <p:sp>
        <p:nvSpPr>
          <p:cNvPr id="40" name="object 40"/>
          <p:cNvSpPr/>
          <p:nvPr/>
        </p:nvSpPr>
        <p:spPr>
          <a:xfrm>
            <a:off x="9893590" y="4326166"/>
            <a:ext cx="110820" cy="111379"/>
          </a:xfrm>
          <a:prstGeom prst="rect">
            <a:avLst/>
          </a:prstGeom>
          <a:blipFill>
            <a:blip r:embed="rId38" cstate="print"/>
            <a:stretch>
              <a:fillRect/>
            </a:stretch>
          </a:blipFill>
        </p:spPr>
        <p:txBody>
          <a:bodyPr wrap="square" lIns="0" tIns="0" rIns="0" bIns="0" rtlCol="0"/>
          <a:lstStyle/>
          <a:p>
            <a:endParaRPr dirty="0"/>
          </a:p>
        </p:txBody>
      </p:sp>
      <p:sp>
        <p:nvSpPr>
          <p:cNvPr id="41" name="object 41"/>
          <p:cNvSpPr/>
          <p:nvPr/>
        </p:nvSpPr>
        <p:spPr>
          <a:xfrm>
            <a:off x="11351139" y="4331152"/>
            <a:ext cx="110337" cy="109283"/>
          </a:xfrm>
          <a:prstGeom prst="rect">
            <a:avLst/>
          </a:prstGeom>
          <a:blipFill>
            <a:blip r:embed="rId39" cstate="print"/>
            <a:stretch>
              <a:fillRect/>
            </a:stretch>
          </a:blipFill>
        </p:spPr>
        <p:txBody>
          <a:bodyPr wrap="square" lIns="0" tIns="0" rIns="0" bIns="0" rtlCol="0"/>
          <a:lstStyle/>
          <a:p>
            <a:endParaRPr dirty="0"/>
          </a:p>
        </p:txBody>
      </p:sp>
      <p:sp>
        <p:nvSpPr>
          <p:cNvPr id="42" name="object 42"/>
          <p:cNvSpPr/>
          <p:nvPr/>
        </p:nvSpPr>
        <p:spPr>
          <a:xfrm>
            <a:off x="7753569" y="217221"/>
            <a:ext cx="48260" cy="68580"/>
          </a:xfrm>
          <a:custGeom>
            <a:avLst/>
            <a:gdLst/>
            <a:ahLst/>
            <a:cxnLst/>
            <a:rect l="l" t="t" r="r" b="b"/>
            <a:pathLst>
              <a:path w="48259" h="68579">
                <a:moveTo>
                  <a:pt x="30644" y="0"/>
                </a:moveTo>
                <a:lnTo>
                  <a:pt x="24200" y="0"/>
                </a:lnTo>
                <a:lnTo>
                  <a:pt x="21359" y="7482"/>
                </a:lnTo>
                <a:lnTo>
                  <a:pt x="16949" y="19269"/>
                </a:lnTo>
                <a:lnTo>
                  <a:pt x="12507" y="31052"/>
                </a:lnTo>
                <a:lnTo>
                  <a:pt x="7778" y="42699"/>
                </a:lnTo>
                <a:lnTo>
                  <a:pt x="2512" y="54078"/>
                </a:lnTo>
                <a:lnTo>
                  <a:pt x="0" y="61377"/>
                </a:lnTo>
                <a:lnTo>
                  <a:pt x="1301" y="65599"/>
                </a:lnTo>
                <a:lnTo>
                  <a:pt x="5957" y="67575"/>
                </a:lnTo>
                <a:lnTo>
                  <a:pt x="13510" y="68137"/>
                </a:lnTo>
                <a:lnTo>
                  <a:pt x="24164" y="65672"/>
                </a:lnTo>
                <a:lnTo>
                  <a:pt x="33330" y="60541"/>
                </a:lnTo>
                <a:lnTo>
                  <a:pt x="40737" y="52712"/>
                </a:lnTo>
                <a:lnTo>
                  <a:pt x="46111" y="42153"/>
                </a:lnTo>
                <a:lnTo>
                  <a:pt x="48135" y="31420"/>
                </a:lnTo>
                <a:lnTo>
                  <a:pt x="46527" y="21647"/>
                </a:lnTo>
                <a:lnTo>
                  <a:pt x="41914" y="12673"/>
                </a:lnTo>
                <a:lnTo>
                  <a:pt x="34922" y="4332"/>
                </a:lnTo>
                <a:lnTo>
                  <a:pt x="30644" y="0"/>
                </a:lnTo>
                <a:close/>
              </a:path>
            </a:pathLst>
          </a:custGeom>
          <a:solidFill>
            <a:srgbClr val="000000">
              <a:alpha val="19999"/>
            </a:srgbClr>
          </a:solidFill>
        </p:spPr>
        <p:txBody>
          <a:bodyPr wrap="square" lIns="0" tIns="0" rIns="0" bIns="0" rtlCol="0"/>
          <a:lstStyle/>
          <a:p>
            <a:endParaRPr dirty="0"/>
          </a:p>
        </p:txBody>
      </p:sp>
      <p:sp>
        <p:nvSpPr>
          <p:cNvPr id="43" name="object 43"/>
          <p:cNvSpPr/>
          <p:nvPr/>
        </p:nvSpPr>
        <p:spPr>
          <a:xfrm>
            <a:off x="7529194" y="1430284"/>
            <a:ext cx="29845" cy="67945"/>
          </a:xfrm>
          <a:custGeom>
            <a:avLst/>
            <a:gdLst/>
            <a:ahLst/>
            <a:cxnLst/>
            <a:rect l="l" t="t" r="r" b="b"/>
            <a:pathLst>
              <a:path w="29845" h="67944">
                <a:moveTo>
                  <a:pt x="11724" y="0"/>
                </a:moveTo>
                <a:lnTo>
                  <a:pt x="0" y="3971"/>
                </a:lnTo>
                <a:lnTo>
                  <a:pt x="0" y="10053"/>
                </a:lnTo>
                <a:lnTo>
                  <a:pt x="1475" y="12814"/>
                </a:lnTo>
                <a:lnTo>
                  <a:pt x="1084" y="18618"/>
                </a:lnTo>
                <a:lnTo>
                  <a:pt x="722" y="25670"/>
                </a:lnTo>
                <a:lnTo>
                  <a:pt x="703" y="40712"/>
                </a:lnTo>
                <a:lnTo>
                  <a:pt x="1132" y="48209"/>
                </a:lnTo>
                <a:lnTo>
                  <a:pt x="1615" y="54178"/>
                </a:lnTo>
                <a:lnTo>
                  <a:pt x="0" y="57122"/>
                </a:lnTo>
                <a:lnTo>
                  <a:pt x="0" y="64353"/>
                </a:lnTo>
                <a:lnTo>
                  <a:pt x="13401" y="67906"/>
                </a:lnTo>
                <a:lnTo>
                  <a:pt x="18874" y="59220"/>
                </a:lnTo>
                <a:lnTo>
                  <a:pt x="26266" y="47129"/>
                </a:lnTo>
                <a:lnTo>
                  <a:pt x="27371" y="40322"/>
                </a:lnTo>
                <a:lnTo>
                  <a:pt x="29809" y="33096"/>
                </a:lnTo>
                <a:lnTo>
                  <a:pt x="26875" y="26327"/>
                </a:lnTo>
                <a:lnTo>
                  <a:pt x="24602" y="18618"/>
                </a:lnTo>
                <a:lnTo>
                  <a:pt x="16919" y="6857"/>
                </a:lnTo>
                <a:lnTo>
                  <a:pt x="11724" y="0"/>
                </a:lnTo>
                <a:close/>
              </a:path>
            </a:pathLst>
          </a:custGeom>
          <a:solidFill>
            <a:srgbClr val="000000">
              <a:alpha val="19999"/>
            </a:srgbClr>
          </a:solidFill>
        </p:spPr>
        <p:txBody>
          <a:bodyPr wrap="square" lIns="0" tIns="0" rIns="0" bIns="0" rtlCol="0"/>
          <a:lstStyle/>
          <a:p>
            <a:endParaRPr dirty="0"/>
          </a:p>
        </p:txBody>
      </p:sp>
      <p:grpSp>
        <p:nvGrpSpPr>
          <p:cNvPr id="44" name="object 44"/>
          <p:cNvGrpSpPr/>
          <p:nvPr/>
        </p:nvGrpSpPr>
        <p:grpSpPr>
          <a:xfrm>
            <a:off x="3842093" y="6166718"/>
            <a:ext cx="4500245" cy="691515"/>
            <a:chOff x="3842093" y="6166718"/>
            <a:chExt cx="4500245" cy="691515"/>
          </a:xfrm>
        </p:grpSpPr>
        <p:sp>
          <p:nvSpPr>
            <p:cNvPr id="45" name="object 45"/>
            <p:cNvSpPr/>
            <p:nvPr/>
          </p:nvSpPr>
          <p:spPr>
            <a:xfrm>
              <a:off x="3994264" y="6166718"/>
              <a:ext cx="4204970" cy="691515"/>
            </a:xfrm>
            <a:custGeom>
              <a:avLst/>
              <a:gdLst/>
              <a:ahLst/>
              <a:cxnLst/>
              <a:rect l="l" t="t" r="r" b="b"/>
              <a:pathLst>
                <a:path w="4204970" h="691515">
                  <a:moveTo>
                    <a:pt x="4090365" y="0"/>
                  </a:moveTo>
                  <a:lnTo>
                    <a:pt x="114300" y="0"/>
                  </a:lnTo>
                  <a:lnTo>
                    <a:pt x="69812" y="8983"/>
                  </a:lnTo>
                  <a:lnTo>
                    <a:pt x="33480" y="33480"/>
                  </a:lnTo>
                  <a:lnTo>
                    <a:pt x="8983" y="69812"/>
                  </a:lnTo>
                  <a:lnTo>
                    <a:pt x="0" y="114300"/>
                  </a:lnTo>
                  <a:lnTo>
                    <a:pt x="0" y="691286"/>
                  </a:lnTo>
                  <a:lnTo>
                    <a:pt x="4204665" y="691286"/>
                  </a:lnTo>
                  <a:lnTo>
                    <a:pt x="4204665" y="114300"/>
                  </a:lnTo>
                  <a:lnTo>
                    <a:pt x="4195683" y="69812"/>
                  </a:lnTo>
                  <a:lnTo>
                    <a:pt x="4171189" y="33480"/>
                  </a:lnTo>
                  <a:lnTo>
                    <a:pt x="4134858" y="8983"/>
                  </a:lnTo>
                  <a:lnTo>
                    <a:pt x="4090365" y="0"/>
                  </a:lnTo>
                  <a:close/>
                </a:path>
              </a:pathLst>
            </a:custGeom>
            <a:solidFill>
              <a:srgbClr val="1A4189"/>
            </a:solidFill>
          </p:spPr>
          <p:txBody>
            <a:bodyPr wrap="square" lIns="0" tIns="0" rIns="0" bIns="0" rtlCol="0"/>
            <a:lstStyle/>
            <a:p>
              <a:endParaRPr dirty="0"/>
            </a:p>
          </p:txBody>
        </p:sp>
        <p:sp>
          <p:nvSpPr>
            <p:cNvPr id="46" name="object 46"/>
            <p:cNvSpPr/>
            <p:nvPr/>
          </p:nvSpPr>
          <p:spPr>
            <a:xfrm>
              <a:off x="5211064" y="6290894"/>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60"/>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60"/>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63" y="51777"/>
                  </a:moveTo>
                  <a:lnTo>
                    <a:pt x="455599" y="51777"/>
                  </a:lnTo>
                  <a:lnTo>
                    <a:pt x="427736" y="127203"/>
                  </a:lnTo>
                  <a:lnTo>
                    <a:pt x="400050" y="51777"/>
                  </a:lnTo>
                  <a:lnTo>
                    <a:pt x="385762" y="51777"/>
                  </a:lnTo>
                  <a:lnTo>
                    <a:pt x="357543" y="126860"/>
                  </a:lnTo>
                  <a:lnTo>
                    <a:pt x="330390" y="51777"/>
                  </a:lnTo>
                  <a:lnTo>
                    <a:pt x="314350" y="51777"/>
                  </a:lnTo>
                  <a:lnTo>
                    <a:pt x="349084" y="146062"/>
                  </a:lnTo>
                  <a:lnTo>
                    <a:pt x="365302" y="146062"/>
                  </a:lnTo>
                  <a:lnTo>
                    <a:pt x="392645" y="74549"/>
                  </a:lnTo>
                  <a:lnTo>
                    <a:pt x="419620" y="146062"/>
                  </a:lnTo>
                  <a:lnTo>
                    <a:pt x="435838" y="146062"/>
                  </a:lnTo>
                  <a:lnTo>
                    <a:pt x="470763" y="51777"/>
                  </a:lnTo>
                  <a:close/>
                </a:path>
                <a:path w="1452879" h="182879">
                  <a:moveTo>
                    <a:pt x="497789" y="127749"/>
                  </a:moveTo>
                  <a:lnTo>
                    <a:pt x="492493" y="122770"/>
                  </a:lnTo>
                  <a:lnTo>
                    <a:pt x="479628" y="122770"/>
                  </a:lnTo>
                  <a:lnTo>
                    <a:pt x="474154" y="127749"/>
                  </a:lnTo>
                  <a:lnTo>
                    <a:pt x="474154" y="134848"/>
                  </a:lnTo>
                  <a:lnTo>
                    <a:pt x="474154" y="141973"/>
                  </a:lnTo>
                  <a:lnTo>
                    <a:pt x="479628" y="147129"/>
                  </a:lnTo>
                  <a:lnTo>
                    <a:pt x="492493" y="147129"/>
                  </a:lnTo>
                  <a:lnTo>
                    <a:pt x="497789" y="141973"/>
                  </a:lnTo>
                  <a:lnTo>
                    <a:pt x="497789" y="127749"/>
                  </a:lnTo>
                  <a:close/>
                </a:path>
                <a:path w="1452879" h="182879">
                  <a:moveTo>
                    <a:pt x="622655" y="48742"/>
                  </a:moveTo>
                  <a:lnTo>
                    <a:pt x="584746" y="48742"/>
                  </a:lnTo>
                  <a:lnTo>
                    <a:pt x="584746" y="59778"/>
                  </a:lnTo>
                  <a:lnTo>
                    <a:pt x="583158" y="58026"/>
                  </a:lnTo>
                  <a:lnTo>
                    <a:pt x="583158" y="84340"/>
                  </a:lnTo>
                  <a:lnTo>
                    <a:pt x="583158" y="103187"/>
                  </a:lnTo>
                  <a:lnTo>
                    <a:pt x="576110" y="109410"/>
                  </a:lnTo>
                  <a:lnTo>
                    <a:pt x="557415" y="109410"/>
                  </a:lnTo>
                  <a:lnTo>
                    <a:pt x="550176" y="103187"/>
                  </a:lnTo>
                  <a:lnTo>
                    <a:pt x="550176" y="84340"/>
                  </a:lnTo>
                  <a:lnTo>
                    <a:pt x="557415" y="78282"/>
                  </a:lnTo>
                  <a:lnTo>
                    <a:pt x="576110" y="78282"/>
                  </a:lnTo>
                  <a:lnTo>
                    <a:pt x="583158" y="84340"/>
                  </a:lnTo>
                  <a:lnTo>
                    <a:pt x="583158" y="58026"/>
                  </a:lnTo>
                  <a:lnTo>
                    <a:pt x="579615" y="54102"/>
                  </a:lnTo>
                  <a:lnTo>
                    <a:pt x="573176" y="50114"/>
                  </a:lnTo>
                  <a:lnTo>
                    <a:pt x="565378" y="47752"/>
                  </a:lnTo>
                  <a:lnTo>
                    <a:pt x="556171" y="46977"/>
                  </a:lnTo>
                  <a:lnTo>
                    <a:pt x="538581" y="50241"/>
                  </a:lnTo>
                  <a:lnTo>
                    <a:pt x="523798" y="59563"/>
                  </a:lnTo>
                  <a:lnTo>
                    <a:pt x="513600" y="74295"/>
                  </a:lnTo>
                  <a:lnTo>
                    <a:pt x="509803" y="93764"/>
                  </a:lnTo>
                  <a:lnTo>
                    <a:pt x="513600" y="113271"/>
                  </a:lnTo>
                  <a:lnTo>
                    <a:pt x="523798" y="128054"/>
                  </a:lnTo>
                  <a:lnTo>
                    <a:pt x="538581" y="137439"/>
                  </a:lnTo>
                  <a:lnTo>
                    <a:pt x="556171" y="140716"/>
                  </a:lnTo>
                  <a:lnTo>
                    <a:pt x="564476" y="140081"/>
                  </a:lnTo>
                  <a:lnTo>
                    <a:pt x="571665" y="138176"/>
                  </a:lnTo>
                  <a:lnTo>
                    <a:pt x="577773" y="134950"/>
                  </a:lnTo>
                  <a:lnTo>
                    <a:pt x="582803" y="130403"/>
                  </a:lnTo>
                  <a:lnTo>
                    <a:pt x="582803" y="132181"/>
                  </a:lnTo>
                  <a:lnTo>
                    <a:pt x="581520" y="140830"/>
                  </a:lnTo>
                  <a:lnTo>
                    <a:pt x="577481" y="147193"/>
                  </a:lnTo>
                  <a:lnTo>
                    <a:pt x="570369" y="151117"/>
                  </a:lnTo>
                  <a:lnTo>
                    <a:pt x="559879" y="152450"/>
                  </a:lnTo>
                  <a:lnTo>
                    <a:pt x="551738" y="151777"/>
                  </a:lnTo>
                  <a:lnTo>
                    <a:pt x="543394" y="149860"/>
                  </a:lnTo>
                  <a:lnTo>
                    <a:pt x="535571" y="146837"/>
                  </a:lnTo>
                  <a:lnTo>
                    <a:pt x="529018" y="142849"/>
                  </a:lnTo>
                  <a:lnTo>
                    <a:pt x="515620" y="170256"/>
                  </a:lnTo>
                  <a:lnTo>
                    <a:pt x="525551" y="175526"/>
                  </a:lnTo>
                  <a:lnTo>
                    <a:pt x="537133" y="179298"/>
                  </a:lnTo>
                  <a:lnTo>
                    <a:pt x="550037" y="181584"/>
                  </a:lnTo>
                  <a:lnTo>
                    <a:pt x="563930" y="182346"/>
                  </a:lnTo>
                  <a:lnTo>
                    <a:pt x="588657" y="178955"/>
                  </a:lnTo>
                  <a:lnTo>
                    <a:pt x="607110" y="168656"/>
                  </a:lnTo>
                  <a:lnTo>
                    <a:pt x="617893" y="152450"/>
                  </a:lnTo>
                  <a:lnTo>
                    <a:pt x="618667" y="151295"/>
                  </a:lnTo>
                  <a:lnTo>
                    <a:pt x="622046" y="130403"/>
                  </a:lnTo>
                  <a:lnTo>
                    <a:pt x="622655" y="126682"/>
                  </a:lnTo>
                  <a:lnTo>
                    <a:pt x="622655" y="109410"/>
                  </a:lnTo>
                  <a:lnTo>
                    <a:pt x="622655" y="78282"/>
                  </a:lnTo>
                  <a:lnTo>
                    <a:pt x="622655" y="59778"/>
                  </a:lnTo>
                  <a:lnTo>
                    <a:pt x="622655" y="48742"/>
                  </a:lnTo>
                  <a:close/>
                </a:path>
                <a:path w="1452879" h="182879">
                  <a:moveTo>
                    <a:pt x="742975" y="97307"/>
                  </a:moveTo>
                  <a:lnTo>
                    <a:pt x="727138" y="59804"/>
                  </a:lnTo>
                  <a:lnTo>
                    <a:pt x="705764" y="49504"/>
                  </a:lnTo>
                  <a:lnTo>
                    <a:pt x="705764" y="87363"/>
                  </a:lnTo>
                  <a:lnTo>
                    <a:pt x="674725" y="87363"/>
                  </a:lnTo>
                  <a:lnTo>
                    <a:pt x="676313" y="79171"/>
                  </a:lnTo>
                  <a:lnTo>
                    <a:pt x="681951" y="74371"/>
                  </a:lnTo>
                  <a:lnTo>
                    <a:pt x="698360" y="74371"/>
                  </a:lnTo>
                  <a:lnTo>
                    <a:pt x="704176" y="79171"/>
                  </a:lnTo>
                  <a:lnTo>
                    <a:pt x="705764" y="87363"/>
                  </a:lnTo>
                  <a:lnTo>
                    <a:pt x="705764" y="49504"/>
                  </a:lnTo>
                  <a:lnTo>
                    <a:pt x="650849" y="61074"/>
                  </a:lnTo>
                  <a:lnTo>
                    <a:pt x="635228" y="97307"/>
                  </a:lnTo>
                  <a:lnTo>
                    <a:pt x="639356" y="117436"/>
                  </a:lnTo>
                  <a:lnTo>
                    <a:pt x="651116" y="133451"/>
                  </a:lnTo>
                  <a:lnTo>
                    <a:pt x="669518" y="144030"/>
                  </a:lnTo>
                  <a:lnTo>
                    <a:pt x="693597" y="147840"/>
                  </a:lnTo>
                  <a:lnTo>
                    <a:pt x="706970" y="146850"/>
                  </a:lnTo>
                  <a:lnTo>
                    <a:pt x="718375" y="143891"/>
                  </a:lnTo>
                  <a:lnTo>
                    <a:pt x="727913" y="138988"/>
                  </a:lnTo>
                  <a:lnTo>
                    <a:pt x="735749" y="132181"/>
                  </a:lnTo>
                  <a:lnTo>
                    <a:pt x="721931" y="118122"/>
                  </a:lnTo>
                  <a:lnTo>
                    <a:pt x="714933" y="110998"/>
                  </a:lnTo>
                  <a:lnTo>
                    <a:pt x="708583" y="115811"/>
                  </a:lnTo>
                  <a:lnTo>
                    <a:pt x="703643" y="118122"/>
                  </a:lnTo>
                  <a:lnTo>
                    <a:pt x="684961" y="118122"/>
                  </a:lnTo>
                  <a:lnTo>
                    <a:pt x="678256" y="114198"/>
                  </a:lnTo>
                  <a:lnTo>
                    <a:pt x="675436" y="106730"/>
                  </a:lnTo>
                  <a:lnTo>
                    <a:pt x="742442" y="106730"/>
                  </a:lnTo>
                  <a:lnTo>
                    <a:pt x="742619" y="103911"/>
                  </a:lnTo>
                  <a:lnTo>
                    <a:pt x="742975" y="100164"/>
                  </a:lnTo>
                  <a:lnTo>
                    <a:pt x="742975" y="97307"/>
                  </a:lnTo>
                  <a:close/>
                </a:path>
                <a:path w="1452879" h="182879">
                  <a:moveTo>
                    <a:pt x="795375" y="14071"/>
                  </a:moveTo>
                  <a:lnTo>
                    <a:pt x="755535" y="14071"/>
                  </a:lnTo>
                  <a:lnTo>
                    <a:pt x="755535" y="146062"/>
                  </a:lnTo>
                  <a:lnTo>
                    <a:pt x="795375" y="146062"/>
                  </a:lnTo>
                  <a:lnTo>
                    <a:pt x="795375" y="14071"/>
                  </a:lnTo>
                  <a:close/>
                </a:path>
                <a:path w="1452879" h="182879">
                  <a:moveTo>
                    <a:pt x="852893" y="48742"/>
                  </a:moveTo>
                  <a:lnTo>
                    <a:pt x="813041" y="48742"/>
                  </a:lnTo>
                  <a:lnTo>
                    <a:pt x="813041" y="146050"/>
                  </a:lnTo>
                  <a:lnTo>
                    <a:pt x="852893" y="146050"/>
                  </a:lnTo>
                  <a:lnTo>
                    <a:pt x="852893" y="48742"/>
                  </a:lnTo>
                  <a:close/>
                </a:path>
                <a:path w="1452879" h="182879">
                  <a:moveTo>
                    <a:pt x="856945" y="19748"/>
                  </a:moveTo>
                  <a:lnTo>
                    <a:pt x="855256" y="11798"/>
                  </a:lnTo>
                  <a:lnTo>
                    <a:pt x="850442" y="5549"/>
                  </a:lnTo>
                  <a:lnTo>
                    <a:pt x="842886" y="1460"/>
                  </a:lnTo>
                  <a:lnTo>
                    <a:pt x="832967" y="0"/>
                  </a:lnTo>
                  <a:lnTo>
                    <a:pt x="823036" y="1574"/>
                  </a:lnTo>
                  <a:lnTo>
                    <a:pt x="815479" y="5905"/>
                  </a:lnTo>
                  <a:lnTo>
                    <a:pt x="810666" y="12395"/>
                  </a:lnTo>
                  <a:lnTo>
                    <a:pt x="808990" y="20459"/>
                  </a:lnTo>
                  <a:lnTo>
                    <a:pt x="810666" y="28549"/>
                  </a:lnTo>
                  <a:lnTo>
                    <a:pt x="815479" y="35039"/>
                  </a:lnTo>
                  <a:lnTo>
                    <a:pt x="823036" y="39370"/>
                  </a:lnTo>
                  <a:lnTo>
                    <a:pt x="832967" y="40932"/>
                  </a:lnTo>
                  <a:lnTo>
                    <a:pt x="842886" y="39357"/>
                  </a:lnTo>
                  <a:lnTo>
                    <a:pt x="850442" y="34950"/>
                  </a:lnTo>
                  <a:lnTo>
                    <a:pt x="855256" y="28244"/>
                  </a:lnTo>
                  <a:lnTo>
                    <a:pt x="856945" y="19748"/>
                  </a:lnTo>
                  <a:close/>
                </a:path>
                <a:path w="1452879" h="182879">
                  <a:moveTo>
                    <a:pt x="958176" y="114922"/>
                  </a:moveTo>
                  <a:lnTo>
                    <a:pt x="949528" y="94310"/>
                  </a:lnTo>
                  <a:lnTo>
                    <a:pt x="930490" y="86156"/>
                  </a:lnTo>
                  <a:lnTo>
                    <a:pt x="911453" y="83413"/>
                  </a:lnTo>
                  <a:lnTo>
                    <a:pt x="902804" y="78981"/>
                  </a:lnTo>
                  <a:lnTo>
                    <a:pt x="902804" y="76669"/>
                  </a:lnTo>
                  <a:lnTo>
                    <a:pt x="905624" y="74371"/>
                  </a:lnTo>
                  <a:lnTo>
                    <a:pt x="915847" y="74371"/>
                  </a:lnTo>
                  <a:lnTo>
                    <a:pt x="922235" y="74714"/>
                  </a:lnTo>
                  <a:lnTo>
                    <a:pt x="929119" y="75869"/>
                  </a:lnTo>
                  <a:lnTo>
                    <a:pt x="936332" y="78054"/>
                  </a:lnTo>
                  <a:lnTo>
                    <a:pt x="943711" y="81483"/>
                  </a:lnTo>
                  <a:lnTo>
                    <a:pt x="954659" y="54965"/>
                  </a:lnTo>
                  <a:lnTo>
                    <a:pt x="946175" y="51473"/>
                  </a:lnTo>
                  <a:lnTo>
                    <a:pt x="936447" y="48971"/>
                  </a:lnTo>
                  <a:lnTo>
                    <a:pt x="925982" y="47485"/>
                  </a:lnTo>
                  <a:lnTo>
                    <a:pt x="915327" y="46977"/>
                  </a:lnTo>
                  <a:lnTo>
                    <a:pt x="893927" y="49606"/>
                  </a:lnTo>
                  <a:lnTo>
                    <a:pt x="878471" y="56743"/>
                  </a:lnTo>
                  <a:lnTo>
                    <a:pt x="869099" y="67322"/>
                  </a:lnTo>
                  <a:lnTo>
                    <a:pt x="865949" y="80251"/>
                  </a:lnTo>
                  <a:lnTo>
                    <a:pt x="874623" y="100838"/>
                  </a:lnTo>
                  <a:lnTo>
                    <a:pt x="893724" y="108902"/>
                  </a:lnTo>
                  <a:lnTo>
                    <a:pt x="912812" y="111531"/>
                  </a:lnTo>
                  <a:lnTo>
                    <a:pt x="921486" y="115811"/>
                  </a:lnTo>
                  <a:lnTo>
                    <a:pt x="921486" y="118668"/>
                  </a:lnTo>
                  <a:lnTo>
                    <a:pt x="918845" y="120434"/>
                  </a:lnTo>
                  <a:lnTo>
                    <a:pt x="909154" y="120434"/>
                  </a:lnTo>
                  <a:lnTo>
                    <a:pt x="900341" y="119849"/>
                  </a:lnTo>
                  <a:lnTo>
                    <a:pt x="891451" y="118148"/>
                  </a:lnTo>
                  <a:lnTo>
                    <a:pt x="882992" y="115417"/>
                  </a:lnTo>
                  <a:lnTo>
                    <a:pt x="875474" y="111721"/>
                  </a:lnTo>
                  <a:lnTo>
                    <a:pt x="864539" y="138239"/>
                  </a:lnTo>
                  <a:lnTo>
                    <a:pt x="873201" y="142138"/>
                  </a:lnTo>
                  <a:lnTo>
                    <a:pt x="883894" y="145173"/>
                  </a:lnTo>
                  <a:lnTo>
                    <a:pt x="895832" y="147142"/>
                  </a:lnTo>
                  <a:lnTo>
                    <a:pt x="908265" y="147840"/>
                  </a:lnTo>
                  <a:lnTo>
                    <a:pt x="930198" y="145173"/>
                  </a:lnTo>
                  <a:lnTo>
                    <a:pt x="945794" y="137998"/>
                  </a:lnTo>
                  <a:lnTo>
                    <a:pt x="955090" y="127508"/>
                  </a:lnTo>
                  <a:lnTo>
                    <a:pt x="958176" y="114922"/>
                  </a:lnTo>
                  <a:close/>
                </a:path>
                <a:path w="1452879" h="182879">
                  <a:moveTo>
                    <a:pt x="1010069" y="48742"/>
                  </a:moveTo>
                  <a:lnTo>
                    <a:pt x="970203" y="48742"/>
                  </a:lnTo>
                  <a:lnTo>
                    <a:pt x="970203" y="146050"/>
                  </a:lnTo>
                  <a:lnTo>
                    <a:pt x="1010069" y="146050"/>
                  </a:lnTo>
                  <a:lnTo>
                    <a:pt x="1010069" y="48742"/>
                  </a:lnTo>
                  <a:close/>
                </a:path>
                <a:path w="1452879" h="182879">
                  <a:moveTo>
                    <a:pt x="1014120" y="19748"/>
                  </a:moveTo>
                  <a:lnTo>
                    <a:pt x="1012418" y="11798"/>
                  </a:lnTo>
                  <a:lnTo>
                    <a:pt x="1007605" y="5549"/>
                  </a:lnTo>
                  <a:lnTo>
                    <a:pt x="1000048" y="1460"/>
                  </a:lnTo>
                  <a:lnTo>
                    <a:pt x="990130" y="0"/>
                  </a:lnTo>
                  <a:lnTo>
                    <a:pt x="980211" y="1574"/>
                  </a:lnTo>
                  <a:lnTo>
                    <a:pt x="972654" y="5905"/>
                  </a:lnTo>
                  <a:lnTo>
                    <a:pt x="967828" y="12395"/>
                  </a:lnTo>
                  <a:lnTo>
                    <a:pt x="966152" y="20459"/>
                  </a:lnTo>
                  <a:lnTo>
                    <a:pt x="967828" y="28549"/>
                  </a:lnTo>
                  <a:lnTo>
                    <a:pt x="972654" y="35039"/>
                  </a:lnTo>
                  <a:lnTo>
                    <a:pt x="980211" y="39370"/>
                  </a:lnTo>
                  <a:lnTo>
                    <a:pt x="990130" y="40932"/>
                  </a:lnTo>
                  <a:lnTo>
                    <a:pt x="1000048" y="39357"/>
                  </a:lnTo>
                  <a:lnTo>
                    <a:pt x="1007605" y="34950"/>
                  </a:lnTo>
                  <a:lnTo>
                    <a:pt x="1012418" y="28244"/>
                  </a:lnTo>
                  <a:lnTo>
                    <a:pt x="1014120" y="19748"/>
                  </a:lnTo>
                  <a:close/>
                </a:path>
                <a:path w="1452879" h="182879">
                  <a:moveTo>
                    <a:pt x="1193825" y="90563"/>
                  </a:moveTo>
                  <a:lnTo>
                    <a:pt x="1190891" y="70853"/>
                  </a:lnTo>
                  <a:lnTo>
                    <a:pt x="1182801" y="57302"/>
                  </a:lnTo>
                  <a:lnTo>
                    <a:pt x="1170609" y="49491"/>
                  </a:lnTo>
                  <a:lnTo>
                    <a:pt x="1155382" y="46977"/>
                  </a:lnTo>
                  <a:lnTo>
                    <a:pt x="1145857" y="47967"/>
                  </a:lnTo>
                  <a:lnTo>
                    <a:pt x="1137196" y="50825"/>
                  </a:lnTo>
                  <a:lnTo>
                    <a:pt x="1129563" y="55460"/>
                  </a:lnTo>
                  <a:lnTo>
                    <a:pt x="1123111" y="61734"/>
                  </a:lnTo>
                  <a:lnTo>
                    <a:pt x="1117333" y="55156"/>
                  </a:lnTo>
                  <a:lnTo>
                    <a:pt x="1110208" y="50558"/>
                  </a:lnTo>
                  <a:lnTo>
                    <a:pt x="1102004" y="47866"/>
                  </a:lnTo>
                  <a:lnTo>
                    <a:pt x="1092962" y="46977"/>
                  </a:lnTo>
                  <a:lnTo>
                    <a:pt x="1085240" y="47650"/>
                  </a:lnTo>
                  <a:lnTo>
                    <a:pt x="1078039" y="49669"/>
                  </a:lnTo>
                  <a:lnTo>
                    <a:pt x="1071460" y="53060"/>
                  </a:lnTo>
                  <a:lnTo>
                    <a:pt x="1065618" y="57823"/>
                  </a:lnTo>
                  <a:lnTo>
                    <a:pt x="1065618" y="48742"/>
                  </a:lnTo>
                  <a:lnTo>
                    <a:pt x="1027709" y="48742"/>
                  </a:lnTo>
                  <a:lnTo>
                    <a:pt x="1027709" y="146050"/>
                  </a:lnTo>
                  <a:lnTo>
                    <a:pt x="1067562" y="146050"/>
                  </a:lnTo>
                  <a:lnTo>
                    <a:pt x="1067562" y="85572"/>
                  </a:lnTo>
                  <a:lnTo>
                    <a:pt x="1073023" y="80772"/>
                  </a:lnTo>
                  <a:lnTo>
                    <a:pt x="1086777" y="80772"/>
                  </a:lnTo>
                  <a:lnTo>
                    <a:pt x="1090841" y="85407"/>
                  </a:lnTo>
                  <a:lnTo>
                    <a:pt x="1090841" y="146050"/>
                  </a:lnTo>
                  <a:lnTo>
                    <a:pt x="1130681" y="146050"/>
                  </a:lnTo>
                  <a:lnTo>
                    <a:pt x="1130681" y="85572"/>
                  </a:lnTo>
                  <a:lnTo>
                    <a:pt x="1136154" y="80772"/>
                  </a:lnTo>
                  <a:lnTo>
                    <a:pt x="1149565" y="80772"/>
                  </a:lnTo>
                  <a:lnTo>
                    <a:pt x="1153960" y="85407"/>
                  </a:lnTo>
                  <a:lnTo>
                    <a:pt x="1153960" y="146050"/>
                  </a:lnTo>
                  <a:lnTo>
                    <a:pt x="1193825" y="146050"/>
                  </a:lnTo>
                  <a:lnTo>
                    <a:pt x="1193825" y="90563"/>
                  </a:lnTo>
                  <a:close/>
                </a:path>
                <a:path w="1452879" h="182879">
                  <a:moveTo>
                    <a:pt x="1234084" y="127749"/>
                  </a:moveTo>
                  <a:lnTo>
                    <a:pt x="1228788" y="122770"/>
                  </a:lnTo>
                  <a:lnTo>
                    <a:pt x="1215923" y="122770"/>
                  </a:lnTo>
                  <a:lnTo>
                    <a:pt x="1210449" y="127749"/>
                  </a:lnTo>
                  <a:lnTo>
                    <a:pt x="1210449" y="134848"/>
                  </a:lnTo>
                  <a:lnTo>
                    <a:pt x="1210449" y="141973"/>
                  </a:lnTo>
                  <a:lnTo>
                    <a:pt x="1215923" y="147129"/>
                  </a:lnTo>
                  <a:lnTo>
                    <a:pt x="1228788" y="147129"/>
                  </a:lnTo>
                  <a:lnTo>
                    <a:pt x="1234084" y="141973"/>
                  </a:lnTo>
                  <a:lnTo>
                    <a:pt x="1234084" y="127749"/>
                  </a:lnTo>
                  <a:close/>
                </a:path>
                <a:path w="1452879" h="182879">
                  <a:moveTo>
                    <a:pt x="1340789" y="100888"/>
                  </a:moveTo>
                  <a:lnTo>
                    <a:pt x="1340700" y="98933"/>
                  </a:lnTo>
                  <a:lnTo>
                    <a:pt x="1339557" y="92329"/>
                  </a:lnTo>
                  <a:lnTo>
                    <a:pt x="1337360" y="79629"/>
                  </a:lnTo>
                  <a:lnTo>
                    <a:pt x="1328432" y="65290"/>
                  </a:lnTo>
                  <a:lnTo>
                    <a:pt x="1327810" y="64287"/>
                  </a:lnTo>
                  <a:lnTo>
                    <a:pt x="1324571" y="62103"/>
                  </a:lnTo>
                  <a:lnTo>
                    <a:pt x="1324571" y="92329"/>
                  </a:lnTo>
                  <a:lnTo>
                    <a:pt x="1264602" y="92329"/>
                  </a:lnTo>
                  <a:lnTo>
                    <a:pt x="1294587" y="65290"/>
                  </a:lnTo>
                  <a:lnTo>
                    <a:pt x="1324571" y="92329"/>
                  </a:lnTo>
                  <a:lnTo>
                    <a:pt x="1324571" y="62103"/>
                  </a:lnTo>
                  <a:lnTo>
                    <a:pt x="1313192" y="54394"/>
                  </a:lnTo>
                  <a:lnTo>
                    <a:pt x="1294587" y="50876"/>
                  </a:lnTo>
                  <a:lnTo>
                    <a:pt x="1275867" y="54457"/>
                  </a:lnTo>
                  <a:lnTo>
                    <a:pt x="1261008" y="64427"/>
                  </a:lnTo>
                  <a:lnTo>
                    <a:pt x="1251204" y="79641"/>
                  </a:lnTo>
                  <a:lnTo>
                    <a:pt x="1247673" y="98933"/>
                  </a:lnTo>
                  <a:lnTo>
                    <a:pt x="1251280" y="118313"/>
                  </a:lnTo>
                  <a:lnTo>
                    <a:pt x="1261491" y="133565"/>
                  </a:lnTo>
                  <a:lnTo>
                    <a:pt x="1277366" y="143535"/>
                  </a:lnTo>
                  <a:lnTo>
                    <a:pt x="1297940" y="147116"/>
                  </a:lnTo>
                  <a:lnTo>
                    <a:pt x="1309052" y="146126"/>
                  </a:lnTo>
                  <a:lnTo>
                    <a:pt x="1319009" y="143205"/>
                  </a:lnTo>
                  <a:lnTo>
                    <a:pt x="1327645" y="138417"/>
                  </a:lnTo>
                  <a:lnTo>
                    <a:pt x="1334389" y="132194"/>
                  </a:lnTo>
                  <a:lnTo>
                    <a:pt x="1334795" y="131813"/>
                  </a:lnTo>
                  <a:lnTo>
                    <a:pt x="1325448" y="120802"/>
                  </a:lnTo>
                  <a:lnTo>
                    <a:pt x="1319860" y="125806"/>
                  </a:lnTo>
                  <a:lnTo>
                    <a:pt x="1313472" y="129362"/>
                  </a:lnTo>
                  <a:lnTo>
                    <a:pt x="1306322" y="131495"/>
                  </a:lnTo>
                  <a:lnTo>
                    <a:pt x="1298460" y="132194"/>
                  </a:lnTo>
                  <a:lnTo>
                    <a:pt x="1285659" y="130213"/>
                  </a:lnTo>
                  <a:lnTo>
                    <a:pt x="1275384" y="124612"/>
                  </a:lnTo>
                  <a:lnTo>
                    <a:pt x="1268183" y="115900"/>
                  </a:lnTo>
                  <a:lnTo>
                    <a:pt x="1264602" y="104609"/>
                  </a:lnTo>
                  <a:lnTo>
                    <a:pt x="1340446" y="104609"/>
                  </a:lnTo>
                  <a:lnTo>
                    <a:pt x="1340612" y="103022"/>
                  </a:lnTo>
                  <a:lnTo>
                    <a:pt x="1340789" y="100888"/>
                  </a:lnTo>
                  <a:close/>
                </a:path>
                <a:path w="1452879" h="182879">
                  <a:moveTo>
                    <a:pt x="1452460" y="14071"/>
                  </a:moveTo>
                  <a:lnTo>
                    <a:pt x="1435709" y="14071"/>
                  </a:lnTo>
                  <a:lnTo>
                    <a:pt x="1435709" y="98933"/>
                  </a:lnTo>
                  <a:lnTo>
                    <a:pt x="1433309" y="112598"/>
                  </a:lnTo>
                  <a:lnTo>
                    <a:pt x="1426692" y="123088"/>
                  </a:lnTo>
                  <a:lnTo>
                    <a:pt x="1416735" y="129819"/>
                  </a:lnTo>
                  <a:lnTo>
                    <a:pt x="1404315" y="132194"/>
                  </a:lnTo>
                  <a:lnTo>
                    <a:pt x="1391793" y="129819"/>
                  </a:lnTo>
                  <a:lnTo>
                    <a:pt x="1381785" y="123088"/>
                  </a:lnTo>
                  <a:lnTo>
                    <a:pt x="1375156" y="112598"/>
                  </a:lnTo>
                  <a:lnTo>
                    <a:pt x="1372755" y="98933"/>
                  </a:lnTo>
                  <a:lnTo>
                    <a:pt x="1375156" y="85267"/>
                  </a:lnTo>
                  <a:lnTo>
                    <a:pt x="1381785" y="74841"/>
                  </a:lnTo>
                  <a:lnTo>
                    <a:pt x="1391793" y="68186"/>
                  </a:lnTo>
                  <a:lnTo>
                    <a:pt x="1404315" y="65849"/>
                  </a:lnTo>
                  <a:lnTo>
                    <a:pt x="1416735" y="68186"/>
                  </a:lnTo>
                  <a:lnTo>
                    <a:pt x="1426692" y="74841"/>
                  </a:lnTo>
                  <a:lnTo>
                    <a:pt x="1433309" y="85267"/>
                  </a:lnTo>
                  <a:lnTo>
                    <a:pt x="1435709" y="98933"/>
                  </a:lnTo>
                  <a:lnTo>
                    <a:pt x="1435709" y="14071"/>
                  </a:lnTo>
                  <a:lnTo>
                    <a:pt x="1435531" y="14071"/>
                  </a:lnTo>
                  <a:lnTo>
                    <a:pt x="1435531" y="66014"/>
                  </a:lnTo>
                  <a:lnTo>
                    <a:pt x="1435366" y="65849"/>
                  </a:lnTo>
                  <a:lnTo>
                    <a:pt x="1429016" y="59372"/>
                  </a:lnTo>
                  <a:lnTo>
                    <a:pt x="1421257" y="54648"/>
                  </a:lnTo>
                  <a:lnTo>
                    <a:pt x="1412481" y="51816"/>
                  </a:lnTo>
                  <a:lnTo>
                    <a:pt x="1402905" y="50888"/>
                  </a:lnTo>
                  <a:lnTo>
                    <a:pt x="1383982" y="54343"/>
                  </a:lnTo>
                  <a:lnTo>
                    <a:pt x="1369021" y="64096"/>
                  </a:lnTo>
                  <a:lnTo>
                    <a:pt x="1359179" y="79260"/>
                  </a:lnTo>
                  <a:lnTo>
                    <a:pt x="1355636" y="98933"/>
                  </a:lnTo>
                  <a:lnTo>
                    <a:pt x="1359179" y="118618"/>
                  </a:lnTo>
                  <a:lnTo>
                    <a:pt x="1369021" y="133832"/>
                  </a:lnTo>
                  <a:lnTo>
                    <a:pt x="1383982" y="143649"/>
                  </a:lnTo>
                  <a:lnTo>
                    <a:pt x="1402905" y="147129"/>
                  </a:lnTo>
                  <a:lnTo>
                    <a:pt x="1412849" y="146126"/>
                  </a:lnTo>
                  <a:lnTo>
                    <a:pt x="1421879" y="143129"/>
                  </a:lnTo>
                  <a:lnTo>
                    <a:pt x="1429753" y="138125"/>
                  </a:lnTo>
                  <a:lnTo>
                    <a:pt x="1435239" y="132194"/>
                  </a:lnTo>
                  <a:lnTo>
                    <a:pt x="1436230" y="131127"/>
                  </a:lnTo>
                  <a:lnTo>
                    <a:pt x="1436230" y="146062"/>
                  </a:lnTo>
                  <a:lnTo>
                    <a:pt x="1452460" y="146062"/>
                  </a:lnTo>
                  <a:lnTo>
                    <a:pt x="1452460" y="131127"/>
                  </a:lnTo>
                  <a:lnTo>
                    <a:pt x="1452460" y="66014"/>
                  </a:lnTo>
                  <a:lnTo>
                    <a:pt x="1452460" y="14071"/>
                  </a:lnTo>
                  <a:close/>
                </a:path>
              </a:pathLst>
            </a:custGeom>
            <a:solidFill>
              <a:srgbClr val="FFFFFF"/>
            </a:solidFill>
          </p:spPr>
          <p:txBody>
            <a:bodyPr wrap="square" lIns="0" tIns="0" rIns="0" bIns="0" rtlCol="0"/>
            <a:lstStyle/>
            <a:p>
              <a:endParaRPr dirty="0"/>
            </a:p>
          </p:txBody>
        </p:sp>
        <p:sp>
          <p:nvSpPr>
            <p:cNvPr id="47" name="object 47"/>
            <p:cNvSpPr/>
            <p:nvPr/>
          </p:nvSpPr>
          <p:spPr>
            <a:xfrm>
              <a:off x="6694780" y="6342663"/>
              <a:ext cx="87998" cy="95351"/>
            </a:xfrm>
            <a:prstGeom prst="rect">
              <a:avLst/>
            </a:prstGeom>
            <a:blipFill>
              <a:blip r:embed="rId40" cstate="print"/>
              <a:stretch>
                <a:fillRect/>
              </a:stretch>
            </a:blipFill>
          </p:spPr>
          <p:txBody>
            <a:bodyPr wrap="square" lIns="0" tIns="0" rIns="0" bIns="0" rtlCol="0"/>
            <a:lstStyle/>
            <a:p>
              <a:endParaRPr dirty="0"/>
            </a:p>
          </p:txBody>
        </p:sp>
        <p:sp>
          <p:nvSpPr>
            <p:cNvPr id="48" name="object 48"/>
            <p:cNvSpPr/>
            <p:nvPr/>
          </p:nvSpPr>
          <p:spPr>
            <a:xfrm>
              <a:off x="6807150" y="6322028"/>
              <a:ext cx="99293" cy="115989"/>
            </a:xfrm>
            <a:prstGeom prst="rect">
              <a:avLst/>
            </a:prstGeom>
            <a:blipFill>
              <a:blip r:embed="rId41" cstate="print"/>
              <a:stretch>
                <a:fillRect/>
              </a:stretch>
            </a:blipFill>
          </p:spPr>
          <p:txBody>
            <a:bodyPr wrap="square" lIns="0" tIns="0" rIns="0" bIns="0" rtlCol="0"/>
            <a:lstStyle/>
            <a:p>
              <a:endParaRPr dirty="0"/>
            </a:p>
          </p:txBody>
        </p:sp>
        <p:sp>
          <p:nvSpPr>
            <p:cNvPr id="49" name="object 49"/>
            <p:cNvSpPr/>
            <p:nvPr/>
          </p:nvSpPr>
          <p:spPr>
            <a:xfrm>
              <a:off x="3842093" y="6341770"/>
              <a:ext cx="4500245" cy="358140"/>
            </a:xfrm>
            <a:custGeom>
              <a:avLst/>
              <a:gdLst/>
              <a:ahLst/>
              <a:cxnLst/>
              <a:rect l="l" t="t" r="r" b="b"/>
              <a:pathLst>
                <a:path w="4500245" h="358140">
                  <a:moveTo>
                    <a:pt x="1315504" y="59232"/>
                  </a:moveTo>
                  <a:lnTo>
                    <a:pt x="0" y="59232"/>
                  </a:lnTo>
                  <a:lnTo>
                    <a:pt x="0" y="62407"/>
                  </a:lnTo>
                  <a:lnTo>
                    <a:pt x="1315504" y="62407"/>
                  </a:lnTo>
                  <a:lnTo>
                    <a:pt x="1315504" y="59232"/>
                  </a:lnTo>
                  <a:close/>
                </a:path>
                <a:path w="4500245" h="358140">
                  <a:moveTo>
                    <a:pt x="1481848" y="243941"/>
                  </a:moveTo>
                  <a:lnTo>
                    <a:pt x="1473809" y="243128"/>
                  </a:lnTo>
                  <a:lnTo>
                    <a:pt x="1466583" y="243128"/>
                  </a:lnTo>
                  <a:lnTo>
                    <a:pt x="1456232" y="244881"/>
                  </a:lnTo>
                  <a:lnTo>
                    <a:pt x="1448193" y="250050"/>
                  </a:lnTo>
                  <a:lnTo>
                    <a:pt x="1442999" y="258483"/>
                  </a:lnTo>
                  <a:lnTo>
                    <a:pt x="1441145" y="270052"/>
                  </a:lnTo>
                  <a:lnTo>
                    <a:pt x="1441145" y="285064"/>
                  </a:lnTo>
                  <a:lnTo>
                    <a:pt x="1424063" y="285064"/>
                  </a:lnTo>
                  <a:lnTo>
                    <a:pt x="1424063" y="305422"/>
                  </a:lnTo>
                  <a:lnTo>
                    <a:pt x="1441145" y="305422"/>
                  </a:lnTo>
                  <a:lnTo>
                    <a:pt x="1441145" y="357657"/>
                  </a:lnTo>
                  <a:lnTo>
                    <a:pt x="1461566" y="357657"/>
                  </a:lnTo>
                  <a:lnTo>
                    <a:pt x="1461566" y="305422"/>
                  </a:lnTo>
                  <a:lnTo>
                    <a:pt x="1478610" y="305422"/>
                  </a:lnTo>
                  <a:lnTo>
                    <a:pt x="1481150" y="285064"/>
                  </a:lnTo>
                  <a:lnTo>
                    <a:pt x="1461566" y="285064"/>
                  </a:lnTo>
                  <a:lnTo>
                    <a:pt x="1461566" y="266166"/>
                  </a:lnTo>
                  <a:lnTo>
                    <a:pt x="1463154" y="262153"/>
                  </a:lnTo>
                  <a:lnTo>
                    <a:pt x="1481848" y="262140"/>
                  </a:lnTo>
                  <a:lnTo>
                    <a:pt x="1481848" y="243941"/>
                  </a:lnTo>
                  <a:close/>
                </a:path>
                <a:path w="4500245" h="358140">
                  <a:moveTo>
                    <a:pt x="3135084" y="0"/>
                  </a:moveTo>
                  <a:lnTo>
                    <a:pt x="3123692" y="1066"/>
                  </a:lnTo>
                  <a:lnTo>
                    <a:pt x="3114167" y="4229"/>
                  </a:lnTo>
                  <a:lnTo>
                    <a:pt x="3106585" y="9461"/>
                  </a:lnTo>
                  <a:lnTo>
                    <a:pt x="3101035" y="16713"/>
                  </a:lnTo>
                  <a:lnTo>
                    <a:pt x="3101035" y="889"/>
                  </a:lnTo>
                  <a:lnTo>
                    <a:pt x="3084817" y="889"/>
                  </a:lnTo>
                  <a:lnTo>
                    <a:pt x="3084817" y="95173"/>
                  </a:lnTo>
                  <a:lnTo>
                    <a:pt x="3101746" y="95173"/>
                  </a:lnTo>
                  <a:lnTo>
                    <a:pt x="3101746" y="48221"/>
                  </a:lnTo>
                  <a:lnTo>
                    <a:pt x="3103803" y="34544"/>
                  </a:lnTo>
                  <a:lnTo>
                    <a:pt x="3109671" y="24561"/>
                  </a:lnTo>
                  <a:lnTo>
                    <a:pt x="3118942" y="18453"/>
                  </a:lnTo>
                  <a:lnTo>
                    <a:pt x="3131197" y="16370"/>
                  </a:lnTo>
                  <a:lnTo>
                    <a:pt x="3135084" y="16548"/>
                  </a:lnTo>
                  <a:lnTo>
                    <a:pt x="3135084" y="0"/>
                  </a:lnTo>
                  <a:close/>
                </a:path>
                <a:path w="4500245" h="358140">
                  <a:moveTo>
                    <a:pt x="4499876" y="59232"/>
                  </a:moveTo>
                  <a:lnTo>
                    <a:pt x="3184385" y="59232"/>
                  </a:lnTo>
                  <a:lnTo>
                    <a:pt x="3184385" y="62407"/>
                  </a:lnTo>
                  <a:lnTo>
                    <a:pt x="4499876" y="62407"/>
                  </a:lnTo>
                  <a:lnTo>
                    <a:pt x="4499876" y="59232"/>
                  </a:lnTo>
                  <a:close/>
                </a:path>
              </a:pathLst>
            </a:custGeom>
            <a:solidFill>
              <a:srgbClr val="FFFFFF"/>
            </a:solidFill>
          </p:spPr>
          <p:txBody>
            <a:bodyPr wrap="square" lIns="0" tIns="0" rIns="0" bIns="0" rtlCol="0"/>
            <a:lstStyle/>
            <a:p>
              <a:endParaRPr dirty="0"/>
            </a:p>
          </p:txBody>
        </p:sp>
        <p:sp>
          <p:nvSpPr>
            <p:cNvPr id="50" name="object 50"/>
            <p:cNvSpPr/>
            <p:nvPr/>
          </p:nvSpPr>
          <p:spPr>
            <a:xfrm>
              <a:off x="5138921" y="6607893"/>
              <a:ext cx="81915" cy="68516"/>
            </a:xfrm>
            <a:prstGeom prst="rect">
              <a:avLst/>
            </a:prstGeom>
            <a:blipFill>
              <a:blip r:embed="rId42" cstate="print"/>
              <a:stretch>
                <a:fillRect/>
              </a:stretch>
            </a:blipFill>
          </p:spPr>
          <p:txBody>
            <a:bodyPr wrap="square" lIns="0" tIns="0" rIns="0" bIns="0" rtlCol="0"/>
            <a:lstStyle/>
            <a:p>
              <a:endParaRPr dirty="0"/>
            </a:p>
          </p:txBody>
        </p:sp>
      </p:grpSp>
      <p:sp>
        <p:nvSpPr>
          <p:cNvPr id="51" name="object 51"/>
          <p:cNvSpPr txBox="1"/>
          <p:nvPr/>
        </p:nvSpPr>
        <p:spPr>
          <a:xfrm>
            <a:off x="5358358" y="6537528"/>
            <a:ext cx="777875" cy="189230"/>
          </a:xfrm>
          <a:prstGeom prst="rect">
            <a:avLst/>
          </a:prstGeom>
        </p:spPr>
        <p:txBody>
          <a:bodyPr vert="horz" wrap="square" lIns="0" tIns="15875" rIns="0" bIns="0" rtlCol="0">
            <a:spAutoFit/>
          </a:bodyPr>
          <a:lstStyle/>
          <a:p>
            <a:pPr marL="12700">
              <a:lnSpc>
                <a:spcPct val="100000"/>
              </a:lnSpc>
              <a:spcBef>
                <a:spcPts val="125"/>
              </a:spcBef>
            </a:pPr>
            <a:r>
              <a:rPr sz="1050" spc="-5" dirty="0">
                <a:solidFill>
                  <a:srgbClr val="FFFFFF"/>
                </a:solidFill>
                <a:latin typeface="Montserrat-Medium"/>
                <a:cs typeface="Montserrat-Medium"/>
              </a:rPr>
              <a:t>gelisimedu</a:t>
            </a:r>
            <a:endParaRPr sz="1050" dirty="0">
              <a:latin typeface="Montserrat-Medium"/>
              <a:cs typeface="Montserrat-Medium"/>
            </a:endParaRPr>
          </a:p>
        </p:txBody>
      </p:sp>
      <p:sp>
        <p:nvSpPr>
          <p:cNvPr id="52" name="object 52"/>
          <p:cNvSpPr txBox="1"/>
          <p:nvPr/>
        </p:nvSpPr>
        <p:spPr>
          <a:xfrm>
            <a:off x="6330639" y="6539683"/>
            <a:ext cx="736600" cy="189865"/>
          </a:xfrm>
          <a:prstGeom prst="rect">
            <a:avLst/>
          </a:prstGeom>
        </p:spPr>
        <p:txBody>
          <a:bodyPr vert="horz" wrap="square" lIns="0" tIns="15875" rIns="0" bIns="0" rtlCol="0">
            <a:spAutoFit/>
          </a:bodyPr>
          <a:lstStyle/>
          <a:p>
            <a:pPr marL="12700">
              <a:lnSpc>
                <a:spcPct val="100000"/>
              </a:lnSpc>
              <a:spcBef>
                <a:spcPts val="125"/>
              </a:spcBef>
            </a:pPr>
            <a:r>
              <a:rPr sz="1050" spc="-5" dirty="0">
                <a:solidFill>
                  <a:srgbClr val="FFFFFF"/>
                </a:solidFill>
                <a:latin typeface="Montserrat-Medium"/>
                <a:cs typeface="Montserrat-Medium"/>
              </a:rPr>
              <a:t>igugelisim</a:t>
            </a:r>
            <a:endParaRPr sz="1050" dirty="0">
              <a:latin typeface="Montserrat-Medium"/>
              <a:cs typeface="Montserrat-Medium"/>
            </a:endParaRPr>
          </a:p>
        </p:txBody>
      </p:sp>
      <p:sp>
        <p:nvSpPr>
          <p:cNvPr id="53" name="object 53"/>
          <p:cNvSpPr/>
          <p:nvPr/>
        </p:nvSpPr>
        <p:spPr>
          <a:xfrm>
            <a:off x="6186808" y="6584909"/>
            <a:ext cx="111277" cy="114490"/>
          </a:xfrm>
          <a:prstGeom prst="rect">
            <a:avLst/>
          </a:prstGeom>
          <a:blipFill>
            <a:blip r:embed="rId43" cstate="print"/>
            <a:stretch>
              <a:fillRect/>
            </a:stretch>
          </a:blipFill>
        </p:spPr>
        <p:txBody>
          <a:bodyPr wrap="square" lIns="0" tIns="0" rIns="0" bIns="0" rtlCol="0"/>
          <a:lstStyle/>
          <a:p>
            <a:endParaRPr dirty="0"/>
          </a:p>
        </p:txBody>
      </p:sp>
      <p:grpSp>
        <p:nvGrpSpPr>
          <p:cNvPr id="57" name="object 57"/>
          <p:cNvGrpSpPr/>
          <p:nvPr/>
        </p:nvGrpSpPr>
        <p:grpSpPr>
          <a:xfrm>
            <a:off x="4981930" y="1263522"/>
            <a:ext cx="1797685" cy="1905000"/>
            <a:chOff x="4981930" y="1263522"/>
            <a:chExt cx="1797685" cy="1905000"/>
          </a:xfrm>
        </p:grpSpPr>
        <p:sp>
          <p:nvSpPr>
            <p:cNvPr id="58" name="object 58"/>
            <p:cNvSpPr/>
            <p:nvPr/>
          </p:nvSpPr>
          <p:spPr>
            <a:xfrm>
              <a:off x="5596598" y="1263522"/>
              <a:ext cx="568045" cy="997394"/>
            </a:xfrm>
            <a:prstGeom prst="rect">
              <a:avLst/>
            </a:prstGeom>
            <a:blipFill>
              <a:blip r:embed="rId44" cstate="print"/>
              <a:stretch>
                <a:fillRect/>
              </a:stretch>
            </a:blipFill>
          </p:spPr>
          <p:txBody>
            <a:bodyPr wrap="square" lIns="0" tIns="0" rIns="0" bIns="0" rtlCol="0"/>
            <a:lstStyle/>
            <a:p>
              <a:endParaRPr dirty="0"/>
            </a:p>
          </p:txBody>
        </p:sp>
        <p:sp>
          <p:nvSpPr>
            <p:cNvPr id="59" name="object 59"/>
            <p:cNvSpPr/>
            <p:nvPr/>
          </p:nvSpPr>
          <p:spPr>
            <a:xfrm>
              <a:off x="5831687" y="2317114"/>
              <a:ext cx="119976" cy="153212"/>
            </a:xfrm>
            <a:prstGeom prst="rect">
              <a:avLst/>
            </a:prstGeom>
            <a:blipFill>
              <a:blip r:embed="rId45" cstate="print"/>
              <a:stretch>
                <a:fillRect/>
              </a:stretch>
            </a:blipFill>
          </p:spPr>
          <p:txBody>
            <a:bodyPr wrap="square" lIns="0" tIns="0" rIns="0" bIns="0" rtlCol="0"/>
            <a:lstStyle/>
            <a:p>
              <a:endParaRPr dirty="0"/>
            </a:p>
          </p:txBody>
        </p:sp>
        <p:sp>
          <p:nvSpPr>
            <p:cNvPr id="60" name="object 60"/>
            <p:cNvSpPr/>
            <p:nvPr/>
          </p:nvSpPr>
          <p:spPr>
            <a:xfrm>
              <a:off x="5591568" y="2317114"/>
              <a:ext cx="225475" cy="147713"/>
            </a:xfrm>
            <a:prstGeom prst="rect">
              <a:avLst/>
            </a:prstGeom>
            <a:blipFill>
              <a:blip r:embed="rId46" cstate="print"/>
              <a:stretch>
                <a:fillRect/>
              </a:stretch>
            </a:blipFill>
          </p:spPr>
          <p:txBody>
            <a:bodyPr wrap="square" lIns="0" tIns="0" rIns="0" bIns="0" rtlCol="0"/>
            <a:lstStyle/>
            <a:p>
              <a:endParaRPr dirty="0"/>
            </a:p>
          </p:txBody>
        </p:sp>
        <p:sp>
          <p:nvSpPr>
            <p:cNvPr id="61" name="object 61"/>
            <p:cNvSpPr/>
            <p:nvPr/>
          </p:nvSpPr>
          <p:spPr>
            <a:xfrm>
              <a:off x="5450713" y="2281262"/>
              <a:ext cx="133680" cy="187071"/>
            </a:xfrm>
            <a:prstGeom prst="rect">
              <a:avLst/>
            </a:prstGeom>
            <a:blipFill>
              <a:blip r:embed="rId47" cstate="print"/>
              <a:stretch>
                <a:fillRect/>
              </a:stretch>
            </a:blipFill>
          </p:spPr>
          <p:txBody>
            <a:bodyPr wrap="square" lIns="0" tIns="0" rIns="0" bIns="0" rtlCol="0"/>
            <a:lstStyle/>
            <a:p>
              <a:endParaRPr dirty="0"/>
            </a:p>
          </p:txBody>
        </p:sp>
        <p:sp>
          <p:nvSpPr>
            <p:cNvPr id="62" name="object 62"/>
            <p:cNvSpPr/>
            <p:nvPr/>
          </p:nvSpPr>
          <p:spPr>
            <a:xfrm>
              <a:off x="6240322" y="2322766"/>
              <a:ext cx="70485" cy="142062"/>
            </a:xfrm>
            <a:prstGeom prst="rect">
              <a:avLst/>
            </a:prstGeom>
            <a:blipFill>
              <a:blip r:embed="rId48" cstate="print"/>
              <a:stretch>
                <a:fillRect/>
              </a:stretch>
            </a:blipFill>
          </p:spPr>
          <p:txBody>
            <a:bodyPr wrap="square" lIns="0" tIns="0" rIns="0" bIns="0" rtlCol="0"/>
            <a:lstStyle/>
            <a:p>
              <a:endParaRPr dirty="0"/>
            </a:p>
          </p:txBody>
        </p:sp>
        <p:sp>
          <p:nvSpPr>
            <p:cNvPr id="63" name="object 63"/>
            <p:cNvSpPr/>
            <p:nvPr/>
          </p:nvSpPr>
          <p:spPr>
            <a:xfrm>
              <a:off x="6096660" y="2322766"/>
              <a:ext cx="110058" cy="145872"/>
            </a:xfrm>
            <a:prstGeom prst="rect">
              <a:avLst/>
            </a:prstGeom>
            <a:blipFill>
              <a:blip r:embed="rId49" cstate="print"/>
              <a:stretch>
                <a:fillRect/>
              </a:stretch>
            </a:blipFill>
          </p:spPr>
          <p:txBody>
            <a:bodyPr wrap="square" lIns="0" tIns="0" rIns="0" bIns="0" rtlCol="0"/>
            <a:lstStyle/>
            <a:p>
              <a:endParaRPr dirty="0"/>
            </a:p>
          </p:txBody>
        </p:sp>
        <p:sp>
          <p:nvSpPr>
            <p:cNvPr id="64" name="object 64"/>
            <p:cNvSpPr/>
            <p:nvPr/>
          </p:nvSpPr>
          <p:spPr>
            <a:xfrm>
              <a:off x="5985611" y="2322766"/>
              <a:ext cx="85877" cy="142062"/>
            </a:xfrm>
            <a:prstGeom prst="rect">
              <a:avLst/>
            </a:prstGeom>
            <a:blipFill>
              <a:blip r:embed="rId50" cstate="print"/>
              <a:stretch>
                <a:fillRect/>
              </a:stretch>
            </a:blipFill>
          </p:spPr>
          <p:txBody>
            <a:bodyPr wrap="square" lIns="0" tIns="0" rIns="0" bIns="0" rtlCol="0"/>
            <a:lstStyle/>
            <a:p>
              <a:endParaRPr dirty="0"/>
            </a:p>
          </p:txBody>
        </p:sp>
        <p:sp>
          <p:nvSpPr>
            <p:cNvPr id="65" name="object 65"/>
            <p:cNvSpPr/>
            <p:nvPr/>
          </p:nvSpPr>
          <p:spPr>
            <a:xfrm>
              <a:off x="5971832" y="2562555"/>
              <a:ext cx="238518" cy="386105"/>
            </a:xfrm>
            <a:prstGeom prst="rect">
              <a:avLst/>
            </a:prstGeom>
            <a:blipFill>
              <a:blip r:embed="rId51" cstate="print"/>
              <a:stretch>
                <a:fillRect/>
              </a:stretch>
            </a:blipFill>
          </p:spPr>
          <p:txBody>
            <a:bodyPr wrap="square" lIns="0" tIns="0" rIns="0" bIns="0" rtlCol="0"/>
            <a:lstStyle/>
            <a:p>
              <a:endParaRPr dirty="0"/>
            </a:p>
          </p:txBody>
        </p:sp>
        <p:sp>
          <p:nvSpPr>
            <p:cNvPr id="66" name="object 66"/>
            <p:cNvSpPr/>
            <p:nvPr/>
          </p:nvSpPr>
          <p:spPr>
            <a:xfrm>
              <a:off x="6189167" y="2508567"/>
              <a:ext cx="407847" cy="325208"/>
            </a:xfrm>
            <a:prstGeom prst="rect">
              <a:avLst/>
            </a:prstGeom>
            <a:blipFill>
              <a:blip r:embed="rId52" cstate="print"/>
              <a:stretch>
                <a:fillRect/>
              </a:stretch>
            </a:blipFill>
          </p:spPr>
          <p:txBody>
            <a:bodyPr wrap="square" lIns="0" tIns="0" rIns="0" bIns="0" rtlCol="0"/>
            <a:lstStyle/>
            <a:p>
              <a:endParaRPr dirty="0"/>
            </a:p>
          </p:txBody>
        </p:sp>
        <p:sp>
          <p:nvSpPr>
            <p:cNvPr id="67" name="object 67"/>
            <p:cNvSpPr/>
            <p:nvPr/>
          </p:nvSpPr>
          <p:spPr>
            <a:xfrm>
              <a:off x="5872277" y="2508567"/>
              <a:ext cx="56616" cy="325208"/>
            </a:xfrm>
            <a:prstGeom prst="rect">
              <a:avLst/>
            </a:prstGeom>
            <a:blipFill>
              <a:blip r:embed="rId53" cstate="print"/>
              <a:stretch>
                <a:fillRect/>
              </a:stretch>
            </a:blipFill>
          </p:spPr>
          <p:txBody>
            <a:bodyPr wrap="square" lIns="0" tIns="0" rIns="0" bIns="0" rtlCol="0"/>
            <a:lstStyle/>
            <a:p>
              <a:endParaRPr dirty="0"/>
            </a:p>
          </p:txBody>
        </p:sp>
        <p:sp>
          <p:nvSpPr>
            <p:cNvPr id="68" name="object 68"/>
            <p:cNvSpPr/>
            <p:nvPr/>
          </p:nvSpPr>
          <p:spPr>
            <a:xfrm>
              <a:off x="5686171" y="2568905"/>
              <a:ext cx="147078" cy="264871"/>
            </a:xfrm>
            <a:prstGeom prst="rect">
              <a:avLst/>
            </a:prstGeom>
            <a:blipFill>
              <a:blip r:embed="rId54" cstate="print"/>
              <a:stretch>
                <a:fillRect/>
              </a:stretch>
            </a:blipFill>
          </p:spPr>
          <p:txBody>
            <a:bodyPr wrap="square" lIns="0" tIns="0" rIns="0" bIns="0" rtlCol="0"/>
            <a:lstStyle/>
            <a:p>
              <a:endParaRPr dirty="0"/>
            </a:p>
          </p:txBody>
        </p:sp>
        <p:sp>
          <p:nvSpPr>
            <p:cNvPr id="69" name="object 69"/>
            <p:cNvSpPr/>
            <p:nvPr/>
          </p:nvSpPr>
          <p:spPr>
            <a:xfrm>
              <a:off x="5472506" y="2568905"/>
              <a:ext cx="155727" cy="264871"/>
            </a:xfrm>
            <a:prstGeom prst="rect">
              <a:avLst/>
            </a:prstGeom>
            <a:blipFill>
              <a:blip r:embed="rId55" cstate="print"/>
              <a:stretch>
                <a:fillRect/>
              </a:stretch>
            </a:blipFill>
          </p:spPr>
          <p:txBody>
            <a:bodyPr wrap="square" lIns="0" tIns="0" rIns="0" bIns="0" rtlCol="0"/>
            <a:lstStyle/>
            <a:p>
              <a:endParaRPr dirty="0"/>
            </a:p>
          </p:txBody>
        </p:sp>
        <p:sp>
          <p:nvSpPr>
            <p:cNvPr id="70" name="object 70"/>
            <p:cNvSpPr/>
            <p:nvPr/>
          </p:nvSpPr>
          <p:spPr>
            <a:xfrm>
              <a:off x="6561302" y="2907068"/>
              <a:ext cx="218262" cy="261150"/>
            </a:xfrm>
            <a:prstGeom prst="rect">
              <a:avLst/>
            </a:prstGeom>
            <a:blipFill>
              <a:blip r:embed="rId56" cstate="print"/>
              <a:stretch>
                <a:fillRect/>
              </a:stretch>
            </a:blipFill>
          </p:spPr>
          <p:txBody>
            <a:bodyPr wrap="square" lIns="0" tIns="0" rIns="0" bIns="0" rtlCol="0"/>
            <a:lstStyle/>
            <a:p>
              <a:endParaRPr dirty="0"/>
            </a:p>
          </p:txBody>
        </p:sp>
        <p:sp>
          <p:nvSpPr>
            <p:cNvPr id="71" name="object 71"/>
            <p:cNvSpPr/>
            <p:nvPr/>
          </p:nvSpPr>
          <p:spPr>
            <a:xfrm>
              <a:off x="6006642" y="2957182"/>
              <a:ext cx="140614" cy="211035"/>
            </a:xfrm>
            <a:prstGeom prst="rect">
              <a:avLst/>
            </a:prstGeom>
            <a:blipFill>
              <a:blip r:embed="rId57" cstate="print"/>
              <a:stretch>
                <a:fillRect/>
              </a:stretch>
            </a:blipFill>
          </p:spPr>
          <p:txBody>
            <a:bodyPr wrap="square" lIns="0" tIns="0" rIns="0" bIns="0" rtlCol="0"/>
            <a:lstStyle/>
            <a:p>
              <a:endParaRPr dirty="0"/>
            </a:p>
          </p:txBody>
        </p:sp>
        <p:sp>
          <p:nvSpPr>
            <p:cNvPr id="72" name="object 72"/>
            <p:cNvSpPr/>
            <p:nvPr/>
          </p:nvSpPr>
          <p:spPr>
            <a:xfrm>
              <a:off x="5834532" y="2959011"/>
              <a:ext cx="154546" cy="206171"/>
            </a:xfrm>
            <a:prstGeom prst="rect">
              <a:avLst/>
            </a:prstGeom>
            <a:blipFill>
              <a:blip r:embed="rId58" cstate="print"/>
              <a:stretch>
                <a:fillRect/>
              </a:stretch>
            </a:blipFill>
          </p:spPr>
          <p:txBody>
            <a:bodyPr wrap="square" lIns="0" tIns="0" rIns="0" bIns="0" rtlCol="0"/>
            <a:lstStyle/>
            <a:p>
              <a:endParaRPr dirty="0"/>
            </a:p>
          </p:txBody>
        </p:sp>
        <p:sp>
          <p:nvSpPr>
            <p:cNvPr id="73" name="object 73"/>
            <p:cNvSpPr/>
            <p:nvPr/>
          </p:nvSpPr>
          <p:spPr>
            <a:xfrm>
              <a:off x="6407074" y="2960522"/>
              <a:ext cx="130581" cy="204660"/>
            </a:xfrm>
            <a:prstGeom prst="rect">
              <a:avLst/>
            </a:prstGeom>
            <a:blipFill>
              <a:blip r:embed="rId59" cstate="print"/>
              <a:stretch>
                <a:fillRect/>
              </a:stretch>
            </a:blipFill>
          </p:spPr>
          <p:txBody>
            <a:bodyPr wrap="square" lIns="0" tIns="0" rIns="0" bIns="0" rtlCol="0"/>
            <a:lstStyle/>
            <a:p>
              <a:endParaRPr dirty="0"/>
            </a:p>
          </p:txBody>
        </p:sp>
        <p:sp>
          <p:nvSpPr>
            <p:cNvPr id="74" name="object 74"/>
            <p:cNvSpPr/>
            <p:nvPr/>
          </p:nvSpPr>
          <p:spPr>
            <a:xfrm>
              <a:off x="6166332" y="2960522"/>
              <a:ext cx="228333" cy="204660"/>
            </a:xfrm>
            <a:prstGeom prst="rect">
              <a:avLst/>
            </a:prstGeom>
            <a:blipFill>
              <a:blip r:embed="rId60" cstate="print"/>
              <a:stretch>
                <a:fillRect/>
              </a:stretch>
            </a:blipFill>
          </p:spPr>
          <p:txBody>
            <a:bodyPr wrap="square" lIns="0" tIns="0" rIns="0" bIns="0" rtlCol="0"/>
            <a:lstStyle/>
            <a:p>
              <a:endParaRPr dirty="0"/>
            </a:p>
          </p:txBody>
        </p:sp>
        <p:sp>
          <p:nvSpPr>
            <p:cNvPr id="75" name="object 75"/>
            <p:cNvSpPr/>
            <p:nvPr/>
          </p:nvSpPr>
          <p:spPr>
            <a:xfrm>
              <a:off x="5672404" y="2960522"/>
              <a:ext cx="130555" cy="204660"/>
            </a:xfrm>
            <a:prstGeom prst="rect">
              <a:avLst/>
            </a:prstGeom>
            <a:blipFill>
              <a:blip r:embed="rId59" cstate="print"/>
              <a:stretch>
                <a:fillRect/>
              </a:stretch>
            </a:blipFill>
          </p:spPr>
          <p:txBody>
            <a:bodyPr wrap="square" lIns="0" tIns="0" rIns="0" bIns="0" rtlCol="0"/>
            <a:lstStyle/>
            <a:p>
              <a:endParaRPr dirty="0"/>
            </a:p>
          </p:txBody>
        </p:sp>
        <p:sp>
          <p:nvSpPr>
            <p:cNvPr id="76" name="object 76"/>
            <p:cNvSpPr/>
            <p:nvPr/>
          </p:nvSpPr>
          <p:spPr>
            <a:xfrm>
              <a:off x="5392813" y="2907068"/>
              <a:ext cx="257784" cy="258114"/>
            </a:xfrm>
            <a:prstGeom prst="rect">
              <a:avLst/>
            </a:prstGeom>
            <a:blipFill>
              <a:blip r:embed="rId61" cstate="print"/>
              <a:stretch>
                <a:fillRect/>
              </a:stretch>
            </a:blipFill>
          </p:spPr>
          <p:txBody>
            <a:bodyPr wrap="square" lIns="0" tIns="0" rIns="0" bIns="0" rtlCol="0"/>
            <a:lstStyle/>
            <a:p>
              <a:endParaRPr dirty="0"/>
            </a:p>
          </p:txBody>
        </p:sp>
        <p:sp>
          <p:nvSpPr>
            <p:cNvPr id="77" name="object 77"/>
            <p:cNvSpPr/>
            <p:nvPr/>
          </p:nvSpPr>
          <p:spPr>
            <a:xfrm>
              <a:off x="5184152" y="2960522"/>
              <a:ext cx="169443" cy="204660"/>
            </a:xfrm>
            <a:prstGeom prst="rect">
              <a:avLst/>
            </a:prstGeom>
            <a:blipFill>
              <a:blip r:embed="rId62" cstate="print"/>
              <a:stretch>
                <a:fillRect/>
              </a:stretch>
            </a:blipFill>
          </p:spPr>
          <p:txBody>
            <a:bodyPr wrap="square" lIns="0" tIns="0" rIns="0" bIns="0" rtlCol="0"/>
            <a:lstStyle/>
            <a:p>
              <a:endParaRPr dirty="0"/>
            </a:p>
          </p:txBody>
        </p:sp>
        <p:sp>
          <p:nvSpPr>
            <p:cNvPr id="78" name="object 78"/>
            <p:cNvSpPr/>
            <p:nvPr/>
          </p:nvSpPr>
          <p:spPr>
            <a:xfrm>
              <a:off x="5015331" y="2907068"/>
              <a:ext cx="104178" cy="41592"/>
            </a:xfrm>
            <a:prstGeom prst="rect">
              <a:avLst/>
            </a:prstGeom>
            <a:blipFill>
              <a:blip r:embed="rId63" cstate="print"/>
              <a:stretch>
                <a:fillRect/>
              </a:stretch>
            </a:blipFill>
          </p:spPr>
          <p:txBody>
            <a:bodyPr wrap="square" lIns="0" tIns="0" rIns="0" bIns="0" rtlCol="0"/>
            <a:lstStyle/>
            <a:p>
              <a:endParaRPr dirty="0"/>
            </a:p>
          </p:txBody>
        </p:sp>
        <p:sp>
          <p:nvSpPr>
            <p:cNvPr id="79" name="object 79"/>
            <p:cNvSpPr/>
            <p:nvPr/>
          </p:nvSpPr>
          <p:spPr>
            <a:xfrm>
              <a:off x="4981930" y="2960522"/>
              <a:ext cx="167335" cy="208000"/>
            </a:xfrm>
            <a:prstGeom prst="rect">
              <a:avLst/>
            </a:prstGeom>
            <a:blipFill>
              <a:blip r:embed="rId64" cstate="print"/>
              <a:stretch>
                <a:fillRect/>
              </a:stretch>
            </a:blipFill>
          </p:spPr>
          <p:txBody>
            <a:bodyPr wrap="square" lIns="0" tIns="0" rIns="0" bIns="0" rtlCol="0"/>
            <a:lstStyle/>
            <a:p>
              <a:endParaRPr dirty="0"/>
            </a:p>
          </p:txBody>
        </p:sp>
      </p:grpSp>
      <p:sp>
        <p:nvSpPr>
          <p:cNvPr id="80" name="object 80"/>
          <p:cNvSpPr/>
          <p:nvPr/>
        </p:nvSpPr>
        <p:spPr>
          <a:xfrm>
            <a:off x="5164480" y="2562986"/>
            <a:ext cx="263550" cy="277698"/>
          </a:xfrm>
          <a:prstGeom prst="rect">
            <a:avLst/>
          </a:prstGeom>
          <a:blipFill>
            <a:blip r:embed="rId65" cstate="print"/>
            <a:stretch>
              <a:fillRect/>
            </a:stretch>
          </a:blipFill>
        </p:spPr>
        <p:txBody>
          <a:bodyPr wrap="square" lIns="0" tIns="0" rIns="0" bIns="0" rtlCol="0"/>
          <a:lstStyle/>
          <a:p>
            <a:endParaRPr dirty="0"/>
          </a:p>
        </p:txBody>
      </p:sp>
      <p:sp>
        <p:nvSpPr>
          <p:cNvPr id="81" name="Dikdörtgen 80"/>
          <p:cNvSpPr/>
          <p:nvPr/>
        </p:nvSpPr>
        <p:spPr>
          <a:xfrm>
            <a:off x="2235149" y="3997489"/>
            <a:ext cx="7586800" cy="1569660"/>
          </a:xfrm>
          <a:prstGeom prst="rect">
            <a:avLst/>
          </a:prstGeom>
          <a:noFill/>
        </p:spPr>
        <p:txBody>
          <a:bodyPr wrap="square" lIns="91440" tIns="45720" rIns="91440" bIns="45720">
            <a:spAutoFit/>
          </a:bodyPr>
          <a:lstStyle/>
          <a:p>
            <a:pPr algn="ctr"/>
            <a:r>
              <a:rPr lang="tr-TR"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Sabırla dinlediğiniz için</a:t>
            </a:r>
          </a:p>
          <a:p>
            <a:pPr algn="ctr"/>
            <a:r>
              <a:rPr lang="tr-TR"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Teşekkür Ederim</a:t>
            </a:r>
            <a:endParaRPr lang="tr-TR"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6" name="Slayt Numarası Yer Tutucusu 55"/>
          <p:cNvSpPr>
            <a:spLocks noGrp="1"/>
          </p:cNvSpPr>
          <p:nvPr>
            <p:ph type="sldNum" sz="quarter" idx="7"/>
          </p:nvPr>
        </p:nvSpPr>
        <p:spPr/>
        <p:txBody>
          <a:bodyPr/>
          <a:lstStyle/>
          <a:p>
            <a:fld id="{B6F15528-21DE-4FAA-801E-634DDDAF4B2B}" type="slidenum">
              <a:rPr lang="tr-TR" smtClean="0"/>
              <a:t>18</a:t>
            </a:fld>
            <a:endParaRPr lang="tr-TR" dirty="0"/>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a:spLocks noGrp="1"/>
          </p:cNvSpPr>
          <p:nvPr>
            <p:ph type="body" idx="1"/>
          </p:nvPr>
        </p:nvSpPr>
        <p:spPr>
          <a:xfrm>
            <a:off x="1457136" y="1774436"/>
            <a:ext cx="9284076" cy="1673535"/>
          </a:xfrm>
          <a:prstGeom prst="rect">
            <a:avLst/>
          </a:prstGeom>
        </p:spPr>
        <p:txBody>
          <a:bodyPr vert="horz" wrap="square" lIns="0" tIns="11430" rIns="0" bIns="0" rtlCol="0">
            <a:spAutoFit/>
          </a:bodyPr>
          <a:lstStyle/>
          <a:p>
            <a:pPr marL="3139440" marR="5080">
              <a:lnSpc>
                <a:spcPct val="100000"/>
              </a:lnSpc>
              <a:spcBef>
                <a:spcPts val="90"/>
              </a:spcBef>
            </a:pPr>
            <a:r>
              <a:rPr lang="tr-TR" spc="-30" dirty="0" smtClean="0"/>
              <a:t>Bilgisayar Mühendisliği</a:t>
            </a:r>
            <a:endParaRPr spc="-30" dirty="0"/>
          </a:p>
        </p:txBody>
      </p:sp>
      <p:sp>
        <p:nvSpPr>
          <p:cNvPr id="4" name="object 4"/>
          <p:cNvSpPr txBox="1"/>
          <p:nvPr/>
        </p:nvSpPr>
        <p:spPr>
          <a:xfrm>
            <a:off x="4509540" y="3801063"/>
            <a:ext cx="5356225" cy="375103"/>
          </a:xfrm>
          <a:prstGeom prst="rect">
            <a:avLst/>
          </a:prstGeom>
        </p:spPr>
        <p:txBody>
          <a:bodyPr vert="horz" wrap="square" lIns="0" tIns="13335" rIns="0" bIns="0" rtlCol="0">
            <a:spAutoFit/>
          </a:bodyPr>
          <a:lstStyle/>
          <a:p>
            <a:pPr marL="12700" marR="5080">
              <a:lnSpc>
                <a:spcPct val="100000"/>
              </a:lnSpc>
              <a:spcBef>
                <a:spcPts val="105"/>
              </a:spcBef>
            </a:pPr>
            <a:r>
              <a:rPr lang="tr-TR" sz="2350" b="1" spc="-10" dirty="0" smtClean="0">
                <a:latin typeface="Montserrat-SemiBold"/>
                <a:cs typeface="Montserrat-SemiBold"/>
              </a:rPr>
              <a:t>Bitirme Projesi (BIL497)</a:t>
            </a:r>
          </a:p>
        </p:txBody>
      </p:sp>
      <p:sp>
        <p:nvSpPr>
          <p:cNvPr id="5" name="object 5"/>
          <p:cNvSpPr txBox="1"/>
          <p:nvPr/>
        </p:nvSpPr>
        <p:spPr>
          <a:xfrm>
            <a:off x="7368292" y="5354471"/>
            <a:ext cx="5365750" cy="334707"/>
          </a:xfrm>
          <a:prstGeom prst="rect">
            <a:avLst/>
          </a:prstGeom>
        </p:spPr>
        <p:txBody>
          <a:bodyPr vert="horz" wrap="square" lIns="0" tIns="87630" rIns="0" bIns="0" rtlCol="0">
            <a:spAutoFit/>
          </a:bodyPr>
          <a:lstStyle/>
          <a:p>
            <a:pPr marL="12700">
              <a:lnSpc>
                <a:spcPct val="100000"/>
              </a:lnSpc>
              <a:spcBef>
                <a:spcPts val="690"/>
              </a:spcBef>
            </a:pPr>
            <a:r>
              <a:rPr lang="tr-TR" sz="1600" spc="-10" dirty="0" smtClean="0">
                <a:latin typeface="Montserrat-Medium"/>
                <a:cs typeface="Montserrat-Medium"/>
              </a:rPr>
              <a:t>Proje Danışmanı </a:t>
            </a:r>
            <a:r>
              <a:rPr sz="1600" spc="-10" dirty="0" smtClean="0">
                <a:latin typeface="Montserrat-Medium"/>
                <a:cs typeface="Montserrat-Medium"/>
              </a:rPr>
              <a:t>: </a:t>
            </a:r>
            <a:r>
              <a:rPr lang="tr-TR" sz="1600" b="1" spc="-15" dirty="0">
                <a:latin typeface="Montserrat-ExtraBold"/>
                <a:cs typeface="Montserrat-ExtraBold"/>
              </a:rPr>
              <a:t>Dr.Öğr.Üyesi ELHAM PASHAEI</a:t>
            </a:r>
            <a:endParaRPr sz="1600" dirty="0">
              <a:latin typeface="Montserrat-ExtraBold"/>
              <a:cs typeface="Montserrat-ExtraBold"/>
            </a:endParaRPr>
          </a:p>
        </p:txBody>
      </p:sp>
      <p:sp>
        <p:nvSpPr>
          <p:cNvPr id="6" name="object 6"/>
          <p:cNvSpPr txBox="1"/>
          <p:nvPr/>
        </p:nvSpPr>
        <p:spPr>
          <a:xfrm>
            <a:off x="3261798" y="5788708"/>
            <a:ext cx="4073837" cy="334707"/>
          </a:xfrm>
          <a:prstGeom prst="rect">
            <a:avLst/>
          </a:prstGeom>
        </p:spPr>
        <p:txBody>
          <a:bodyPr vert="horz" wrap="square" lIns="0" tIns="87630" rIns="0" bIns="0" rtlCol="0">
            <a:spAutoFit/>
          </a:bodyPr>
          <a:lstStyle/>
          <a:p>
            <a:pPr marL="12700">
              <a:lnSpc>
                <a:spcPct val="100000"/>
              </a:lnSpc>
              <a:spcBef>
                <a:spcPts val="690"/>
              </a:spcBef>
            </a:pPr>
            <a:r>
              <a:rPr sz="1600" spc="-15" dirty="0">
                <a:latin typeface="Montserrat-Medium"/>
                <a:cs typeface="Montserrat-Medium"/>
              </a:rPr>
              <a:t>E-Posta:</a:t>
            </a:r>
            <a:r>
              <a:rPr sz="1600" spc="325" dirty="0">
                <a:latin typeface="Montserrat-Medium"/>
                <a:cs typeface="Montserrat-Medium"/>
              </a:rPr>
              <a:t> </a:t>
            </a:r>
            <a:r>
              <a:rPr lang="tr-TR" sz="1600" b="1" spc="-10" dirty="0" smtClean="0">
                <a:latin typeface="Montserrat-ExtraBold"/>
                <a:cs typeface="Montserrat-ExtraBold"/>
                <a:hlinkClick r:id="rId4"/>
              </a:rPr>
              <a:t>170403057</a:t>
            </a:r>
            <a:r>
              <a:rPr sz="1600" b="1" spc="-10" dirty="0" smtClean="0">
                <a:latin typeface="Montserrat-ExtraBold"/>
                <a:cs typeface="Montserrat-ExtraBold"/>
                <a:hlinkClick r:id="rId4"/>
              </a:rPr>
              <a:t>@</a:t>
            </a:r>
            <a:r>
              <a:rPr lang="tr-TR" sz="1600" b="1" spc="-10" dirty="0" err="1" smtClean="0">
                <a:latin typeface="Montserrat-ExtraBold"/>
                <a:cs typeface="Montserrat-ExtraBold"/>
                <a:hlinkClick r:id="rId4"/>
              </a:rPr>
              <a:t>ogr.g</a:t>
            </a:r>
            <a:r>
              <a:rPr sz="1600" b="1" spc="-10" dirty="0" smtClean="0">
                <a:latin typeface="Montserrat-ExtraBold"/>
                <a:cs typeface="Montserrat-ExtraBold"/>
                <a:hlinkClick r:id="rId4"/>
              </a:rPr>
              <a:t>elisim.edu.tr</a:t>
            </a:r>
            <a:endParaRPr sz="1600" dirty="0">
              <a:latin typeface="Montserrat-ExtraBold"/>
              <a:cs typeface="Montserrat-ExtraBold"/>
            </a:endParaRPr>
          </a:p>
        </p:txBody>
      </p:sp>
      <p:sp>
        <p:nvSpPr>
          <p:cNvPr id="7" name="object 7"/>
          <p:cNvSpPr txBox="1"/>
          <p:nvPr/>
        </p:nvSpPr>
        <p:spPr>
          <a:xfrm>
            <a:off x="3606707" y="1962311"/>
            <a:ext cx="630555" cy="452120"/>
          </a:xfrm>
          <a:prstGeom prst="rect">
            <a:avLst/>
          </a:prstGeom>
        </p:spPr>
        <p:txBody>
          <a:bodyPr vert="horz" wrap="square" lIns="0" tIns="12700" rIns="0" bIns="0" rtlCol="0">
            <a:spAutoFit/>
          </a:bodyPr>
          <a:lstStyle/>
          <a:p>
            <a:pPr marL="12700" marR="5080">
              <a:lnSpc>
                <a:spcPct val="100000"/>
              </a:lnSpc>
              <a:spcBef>
                <a:spcPts val="100"/>
              </a:spcBef>
            </a:pPr>
            <a:r>
              <a:rPr sz="1400" b="1" spc="-10" dirty="0">
                <a:solidFill>
                  <a:srgbClr val="EC2168"/>
                </a:solidFill>
                <a:latin typeface="Montserrat-SemiBold"/>
                <a:cs typeface="Montserrat-SemiBold"/>
              </a:rPr>
              <a:t>Bölüm  Adı</a:t>
            </a:r>
            <a:endParaRPr sz="1400" dirty="0">
              <a:latin typeface="Montserrat-SemiBold"/>
              <a:cs typeface="Montserrat-SemiBold"/>
            </a:endParaRPr>
          </a:p>
        </p:txBody>
      </p:sp>
      <p:sp>
        <p:nvSpPr>
          <p:cNvPr id="8" name="object 8"/>
          <p:cNvSpPr txBox="1"/>
          <p:nvPr/>
        </p:nvSpPr>
        <p:spPr>
          <a:xfrm>
            <a:off x="3606707" y="3801063"/>
            <a:ext cx="617220" cy="452120"/>
          </a:xfrm>
          <a:prstGeom prst="rect">
            <a:avLst/>
          </a:prstGeom>
        </p:spPr>
        <p:txBody>
          <a:bodyPr vert="horz" wrap="square" lIns="0" tIns="12700" rIns="0" bIns="0" rtlCol="0">
            <a:spAutoFit/>
          </a:bodyPr>
          <a:lstStyle/>
          <a:p>
            <a:pPr marL="12700" marR="5080">
              <a:lnSpc>
                <a:spcPct val="100000"/>
              </a:lnSpc>
              <a:spcBef>
                <a:spcPts val="100"/>
              </a:spcBef>
            </a:pPr>
            <a:r>
              <a:rPr sz="1400" b="1" spc="-10" dirty="0" err="1" smtClean="0">
                <a:latin typeface="Montserrat-SemiBold"/>
                <a:cs typeface="Montserrat-SemiBold"/>
              </a:rPr>
              <a:t>Der</a:t>
            </a:r>
            <a:r>
              <a:rPr sz="1400" b="1" spc="-5" dirty="0" err="1" smtClean="0">
                <a:latin typeface="Montserrat-SemiBold"/>
                <a:cs typeface="Montserrat-SemiBold"/>
              </a:rPr>
              <a:t>sin</a:t>
            </a:r>
            <a:r>
              <a:rPr sz="1400" b="1" spc="-5" dirty="0" smtClean="0">
                <a:latin typeface="Montserrat-SemiBold"/>
                <a:cs typeface="Montserrat-SemiBold"/>
              </a:rPr>
              <a:t>  </a:t>
            </a:r>
            <a:r>
              <a:rPr sz="1400" b="1" spc="-10" dirty="0" err="1" smtClean="0">
                <a:latin typeface="Montserrat-SemiBold"/>
                <a:cs typeface="Montserrat-SemiBold"/>
              </a:rPr>
              <a:t>Adı</a:t>
            </a:r>
            <a:endParaRPr sz="1400" dirty="0">
              <a:latin typeface="Montserrat-SemiBold"/>
              <a:cs typeface="Montserrat-SemiBold"/>
            </a:endParaRPr>
          </a:p>
        </p:txBody>
      </p:sp>
      <p:grpSp>
        <p:nvGrpSpPr>
          <p:cNvPr id="9" name="object 9"/>
          <p:cNvGrpSpPr/>
          <p:nvPr/>
        </p:nvGrpSpPr>
        <p:grpSpPr>
          <a:xfrm>
            <a:off x="3514128" y="6483184"/>
            <a:ext cx="2423160" cy="182880"/>
            <a:chOff x="3514128" y="6483184"/>
            <a:chExt cx="2423160" cy="182880"/>
          </a:xfrm>
        </p:grpSpPr>
        <p:sp>
          <p:nvSpPr>
            <p:cNvPr id="10" name="object 10"/>
            <p:cNvSpPr/>
            <p:nvPr/>
          </p:nvSpPr>
          <p:spPr>
            <a:xfrm>
              <a:off x="4170591" y="6483184"/>
              <a:ext cx="1452880" cy="182880"/>
            </a:xfrm>
            <a:custGeom>
              <a:avLst/>
              <a:gdLst/>
              <a:ahLst/>
              <a:cxnLst/>
              <a:rect l="l" t="t" r="r" b="b"/>
              <a:pathLst>
                <a:path w="1452879" h="182879">
                  <a:moveTo>
                    <a:pt x="156413" y="51765"/>
                  </a:moveTo>
                  <a:lnTo>
                    <a:pt x="141249" y="51765"/>
                  </a:lnTo>
                  <a:lnTo>
                    <a:pt x="113385" y="127190"/>
                  </a:lnTo>
                  <a:lnTo>
                    <a:pt x="85699" y="51765"/>
                  </a:lnTo>
                  <a:lnTo>
                    <a:pt x="71412" y="51765"/>
                  </a:lnTo>
                  <a:lnTo>
                    <a:pt x="43192" y="126834"/>
                  </a:lnTo>
                  <a:lnTo>
                    <a:pt x="16040" y="51765"/>
                  </a:lnTo>
                  <a:lnTo>
                    <a:pt x="0" y="51765"/>
                  </a:lnTo>
                  <a:lnTo>
                    <a:pt x="34734" y="146050"/>
                  </a:lnTo>
                  <a:lnTo>
                    <a:pt x="50952" y="146050"/>
                  </a:lnTo>
                  <a:lnTo>
                    <a:pt x="78295" y="74536"/>
                  </a:lnTo>
                  <a:lnTo>
                    <a:pt x="105270" y="146050"/>
                  </a:lnTo>
                  <a:lnTo>
                    <a:pt x="121488" y="146050"/>
                  </a:lnTo>
                  <a:lnTo>
                    <a:pt x="156413" y="51765"/>
                  </a:lnTo>
                  <a:close/>
                </a:path>
                <a:path w="1452879" h="182879">
                  <a:moveTo>
                    <a:pt x="313588" y="51765"/>
                  </a:moveTo>
                  <a:lnTo>
                    <a:pt x="298424" y="51765"/>
                  </a:lnTo>
                  <a:lnTo>
                    <a:pt x="270560" y="127190"/>
                  </a:lnTo>
                  <a:lnTo>
                    <a:pt x="242874" y="51765"/>
                  </a:lnTo>
                  <a:lnTo>
                    <a:pt x="228587" y="51765"/>
                  </a:lnTo>
                  <a:lnTo>
                    <a:pt x="200367" y="126834"/>
                  </a:lnTo>
                  <a:lnTo>
                    <a:pt x="173215" y="51765"/>
                  </a:lnTo>
                  <a:lnTo>
                    <a:pt x="157175" y="51765"/>
                  </a:lnTo>
                  <a:lnTo>
                    <a:pt x="191909" y="146050"/>
                  </a:lnTo>
                  <a:lnTo>
                    <a:pt x="208127" y="146050"/>
                  </a:lnTo>
                  <a:lnTo>
                    <a:pt x="235470" y="74536"/>
                  </a:lnTo>
                  <a:lnTo>
                    <a:pt x="262445" y="146050"/>
                  </a:lnTo>
                  <a:lnTo>
                    <a:pt x="278663" y="146050"/>
                  </a:lnTo>
                  <a:lnTo>
                    <a:pt x="313588" y="51765"/>
                  </a:lnTo>
                  <a:close/>
                </a:path>
                <a:path w="1452879" h="182879">
                  <a:moveTo>
                    <a:pt x="470750" y="51765"/>
                  </a:moveTo>
                  <a:lnTo>
                    <a:pt x="455587" y="51765"/>
                  </a:lnTo>
                  <a:lnTo>
                    <a:pt x="427723" y="127190"/>
                  </a:lnTo>
                  <a:lnTo>
                    <a:pt x="400037" y="51765"/>
                  </a:lnTo>
                  <a:lnTo>
                    <a:pt x="385749" y="51765"/>
                  </a:lnTo>
                  <a:lnTo>
                    <a:pt x="357530" y="126834"/>
                  </a:lnTo>
                  <a:lnTo>
                    <a:pt x="330377" y="51765"/>
                  </a:lnTo>
                  <a:lnTo>
                    <a:pt x="314337" y="51765"/>
                  </a:lnTo>
                  <a:lnTo>
                    <a:pt x="349072" y="146050"/>
                  </a:lnTo>
                  <a:lnTo>
                    <a:pt x="365290" y="146050"/>
                  </a:lnTo>
                  <a:lnTo>
                    <a:pt x="392633" y="74536"/>
                  </a:lnTo>
                  <a:lnTo>
                    <a:pt x="419608" y="146050"/>
                  </a:lnTo>
                  <a:lnTo>
                    <a:pt x="435825" y="146050"/>
                  </a:lnTo>
                  <a:lnTo>
                    <a:pt x="470750" y="51765"/>
                  </a:lnTo>
                  <a:close/>
                </a:path>
                <a:path w="1452879" h="182879">
                  <a:moveTo>
                    <a:pt x="497789" y="127723"/>
                  </a:moveTo>
                  <a:lnTo>
                    <a:pt x="492493" y="122745"/>
                  </a:lnTo>
                  <a:lnTo>
                    <a:pt x="479628" y="122745"/>
                  </a:lnTo>
                  <a:lnTo>
                    <a:pt x="474154" y="127723"/>
                  </a:lnTo>
                  <a:lnTo>
                    <a:pt x="474154" y="134835"/>
                  </a:lnTo>
                  <a:lnTo>
                    <a:pt x="474154" y="141960"/>
                  </a:lnTo>
                  <a:lnTo>
                    <a:pt x="479628" y="147116"/>
                  </a:lnTo>
                  <a:lnTo>
                    <a:pt x="492493" y="147116"/>
                  </a:lnTo>
                  <a:lnTo>
                    <a:pt x="497789" y="141960"/>
                  </a:lnTo>
                  <a:lnTo>
                    <a:pt x="497789" y="127723"/>
                  </a:lnTo>
                  <a:close/>
                </a:path>
                <a:path w="1452879" h="182879">
                  <a:moveTo>
                    <a:pt x="622642" y="48742"/>
                  </a:moveTo>
                  <a:lnTo>
                    <a:pt x="584733" y="48742"/>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15"/>
                  </a:lnTo>
                  <a:lnTo>
                    <a:pt x="523786" y="59550"/>
                  </a:lnTo>
                  <a:lnTo>
                    <a:pt x="513588" y="74282"/>
                  </a:lnTo>
                  <a:lnTo>
                    <a:pt x="509790" y="93751"/>
                  </a:lnTo>
                  <a:lnTo>
                    <a:pt x="513588" y="113245"/>
                  </a:lnTo>
                  <a:lnTo>
                    <a:pt x="523786" y="128041"/>
                  </a:lnTo>
                  <a:lnTo>
                    <a:pt x="538568" y="137426"/>
                  </a:lnTo>
                  <a:lnTo>
                    <a:pt x="556158" y="140716"/>
                  </a:lnTo>
                  <a:lnTo>
                    <a:pt x="564464" y="140081"/>
                  </a:lnTo>
                  <a:lnTo>
                    <a:pt x="571665" y="138163"/>
                  </a:lnTo>
                  <a:lnTo>
                    <a:pt x="577761" y="134937"/>
                  </a:lnTo>
                  <a:lnTo>
                    <a:pt x="582790" y="130403"/>
                  </a:lnTo>
                  <a:lnTo>
                    <a:pt x="582790" y="132168"/>
                  </a:lnTo>
                  <a:lnTo>
                    <a:pt x="581520" y="140817"/>
                  </a:lnTo>
                  <a:lnTo>
                    <a:pt x="577481" y="147180"/>
                  </a:lnTo>
                  <a:lnTo>
                    <a:pt x="570369" y="151104"/>
                  </a:lnTo>
                  <a:lnTo>
                    <a:pt x="559866" y="152450"/>
                  </a:lnTo>
                  <a:lnTo>
                    <a:pt x="551726" y="151777"/>
                  </a:lnTo>
                  <a:lnTo>
                    <a:pt x="543382" y="149847"/>
                  </a:lnTo>
                  <a:lnTo>
                    <a:pt x="535559" y="146824"/>
                  </a:lnTo>
                  <a:lnTo>
                    <a:pt x="529005" y="142849"/>
                  </a:lnTo>
                  <a:lnTo>
                    <a:pt x="515607" y="170243"/>
                  </a:lnTo>
                  <a:lnTo>
                    <a:pt x="525538" y="175514"/>
                  </a:lnTo>
                  <a:lnTo>
                    <a:pt x="537121" y="179298"/>
                  </a:lnTo>
                  <a:lnTo>
                    <a:pt x="550024" y="181584"/>
                  </a:lnTo>
                  <a:lnTo>
                    <a:pt x="563918" y="182346"/>
                  </a:lnTo>
                  <a:lnTo>
                    <a:pt x="588645" y="178943"/>
                  </a:lnTo>
                  <a:lnTo>
                    <a:pt x="607110" y="168643"/>
                  </a:lnTo>
                  <a:lnTo>
                    <a:pt x="617867" y="152450"/>
                  </a:lnTo>
                  <a:lnTo>
                    <a:pt x="618655" y="151269"/>
                  </a:lnTo>
                  <a:lnTo>
                    <a:pt x="622033" y="130403"/>
                  </a:lnTo>
                  <a:lnTo>
                    <a:pt x="622642" y="126669"/>
                  </a:lnTo>
                  <a:lnTo>
                    <a:pt x="622642" y="109397"/>
                  </a:lnTo>
                  <a:lnTo>
                    <a:pt x="622642" y="78270"/>
                  </a:lnTo>
                  <a:lnTo>
                    <a:pt x="622642" y="59766"/>
                  </a:lnTo>
                  <a:lnTo>
                    <a:pt x="622642" y="48742"/>
                  </a:lnTo>
                  <a:close/>
                </a:path>
                <a:path w="1452879" h="182879">
                  <a:moveTo>
                    <a:pt x="742962" y="97307"/>
                  </a:moveTo>
                  <a:lnTo>
                    <a:pt x="741006" y="87350"/>
                  </a:lnTo>
                  <a:lnTo>
                    <a:pt x="738682" y="75552"/>
                  </a:lnTo>
                  <a:lnTo>
                    <a:pt x="737806" y="74358"/>
                  </a:lnTo>
                  <a:lnTo>
                    <a:pt x="727138" y="59791"/>
                  </a:lnTo>
                  <a:lnTo>
                    <a:pt x="710222" y="50203"/>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61"/>
                  </a:lnTo>
                  <a:lnTo>
                    <a:pt x="635215" y="97307"/>
                  </a:lnTo>
                  <a:lnTo>
                    <a:pt x="639356" y="117436"/>
                  </a:lnTo>
                  <a:lnTo>
                    <a:pt x="651103" y="133438"/>
                  </a:lnTo>
                  <a:lnTo>
                    <a:pt x="669505" y="144005"/>
                  </a:lnTo>
                  <a:lnTo>
                    <a:pt x="693585" y="147828"/>
                  </a:lnTo>
                  <a:lnTo>
                    <a:pt x="706970" y="146837"/>
                  </a:lnTo>
                  <a:lnTo>
                    <a:pt x="718362" y="143865"/>
                  </a:lnTo>
                  <a:lnTo>
                    <a:pt x="727900" y="138976"/>
                  </a:lnTo>
                  <a:lnTo>
                    <a:pt x="735736" y="132168"/>
                  </a:lnTo>
                  <a:lnTo>
                    <a:pt x="721931" y="118122"/>
                  </a:lnTo>
                  <a:lnTo>
                    <a:pt x="714921" y="110998"/>
                  </a:lnTo>
                  <a:lnTo>
                    <a:pt x="708571" y="115811"/>
                  </a:lnTo>
                  <a:lnTo>
                    <a:pt x="703630" y="118122"/>
                  </a:lnTo>
                  <a:lnTo>
                    <a:pt x="684949" y="118122"/>
                  </a:lnTo>
                  <a:lnTo>
                    <a:pt x="678243" y="114198"/>
                  </a:lnTo>
                  <a:lnTo>
                    <a:pt x="675424" y="106730"/>
                  </a:lnTo>
                  <a:lnTo>
                    <a:pt x="742429" y="106730"/>
                  </a:lnTo>
                  <a:lnTo>
                    <a:pt x="742607" y="103898"/>
                  </a:lnTo>
                  <a:lnTo>
                    <a:pt x="742962" y="100152"/>
                  </a:lnTo>
                  <a:lnTo>
                    <a:pt x="742962" y="97307"/>
                  </a:lnTo>
                  <a:close/>
                </a:path>
                <a:path w="1452879" h="182879">
                  <a:moveTo>
                    <a:pt x="795362" y="14046"/>
                  </a:moveTo>
                  <a:lnTo>
                    <a:pt x="755523" y="14046"/>
                  </a:lnTo>
                  <a:lnTo>
                    <a:pt x="755523" y="146062"/>
                  </a:lnTo>
                  <a:lnTo>
                    <a:pt x="795362" y="146062"/>
                  </a:lnTo>
                  <a:lnTo>
                    <a:pt x="795362" y="14046"/>
                  </a:lnTo>
                  <a:close/>
                </a:path>
                <a:path w="1452879" h="182879">
                  <a:moveTo>
                    <a:pt x="852881" y="48729"/>
                  </a:moveTo>
                  <a:lnTo>
                    <a:pt x="813028" y="48729"/>
                  </a:lnTo>
                  <a:lnTo>
                    <a:pt x="813028" y="146037"/>
                  </a:lnTo>
                  <a:lnTo>
                    <a:pt x="852881" y="146037"/>
                  </a:lnTo>
                  <a:lnTo>
                    <a:pt x="852881" y="48729"/>
                  </a:lnTo>
                  <a:close/>
                </a:path>
                <a:path w="1452879" h="182879">
                  <a:moveTo>
                    <a:pt x="856945" y="19735"/>
                  </a:moveTo>
                  <a:lnTo>
                    <a:pt x="855243" y="11785"/>
                  </a:lnTo>
                  <a:lnTo>
                    <a:pt x="850430" y="5537"/>
                  </a:lnTo>
                  <a:lnTo>
                    <a:pt x="842873" y="1460"/>
                  </a:lnTo>
                  <a:lnTo>
                    <a:pt x="832954" y="0"/>
                  </a:lnTo>
                  <a:lnTo>
                    <a:pt x="823036" y="1574"/>
                  </a:lnTo>
                  <a:lnTo>
                    <a:pt x="815479" y="5892"/>
                  </a:lnTo>
                  <a:lnTo>
                    <a:pt x="810653" y="12382"/>
                  </a:lnTo>
                  <a:lnTo>
                    <a:pt x="808977" y="20447"/>
                  </a:lnTo>
                  <a:lnTo>
                    <a:pt x="810653" y="28536"/>
                  </a:lnTo>
                  <a:lnTo>
                    <a:pt x="815479" y="35026"/>
                  </a:lnTo>
                  <a:lnTo>
                    <a:pt x="823036" y="39344"/>
                  </a:lnTo>
                  <a:lnTo>
                    <a:pt x="832954" y="40906"/>
                  </a:lnTo>
                  <a:lnTo>
                    <a:pt x="842873" y="39331"/>
                  </a:lnTo>
                  <a:lnTo>
                    <a:pt x="850430" y="34937"/>
                  </a:lnTo>
                  <a:lnTo>
                    <a:pt x="855243" y="28232"/>
                  </a:lnTo>
                  <a:lnTo>
                    <a:pt x="856945" y="19735"/>
                  </a:lnTo>
                  <a:close/>
                </a:path>
                <a:path w="1452879" h="182879">
                  <a:moveTo>
                    <a:pt x="958164" y="114922"/>
                  </a:moveTo>
                  <a:lnTo>
                    <a:pt x="949515" y="94297"/>
                  </a:lnTo>
                  <a:lnTo>
                    <a:pt x="930478" y="86144"/>
                  </a:lnTo>
                  <a:lnTo>
                    <a:pt x="911453" y="83400"/>
                  </a:lnTo>
                  <a:lnTo>
                    <a:pt x="902792" y="78981"/>
                  </a:lnTo>
                  <a:lnTo>
                    <a:pt x="902792" y="76669"/>
                  </a:lnTo>
                  <a:lnTo>
                    <a:pt x="905611" y="74358"/>
                  </a:lnTo>
                  <a:lnTo>
                    <a:pt x="915847" y="74358"/>
                  </a:lnTo>
                  <a:lnTo>
                    <a:pt x="922235" y="74688"/>
                  </a:lnTo>
                  <a:lnTo>
                    <a:pt x="929119" y="75844"/>
                  </a:lnTo>
                  <a:lnTo>
                    <a:pt x="936332" y="78041"/>
                  </a:lnTo>
                  <a:lnTo>
                    <a:pt x="943698" y="81470"/>
                  </a:lnTo>
                  <a:lnTo>
                    <a:pt x="954646" y="54965"/>
                  </a:lnTo>
                  <a:lnTo>
                    <a:pt x="946175" y="51460"/>
                  </a:lnTo>
                  <a:lnTo>
                    <a:pt x="936434" y="48958"/>
                  </a:lnTo>
                  <a:lnTo>
                    <a:pt x="925982" y="47459"/>
                  </a:lnTo>
                  <a:lnTo>
                    <a:pt x="915314" y="46964"/>
                  </a:lnTo>
                  <a:lnTo>
                    <a:pt x="893914" y="49580"/>
                  </a:lnTo>
                  <a:lnTo>
                    <a:pt x="878459" y="56718"/>
                  </a:lnTo>
                  <a:lnTo>
                    <a:pt x="869099" y="67297"/>
                  </a:lnTo>
                  <a:lnTo>
                    <a:pt x="865936" y="80238"/>
                  </a:lnTo>
                  <a:lnTo>
                    <a:pt x="874623" y="100825"/>
                  </a:lnTo>
                  <a:lnTo>
                    <a:pt x="893711" y="108889"/>
                  </a:lnTo>
                  <a:lnTo>
                    <a:pt x="912812" y="111518"/>
                  </a:lnTo>
                  <a:lnTo>
                    <a:pt x="921486" y="115811"/>
                  </a:lnTo>
                  <a:lnTo>
                    <a:pt x="921486" y="118656"/>
                  </a:lnTo>
                  <a:lnTo>
                    <a:pt x="918845" y="120434"/>
                  </a:lnTo>
                  <a:lnTo>
                    <a:pt x="909142" y="120434"/>
                  </a:lnTo>
                  <a:lnTo>
                    <a:pt x="900341" y="119849"/>
                  </a:lnTo>
                  <a:lnTo>
                    <a:pt x="891438" y="118148"/>
                  </a:lnTo>
                  <a:lnTo>
                    <a:pt x="882980" y="115404"/>
                  </a:lnTo>
                  <a:lnTo>
                    <a:pt x="875461" y="111721"/>
                  </a:lnTo>
                  <a:lnTo>
                    <a:pt x="864527" y="138226"/>
                  </a:lnTo>
                  <a:lnTo>
                    <a:pt x="873201" y="142125"/>
                  </a:lnTo>
                  <a:lnTo>
                    <a:pt x="883881" y="145161"/>
                  </a:lnTo>
                  <a:lnTo>
                    <a:pt x="895819" y="147129"/>
                  </a:lnTo>
                  <a:lnTo>
                    <a:pt x="908253" y="147828"/>
                  </a:lnTo>
                  <a:lnTo>
                    <a:pt x="930198" y="145161"/>
                  </a:lnTo>
                  <a:lnTo>
                    <a:pt x="945781" y="137972"/>
                  </a:lnTo>
                  <a:lnTo>
                    <a:pt x="955078" y="127495"/>
                  </a:lnTo>
                  <a:lnTo>
                    <a:pt x="958164" y="114922"/>
                  </a:lnTo>
                  <a:close/>
                </a:path>
                <a:path w="1452879" h="182879">
                  <a:moveTo>
                    <a:pt x="1010043" y="48729"/>
                  </a:moveTo>
                  <a:lnTo>
                    <a:pt x="970203" y="48729"/>
                  </a:lnTo>
                  <a:lnTo>
                    <a:pt x="970203" y="146037"/>
                  </a:lnTo>
                  <a:lnTo>
                    <a:pt x="1010043" y="146037"/>
                  </a:lnTo>
                  <a:lnTo>
                    <a:pt x="1010043" y="48729"/>
                  </a:lnTo>
                  <a:close/>
                </a:path>
                <a:path w="1452879" h="182879">
                  <a:moveTo>
                    <a:pt x="1014107" y="19735"/>
                  </a:moveTo>
                  <a:lnTo>
                    <a:pt x="1012405" y="11785"/>
                  </a:lnTo>
                  <a:lnTo>
                    <a:pt x="1007592" y="5537"/>
                  </a:lnTo>
                  <a:lnTo>
                    <a:pt x="1000036" y="1460"/>
                  </a:lnTo>
                  <a:lnTo>
                    <a:pt x="990117" y="0"/>
                  </a:lnTo>
                  <a:lnTo>
                    <a:pt x="980198" y="1574"/>
                  </a:lnTo>
                  <a:lnTo>
                    <a:pt x="972642" y="5892"/>
                  </a:lnTo>
                  <a:lnTo>
                    <a:pt x="967816" y="12382"/>
                  </a:lnTo>
                  <a:lnTo>
                    <a:pt x="966139" y="20447"/>
                  </a:lnTo>
                  <a:lnTo>
                    <a:pt x="967816" y="28536"/>
                  </a:lnTo>
                  <a:lnTo>
                    <a:pt x="972642" y="35026"/>
                  </a:lnTo>
                  <a:lnTo>
                    <a:pt x="980198" y="39344"/>
                  </a:lnTo>
                  <a:lnTo>
                    <a:pt x="990117" y="40906"/>
                  </a:lnTo>
                  <a:lnTo>
                    <a:pt x="1000036" y="39331"/>
                  </a:lnTo>
                  <a:lnTo>
                    <a:pt x="1007592" y="34937"/>
                  </a:lnTo>
                  <a:lnTo>
                    <a:pt x="1012405" y="28232"/>
                  </a:lnTo>
                  <a:lnTo>
                    <a:pt x="1014107" y="19735"/>
                  </a:lnTo>
                  <a:close/>
                </a:path>
                <a:path w="1452879" h="182879">
                  <a:moveTo>
                    <a:pt x="1193812" y="90551"/>
                  </a:moveTo>
                  <a:lnTo>
                    <a:pt x="1190879" y="70827"/>
                  </a:lnTo>
                  <a:lnTo>
                    <a:pt x="1182789" y="57289"/>
                  </a:lnTo>
                  <a:lnTo>
                    <a:pt x="1170597" y="49466"/>
                  </a:lnTo>
                  <a:lnTo>
                    <a:pt x="1155369" y="46964"/>
                  </a:lnTo>
                  <a:lnTo>
                    <a:pt x="1145844" y="47942"/>
                  </a:lnTo>
                  <a:lnTo>
                    <a:pt x="1137183" y="50812"/>
                  </a:lnTo>
                  <a:lnTo>
                    <a:pt x="1129550" y="55435"/>
                  </a:lnTo>
                  <a:lnTo>
                    <a:pt x="1123099" y="61722"/>
                  </a:lnTo>
                  <a:lnTo>
                    <a:pt x="1117320" y="55143"/>
                  </a:lnTo>
                  <a:lnTo>
                    <a:pt x="1110195" y="50546"/>
                  </a:lnTo>
                  <a:lnTo>
                    <a:pt x="1101991" y="47840"/>
                  </a:lnTo>
                  <a:lnTo>
                    <a:pt x="1092949" y="46964"/>
                  </a:lnTo>
                  <a:lnTo>
                    <a:pt x="1085227" y="47637"/>
                  </a:lnTo>
                  <a:lnTo>
                    <a:pt x="1078026" y="49657"/>
                  </a:lnTo>
                  <a:lnTo>
                    <a:pt x="1071448" y="53047"/>
                  </a:lnTo>
                  <a:lnTo>
                    <a:pt x="1065606" y="57823"/>
                  </a:lnTo>
                  <a:lnTo>
                    <a:pt x="1065606" y="48742"/>
                  </a:lnTo>
                  <a:lnTo>
                    <a:pt x="1027696" y="48742"/>
                  </a:lnTo>
                  <a:lnTo>
                    <a:pt x="1027696" y="146050"/>
                  </a:lnTo>
                  <a:lnTo>
                    <a:pt x="1067549" y="146050"/>
                  </a:lnTo>
                  <a:lnTo>
                    <a:pt x="1067549" y="85559"/>
                  </a:lnTo>
                  <a:lnTo>
                    <a:pt x="1073010" y="80759"/>
                  </a:lnTo>
                  <a:lnTo>
                    <a:pt x="1086764" y="80759"/>
                  </a:lnTo>
                  <a:lnTo>
                    <a:pt x="1090828" y="85394"/>
                  </a:lnTo>
                  <a:lnTo>
                    <a:pt x="1090828" y="146050"/>
                  </a:lnTo>
                  <a:lnTo>
                    <a:pt x="1130681" y="146050"/>
                  </a:lnTo>
                  <a:lnTo>
                    <a:pt x="1130681" y="85559"/>
                  </a:lnTo>
                  <a:lnTo>
                    <a:pt x="1136142" y="80759"/>
                  </a:lnTo>
                  <a:lnTo>
                    <a:pt x="1149553" y="80759"/>
                  </a:lnTo>
                  <a:lnTo>
                    <a:pt x="1153960" y="85394"/>
                  </a:lnTo>
                  <a:lnTo>
                    <a:pt x="1153960" y="146050"/>
                  </a:lnTo>
                  <a:lnTo>
                    <a:pt x="1193812" y="146050"/>
                  </a:lnTo>
                  <a:lnTo>
                    <a:pt x="1193812" y="90551"/>
                  </a:lnTo>
                  <a:close/>
                </a:path>
                <a:path w="1452879" h="182879">
                  <a:moveTo>
                    <a:pt x="1234084" y="127723"/>
                  </a:moveTo>
                  <a:lnTo>
                    <a:pt x="1228788" y="122745"/>
                  </a:lnTo>
                  <a:lnTo>
                    <a:pt x="1215923" y="122745"/>
                  </a:lnTo>
                  <a:lnTo>
                    <a:pt x="1210449" y="127723"/>
                  </a:lnTo>
                  <a:lnTo>
                    <a:pt x="1210449" y="134835"/>
                  </a:lnTo>
                  <a:lnTo>
                    <a:pt x="1210449" y="141960"/>
                  </a:lnTo>
                  <a:lnTo>
                    <a:pt x="1215923" y="147116"/>
                  </a:lnTo>
                  <a:lnTo>
                    <a:pt x="1228788" y="147116"/>
                  </a:lnTo>
                  <a:lnTo>
                    <a:pt x="1234084" y="141960"/>
                  </a:lnTo>
                  <a:lnTo>
                    <a:pt x="1234084" y="127723"/>
                  </a:lnTo>
                  <a:close/>
                </a:path>
                <a:path w="1452879" h="182879">
                  <a:moveTo>
                    <a:pt x="1340789" y="100876"/>
                  </a:moveTo>
                  <a:lnTo>
                    <a:pt x="1340700" y="98920"/>
                  </a:lnTo>
                  <a:lnTo>
                    <a:pt x="1339557" y="92329"/>
                  </a:lnTo>
                  <a:lnTo>
                    <a:pt x="1337360" y="79616"/>
                  </a:lnTo>
                  <a:lnTo>
                    <a:pt x="1328432" y="65290"/>
                  </a:lnTo>
                  <a:lnTo>
                    <a:pt x="1327797" y="64287"/>
                  </a:lnTo>
                  <a:lnTo>
                    <a:pt x="1324559" y="62103"/>
                  </a:lnTo>
                  <a:lnTo>
                    <a:pt x="1324559" y="92329"/>
                  </a:lnTo>
                  <a:lnTo>
                    <a:pt x="1264602" y="92329"/>
                  </a:lnTo>
                  <a:lnTo>
                    <a:pt x="1267752" y="81343"/>
                  </a:lnTo>
                  <a:lnTo>
                    <a:pt x="1274165" y="72796"/>
                  </a:lnTo>
                  <a:lnTo>
                    <a:pt x="1283296" y="67259"/>
                  </a:lnTo>
                  <a:lnTo>
                    <a:pt x="1294587" y="65290"/>
                  </a:lnTo>
                  <a:lnTo>
                    <a:pt x="1305941" y="67284"/>
                  </a:lnTo>
                  <a:lnTo>
                    <a:pt x="1315059" y="72872"/>
                  </a:lnTo>
                  <a:lnTo>
                    <a:pt x="1321435" y="81419"/>
                  </a:lnTo>
                  <a:lnTo>
                    <a:pt x="1324559" y="92329"/>
                  </a:lnTo>
                  <a:lnTo>
                    <a:pt x="1324559" y="62103"/>
                  </a:lnTo>
                  <a:lnTo>
                    <a:pt x="1313180" y="54381"/>
                  </a:lnTo>
                  <a:lnTo>
                    <a:pt x="1294587" y="50876"/>
                  </a:lnTo>
                  <a:lnTo>
                    <a:pt x="1275867" y="54444"/>
                  </a:lnTo>
                  <a:lnTo>
                    <a:pt x="1261008" y="64414"/>
                  </a:lnTo>
                  <a:lnTo>
                    <a:pt x="1251204" y="79616"/>
                  </a:lnTo>
                  <a:lnTo>
                    <a:pt x="1247673" y="98920"/>
                  </a:lnTo>
                  <a:lnTo>
                    <a:pt x="1251280" y="118300"/>
                  </a:lnTo>
                  <a:lnTo>
                    <a:pt x="1261491" y="133553"/>
                  </a:lnTo>
                  <a:lnTo>
                    <a:pt x="1277353" y="143535"/>
                  </a:lnTo>
                  <a:lnTo>
                    <a:pt x="1297940" y="147116"/>
                  </a:lnTo>
                  <a:lnTo>
                    <a:pt x="1309052" y="146126"/>
                  </a:lnTo>
                  <a:lnTo>
                    <a:pt x="1319009" y="143205"/>
                  </a:lnTo>
                  <a:lnTo>
                    <a:pt x="1327645" y="138404"/>
                  </a:lnTo>
                  <a:lnTo>
                    <a:pt x="1334389" y="132181"/>
                  </a:lnTo>
                  <a:lnTo>
                    <a:pt x="1334795" y="131813"/>
                  </a:lnTo>
                  <a:lnTo>
                    <a:pt x="1325448" y="120789"/>
                  </a:lnTo>
                  <a:lnTo>
                    <a:pt x="1319860" y="125793"/>
                  </a:lnTo>
                  <a:lnTo>
                    <a:pt x="1313472" y="129349"/>
                  </a:lnTo>
                  <a:lnTo>
                    <a:pt x="1306322" y="131470"/>
                  </a:lnTo>
                  <a:lnTo>
                    <a:pt x="1298460" y="132181"/>
                  </a:lnTo>
                  <a:lnTo>
                    <a:pt x="1285659" y="130200"/>
                  </a:lnTo>
                  <a:lnTo>
                    <a:pt x="1275384" y="124599"/>
                  </a:lnTo>
                  <a:lnTo>
                    <a:pt x="1268183" y="115900"/>
                  </a:lnTo>
                  <a:lnTo>
                    <a:pt x="1264602" y="104609"/>
                  </a:lnTo>
                  <a:lnTo>
                    <a:pt x="1340434" y="104609"/>
                  </a:lnTo>
                  <a:lnTo>
                    <a:pt x="1340612" y="103009"/>
                  </a:lnTo>
                  <a:lnTo>
                    <a:pt x="1340789" y="100876"/>
                  </a:lnTo>
                  <a:close/>
                </a:path>
                <a:path w="1452879" h="182879">
                  <a:moveTo>
                    <a:pt x="1452448" y="14046"/>
                  </a:moveTo>
                  <a:lnTo>
                    <a:pt x="1435696" y="14046"/>
                  </a:lnTo>
                  <a:lnTo>
                    <a:pt x="1435696" y="98907"/>
                  </a:lnTo>
                  <a:lnTo>
                    <a:pt x="1433296" y="112585"/>
                  </a:lnTo>
                  <a:lnTo>
                    <a:pt x="1426679" y="123075"/>
                  </a:lnTo>
                  <a:lnTo>
                    <a:pt x="1416723" y="129794"/>
                  </a:lnTo>
                  <a:lnTo>
                    <a:pt x="1404302" y="132168"/>
                  </a:lnTo>
                  <a:lnTo>
                    <a:pt x="1391780" y="129794"/>
                  </a:lnTo>
                  <a:lnTo>
                    <a:pt x="1381772" y="123075"/>
                  </a:lnTo>
                  <a:lnTo>
                    <a:pt x="1375143" y="112585"/>
                  </a:lnTo>
                  <a:lnTo>
                    <a:pt x="1372743" y="98907"/>
                  </a:lnTo>
                  <a:lnTo>
                    <a:pt x="1375143" y="85255"/>
                  </a:lnTo>
                  <a:lnTo>
                    <a:pt x="1381772" y="74828"/>
                  </a:lnTo>
                  <a:lnTo>
                    <a:pt x="1391780" y="68173"/>
                  </a:lnTo>
                  <a:lnTo>
                    <a:pt x="1404302" y="65824"/>
                  </a:lnTo>
                  <a:lnTo>
                    <a:pt x="1416723" y="68173"/>
                  </a:lnTo>
                  <a:lnTo>
                    <a:pt x="1426679" y="74828"/>
                  </a:lnTo>
                  <a:lnTo>
                    <a:pt x="1433296" y="85255"/>
                  </a:lnTo>
                  <a:lnTo>
                    <a:pt x="1435696" y="98907"/>
                  </a:lnTo>
                  <a:lnTo>
                    <a:pt x="1435696" y="14046"/>
                  </a:lnTo>
                  <a:lnTo>
                    <a:pt x="1435519" y="14046"/>
                  </a:lnTo>
                  <a:lnTo>
                    <a:pt x="1435519" y="65989"/>
                  </a:lnTo>
                  <a:lnTo>
                    <a:pt x="1435354" y="65824"/>
                  </a:lnTo>
                  <a:lnTo>
                    <a:pt x="1429004" y="59359"/>
                  </a:lnTo>
                  <a:lnTo>
                    <a:pt x="1421257" y="54635"/>
                  </a:lnTo>
                  <a:lnTo>
                    <a:pt x="1412481" y="51816"/>
                  </a:lnTo>
                  <a:lnTo>
                    <a:pt x="1402892" y="50876"/>
                  </a:lnTo>
                  <a:lnTo>
                    <a:pt x="1383982" y="54330"/>
                  </a:lnTo>
                  <a:lnTo>
                    <a:pt x="1369009" y="64084"/>
                  </a:lnTo>
                  <a:lnTo>
                    <a:pt x="1359179" y="79248"/>
                  </a:lnTo>
                  <a:lnTo>
                    <a:pt x="1355636" y="98907"/>
                  </a:lnTo>
                  <a:lnTo>
                    <a:pt x="1359179" y="118605"/>
                  </a:lnTo>
                  <a:lnTo>
                    <a:pt x="1369009" y="133819"/>
                  </a:lnTo>
                  <a:lnTo>
                    <a:pt x="1383982" y="143637"/>
                  </a:lnTo>
                  <a:lnTo>
                    <a:pt x="1402892" y="147116"/>
                  </a:lnTo>
                  <a:lnTo>
                    <a:pt x="1412836" y="146113"/>
                  </a:lnTo>
                  <a:lnTo>
                    <a:pt x="1421866" y="143116"/>
                  </a:lnTo>
                  <a:lnTo>
                    <a:pt x="1429753" y="138112"/>
                  </a:lnTo>
                  <a:lnTo>
                    <a:pt x="1435239" y="132168"/>
                  </a:lnTo>
                  <a:lnTo>
                    <a:pt x="1436230" y="131102"/>
                  </a:lnTo>
                  <a:lnTo>
                    <a:pt x="1436230" y="146050"/>
                  </a:lnTo>
                  <a:lnTo>
                    <a:pt x="1452448" y="146050"/>
                  </a:lnTo>
                  <a:lnTo>
                    <a:pt x="1452448" y="131102"/>
                  </a:lnTo>
                  <a:lnTo>
                    <a:pt x="1452448" y="65989"/>
                  </a:lnTo>
                  <a:lnTo>
                    <a:pt x="1452448" y="14046"/>
                  </a:lnTo>
                  <a:close/>
                </a:path>
              </a:pathLst>
            </a:custGeom>
            <a:solidFill>
              <a:srgbClr val="EC2168"/>
            </a:solidFill>
          </p:spPr>
          <p:txBody>
            <a:bodyPr wrap="square" lIns="0" tIns="0" rIns="0" bIns="0" rtlCol="0"/>
            <a:lstStyle/>
            <a:p>
              <a:endParaRPr dirty="0"/>
            </a:p>
          </p:txBody>
        </p:sp>
        <p:sp>
          <p:nvSpPr>
            <p:cNvPr id="11" name="object 11"/>
            <p:cNvSpPr/>
            <p:nvPr/>
          </p:nvSpPr>
          <p:spPr>
            <a:xfrm>
              <a:off x="5654299" y="6534946"/>
              <a:ext cx="87998" cy="95351"/>
            </a:xfrm>
            <a:prstGeom prst="rect">
              <a:avLst/>
            </a:prstGeom>
            <a:blipFill>
              <a:blip r:embed="rId5" cstate="print"/>
              <a:stretch>
                <a:fillRect/>
              </a:stretch>
            </a:blipFill>
          </p:spPr>
          <p:txBody>
            <a:bodyPr wrap="square" lIns="0" tIns="0" rIns="0" bIns="0" rtlCol="0"/>
            <a:lstStyle/>
            <a:p>
              <a:endParaRPr dirty="0"/>
            </a:p>
          </p:txBody>
        </p:sp>
        <p:sp>
          <p:nvSpPr>
            <p:cNvPr id="12" name="object 12"/>
            <p:cNvSpPr/>
            <p:nvPr/>
          </p:nvSpPr>
          <p:spPr>
            <a:xfrm>
              <a:off x="5766668" y="6514312"/>
              <a:ext cx="99292" cy="115989"/>
            </a:xfrm>
            <a:prstGeom prst="rect">
              <a:avLst/>
            </a:prstGeom>
            <a:blipFill>
              <a:blip r:embed="rId6" cstate="print"/>
              <a:stretch>
                <a:fillRect/>
              </a:stretch>
            </a:blipFill>
          </p:spPr>
          <p:txBody>
            <a:bodyPr wrap="square" lIns="0" tIns="0" rIns="0" bIns="0" rtlCol="0"/>
            <a:lstStyle/>
            <a:p>
              <a:endParaRPr dirty="0"/>
            </a:p>
          </p:txBody>
        </p:sp>
        <p:sp>
          <p:nvSpPr>
            <p:cNvPr id="13" name="object 13"/>
            <p:cNvSpPr/>
            <p:nvPr/>
          </p:nvSpPr>
          <p:spPr>
            <a:xfrm>
              <a:off x="3514128" y="6534061"/>
              <a:ext cx="2423160" cy="95250"/>
            </a:xfrm>
            <a:custGeom>
              <a:avLst/>
              <a:gdLst/>
              <a:ahLst/>
              <a:cxnLst/>
              <a:rect l="l" t="t" r="r" b="b"/>
              <a:pathLst>
                <a:path w="2423160" h="95250">
                  <a:moveTo>
                    <a:pt x="602996" y="59220"/>
                  </a:moveTo>
                  <a:lnTo>
                    <a:pt x="0" y="59220"/>
                  </a:lnTo>
                  <a:lnTo>
                    <a:pt x="0" y="62395"/>
                  </a:lnTo>
                  <a:lnTo>
                    <a:pt x="602996" y="62395"/>
                  </a:lnTo>
                  <a:lnTo>
                    <a:pt x="602996" y="59220"/>
                  </a:lnTo>
                  <a:close/>
                </a:path>
                <a:path w="2423160" h="95250">
                  <a:moveTo>
                    <a:pt x="2422575" y="0"/>
                  </a:moveTo>
                  <a:lnTo>
                    <a:pt x="2411171" y="1054"/>
                  </a:lnTo>
                  <a:lnTo>
                    <a:pt x="2401646" y="4216"/>
                  </a:lnTo>
                  <a:lnTo>
                    <a:pt x="2394077" y="9448"/>
                  </a:lnTo>
                  <a:lnTo>
                    <a:pt x="2388539" y="16713"/>
                  </a:lnTo>
                  <a:lnTo>
                    <a:pt x="2388539" y="889"/>
                  </a:lnTo>
                  <a:lnTo>
                    <a:pt x="2372309" y="889"/>
                  </a:lnTo>
                  <a:lnTo>
                    <a:pt x="2372309" y="95173"/>
                  </a:lnTo>
                  <a:lnTo>
                    <a:pt x="2389238" y="95173"/>
                  </a:lnTo>
                  <a:lnTo>
                    <a:pt x="2389238" y="48209"/>
                  </a:lnTo>
                  <a:lnTo>
                    <a:pt x="2391283" y="34531"/>
                  </a:lnTo>
                  <a:lnTo>
                    <a:pt x="2397150" y="24549"/>
                  </a:lnTo>
                  <a:lnTo>
                    <a:pt x="2406421" y="18440"/>
                  </a:lnTo>
                  <a:lnTo>
                    <a:pt x="2418689" y="16370"/>
                  </a:lnTo>
                  <a:lnTo>
                    <a:pt x="2422575" y="16548"/>
                  </a:lnTo>
                  <a:lnTo>
                    <a:pt x="2422575" y="0"/>
                  </a:lnTo>
                  <a:close/>
                </a:path>
              </a:pathLst>
            </a:custGeom>
            <a:solidFill>
              <a:srgbClr val="EC2168"/>
            </a:solidFill>
          </p:spPr>
          <p:txBody>
            <a:bodyPr wrap="square" lIns="0" tIns="0" rIns="0" bIns="0" rtlCol="0"/>
            <a:lstStyle/>
            <a:p>
              <a:endParaRPr dirty="0"/>
            </a:p>
          </p:txBody>
        </p:sp>
      </p:grpSp>
      <p:sp>
        <p:nvSpPr>
          <p:cNvPr id="14" name="object 14"/>
          <p:cNvSpPr/>
          <p:nvPr/>
        </p:nvSpPr>
        <p:spPr>
          <a:xfrm>
            <a:off x="6024092" y="6593281"/>
            <a:ext cx="3146425" cy="3175"/>
          </a:xfrm>
          <a:custGeom>
            <a:avLst/>
            <a:gdLst/>
            <a:ahLst/>
            <a:cxnLst/>
            <a:rect l="l" t="t" r="r" b="b"/>
            <a:pathLst>
              <a:path w="3146425" h="3175">
                <a:moveTo>
                  <a:pt x="3145853" y="0"/>
                </a:moveTo>
                <a:lnTo>
                  <a:pt x="0" y="0"/>
                </a:lnTo>
                <a:lnTo>
                  <a:pt x="0" y="3175"/>
                </a:lnTo>
                <a:lnTo>
                  <a:pt x="3145853" y="3175"/>
                </a:lnTo>
                <a:lnTo>
                  <a:pt x="3145853" y="0"/>
                </a:lnTo>
                <a:close/>
              </a:path>
            </a:pathLst>
          </a:custGeom>
          <a:solidFill>
            <a:srgbClr val="EC2168"/>
          </a:solidFill>
        </p:spPr>
        <p:txBody>
          <a:bodyPr wrap="square" lIns="0" tIns="0" rIns="0" bIns="0" rtlCol="0"/>
          <a:lstStyle/>
          <a:p>
            <a:endParaRPr dirty="0"/>
          </a:p>
        </p:txBody>
      </p:sp>
      <p:sp>
        <p:nvSpPr>
          <p:cNvPr id="16" name="object 16"/>
          <p:cNvSpPr/>
          <p:nvPr/>
        </p:nvSpPr>
        <p:spPr>
          <a:xfrm>
            <a:off x="9384631" y="6537621"/>
            <a:ext cx="57785" cy="114935"/>
          </a:xfrm>
          <a:custGeom>
            <a:avLst/>
            <a:gdLst/>
            <a:ahLst/>
            <a:cxnLst/>
            <a:rect l="l" t="t" r="r" b="b"/>
            <a:pathLst>
              <a:path w="57784"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03" y="114515"/>
                </a:lnTo>
                <a:lnTo>
                  <a:pt x="37503" y="62280"/>
                </a:lnTo>
                <a:lnTo>
                  <a:pt x="54546" y="62280"/>
                </a:lnTo>
                <a:lnTo>
                  <a:pt x="57099" y="41922"/>
                </a:lnTo>
                <a:lnTo>
                  <a:pt x="37503" y="41922"/>
                </a:lnTo>
                <a:lnTo>
                  <a:pt x="37503" y="23037"/>
                </a:lnTo>
                <a:lnTo>
                  <a:pt x="39090" y="19011"/>
                </a:lnTo>
                <a:lnTo>
                  <a:pt x="57784" y="18999"/>
                </a:lnTo>
                <a:lnTo>
                  <a:pt x="57784" y="800"/>
                </a:lnTo>
                <a:lnTo>
                  <a:pt x="49758" y="0"/>
                </a:lnTo>
                <a:close/>
              </a:path>
            </a:pathLst>
          </a:custGeom>
          <a:solidFill>
            <a:srgbClr val="EC2168"/>
          </a:solidFill>
        </p:spPr>
        <p:txBody>
          <a:bodyPr wrap="square" lIns="0" tIns="0" rIns="0" bIns="0" rtlCol="0"/>
          <a:lstStyle/>
          <a:p>
            <a:endParaRPr dirty="0"/>
          </a:p>
        </p:txBody>
      </p:sp>
      <p:sp>
        <p:nvSpPr>
          <p:cNvPr id="17" name="object 17"/>
          <p:cNvSpPr/>
          <p:nvPr/>
        </p:nvSpPr>
        <p:spPr>
          <a:xfrm>
            <a:off x="9257385" y="6560612"/>
            <a:ext cx="81927" cy="68516"/>
          </a:xfrm>
          <a:prstGeom prst="rect">
            <a:avLst/>
          </a:prstGeom>
          <a:blipFill>
            <a:blip r:embed="rId7" cstate="print"/>
            <a:stretch>
              <a:fillRect/>
            </a:stretch>
          </a:blipFill>
        </p:spPr>
        <p:txBody>
          <a:bodyPr wrap="square" lIns="0" tIns="0" rIns="0" bIns="0" rtlCol="0"/>
          <a:lstStyle/>
          <a:p>
            <a:endParaRPr dirty="0"/>
          </a:p>
        </p:txBody>
      </p:sp>
      <p:sp>
        <p:nvSpPr>
          <p:cNvPr id="18" name="object 18"/>
          <p:cNvSpPr/>
          <p:nvPr/>
        </p:nvSpPr>
        <p:spPr>
          <a:xfrm>
            <a:off x="10305280" y="6537628"/>
            <a:ext cx="111277" cy="114503"/>
          </a:xfrm>
          <a:prstGeom prst="rect">
            <a:avLst/>
          </a:prstGeom>
          <a:blipFill>
            <a:blip r:embed="rId8" cstate="print"/>
            <a:stretch>
              <a:fillRect/>
            </a:stretch>
          </a:blipFill>
        </p:spPr>
        <p:txBody>
          <a:bodyPr wrap="square" lIns="0" tIns="0" rIns="0" bIns="0" rtlCol="0"/>
          <a:lstStyle/>
          <a:p>
            <a:endParaRPr dirty="0"/>
          </a:p>
        </p:txBody>
      </p:sp>
      <p:sp>
        <p:nvSpPr>
          <p:cNvPr id="19" name="object 19"/>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0" name="object 20"/>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21" name="Metin kutusu 20"/>
          <p:cNvSpPr txBox="1"/>
          <p:nvPr/>
        </p:nvSpPr>
        <p:spPr>
          <a:xfrm>
            <a:off x="3159606" y="5354471"/>
            <a:ext cx="4989385" cy="461665"/>
          </a:xfrm>
          <a:prstGeom prst="rect">
            <a:avLst/>
          </a:prstGeom>
          <a:noFill/>
        </p:spPr>
        <p:txBody>
          <a:bodyPr wrap="square" rtlCol="0">
            <a:spAutoFit/>
          </a:bodyPr>
          <a:lstStyle/>
          <a:p>
            <a:r>
              <a:rPr lang="tr-TR" sz="2400" b="1" dirty="0" smtClean="0"/>
              <a:t>ÖMER FARUK ÖZTÜRK</a:t>
            </a:r>
            <a:endParaRPr lang="tr-TR" sz="2400" b="1" dirty="0"/>
          </a:p>
        </p:txBody>
      </p:sp>
      <p:sp>
        <p:nvSpPr>
          <p:cNvPr id="22" name="object 8"/>
          <p:cNvSpPr txBox="1"/>
          <p:nvPr/>
        </p:nvSpPr>
        <p:spPr>
          <a:xfrm>
            <a:off x="4359090" y="4446480"/>
            <a:ext cx="733235" cy="456535"/>
          </a:xfrm>
          <a:prstGeom prst="rect">
            <a:avLst/>
          </a:prstGeom>
        </p:spPr>
        <p:txBody>
          <a:bodyPr vert="horz" wrap="square" lIns="0" tIns="12700" rIns="0" bIns="0" rtlCol="0">
            <a:spAutoFit/>
          </a:bodyPr>
          <a:lstStyle/>
          <a:p>
            <a:pPr marL="12700" marR="5080">
              <a:lnSpc>
                <a:spcPct val="100000"/>
              </a:lnSpc>
              <a:spcBef>
                <a:spcPts val="100"/>
              </a:spcBef>
            </a:pPr>
            <a:r>
              <a:rPr lang="tr-TR" sz="1400" b="1" spc="-10" dirty="0" smtClean="0">
                <a:solidFill>
                  <a:srgbClr val="EC2168"/>
                </a:solidFill>
                <a:latin typeface="Montserrat-SemiBold"/>
                <a:cs typeface="Montserrat-SemiBold"/>
              </a:rPr>
              <a:t>Proje</a:t>
            </a:r>
          </a:p>
          <a:p>
            <a:pPr marL="12700" marR="5080">
              <a:lnSpc>
                <a:spcPct val="100000"/>
              </a:lnSpc>
              <a:spcBef>
                <a:spcPts val="100"/>
              </a:spcBef>
            </a:pPr>
            <a:r>
              <a:rPr lang="tr-TR" sz="1400" b="1" spc="-10" dirty="0" smtClean="0">
                <a:solidFill>
                  <a:srgbClr val="EC2168"/>
                </a:solidFill>
                <a:latin typeface="Montserrat-SemiBold"/>
                <a:cs typeface="Montserrat-SemiBold"/>
              </a:rPr>
              <a:t>Konusu</a:t>
            </a:r>
            <a:endParaRPr sz="1400" dirty="0">
              <a:solidFill>
                <a:srgbClr val="EC2168"/>
              </a:solidFill>
              <a:latin typeface="Montserrat-SemiBold"/>
              <a:cs typeface="Montserrat-SemiBold"/>
            </a:endParaRPr>
          </a:p>
        </p:txBody>
      </p:sp>
      <p:sp>
        <p:nvSpPr>
          <p:cNvPr id="23" name="object 4"/>
          <p:cNvSpPr txBox="1"/>
          <p:nvPr/>
        </p:nvSpPr>
        <p:spPr>
          <a:xfrm>
            <a:off x="5187186" y="4303984"/>
            <a:ext cx="5356225" cy="888064"/>
          </a:xfrm>
          <a:prstGeom prst="rect">
            <a:avLst/>
          </a:prstGeom>
        </p:spPr>
        <p:txBody>
          <a:bodyPr vert="horz" wrap="square" lIns="0" tIns="13335" rIns="0" bIns="0" rtlCol="0">
            <a:spAutoFit/>
          </a:bodyPr>
          <a:lstStyle/>
          <a:p>
            <a:pPr marL="12700" marR="5080">
              <a:lnSpc>
                <a:spcPct val="100000"/>
              </a:lnSpc>
              <a:spcBef>
                <a:spcPts val="105"/>
              </a:spcBef>
            </a:pPr>
            <a:r>
              <a:rPr lang="tr-TR" sz="2800" b="1" spc="-10" dirty="0" smtClean="0">
                <a:solidFill>
                  <a:srgbClr val="EC2168"/>
                </a:solidFill>
                <a:latin typeface="Montserrat-SemiBold"/>
                <a:cs typeface="Montserrat-SemiBold"/>
              </a:rPr>
              <a:t>Hayvanların Duygularının </a:t>
            </a:r>
          </a:p>
          <a:p>
            <a:pPr marL="12700" marR="5080">
              <a:lnSpc>
                <a:spcPct val="100000"/>
              </a:lnSpc>
              <a:spcBef>
                <a:spcPts val="105"/>
              </a:spcBef>
            </a:pPr>
            <a:r>
              <a:rPr lang="tr-TR" sz="2800" b="1" spc="-10" dirty="0" smtClean="0">
                <a:solidFill>
                  <a:srgbClr val="EC2168"/>
                </a:solidFill>
                <a:latin typeface="Montserrat-SemiBold"/>
                <a:cs typeface="Montserrat-SemiBold"/>
              </a:rPr>
              <a:t>Analizi ve Tahminlenmesi</a:t>
            </a:r>
          </a:p>
        </p:txBody>
      </p:sp>
      <p:sp>
        <p:nvSpPr>
          <p:cNvPr id="24" name="Slayt Numarası Yer Tutucusu 23"/>
          <p:cNvSpPr>
            <a:spLocks noGrp="1"/>
          </p:cNvSpPr>
          <p:nvPr>
            <p:ph type="sldNum" sz="quarter" idx="7"/>
          </p:nvPr>
        </p:nvSpPr>
        <p:spPr/>
        <p:txBody>
          <a:bodyPr/>
          <a:lstStyle/>
          <a:p>
            <a:fld id="{B6F15528-21DE-4FAA-801E-634DDDAF4B2B}" type="slidenum">
              <a:rPr lang="tr-TR" smtClean="0"/>
              <a:t>2</a:t>
            </a:fld>
            <a:endParaRPr lang="tr-TR" dirty="0"/>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989385" cy="6857987"/>
          </a:xfrm>
          <a:prstGeom prst="rect">
            <a:avLst/>
          </a:prstGeom>
          <a:blipFill>
            <a:blip r:embed="rId2" cstate="print"/>
            <a:stretch>
              <a:fillRect/>
            </a:stretch>
          </a:blipFill>
        </p:spPr>
        <p:txBody>
          <a:bodyPr wrap="square" lIns="0" tIns="0" rIns="0" bIns="0" rtlCol="0"/>
          <a:lstStyle/>
          <a:p>
            <a:endParaRPr dirty="0"/>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3"/>
              <a:ext cx="421640" cy="739775"/>
            </a:xfrm>
            <a:custGeom>
              <a:avLst/>
              <a:gdLst/>
              <a:ahLst/>
              <a:cxnLst/>
              <a:rect l="l" t="t" r="r" b="b"/>
              <a:pathLst>
                <a:path w="421640" h="739775">
                  <a:moveTo>
                    <a:pt x="167284" y="32715"/>
                  </a:moveTo>
                  <a:lnTo>
                    <a:pt x="104875" y="97557"/>
                  </a:lnTo>
                  <a:lnTo>
                    <a:pt x="73255" y="142148"/>
                  </a:lnTo>
                  <a:lnTo>
                    <a:pt x="48598" y="188328"/>
                  </a:lnTo>
                  <a:lnTo>
                    <a:pt x="30054" y="234862"/>
                  </a:lnTo>
                  <a:lnTo>
                    <a:pt x="16773" y="280516"/>
                  </a:lnTo>
                  <a:lnTo>
                    <a:pt x="7903" y="324054"/>
                  </a:lnTo>
                  <a:lnTo>
                    <a:pt x="2596" y="364243"/>
                  </a:lnTo>
                  <a:lnTo>
                    <a:pt x="0" y="399846"/>
                  </a:lnTo>
                  <a:lnTo>
                    <a:pt x="4299" y="468644"/>
                  </a:lnTo>
                  <a:lnTo>
                    <a:pt x="14086" y="527874"/>
                  </a:lnTo>
                  <a:lnTo>
                    <a:pt x="28606" y="578253"/>
                  </a:lnTo>
                  <a:lnTo>
                    <a:pt x="47109" y="620493"/>
                  </a:lnTo>
                  <a:lnTo>
                    <a:pt x="68839" y="655310"/>
                  </a:lnTo>
                  <a:lnTo>
                    <a:pt x="118974" y="705530"/>
                  </a:lnTo>
                  <a:lnTo>
                    <a:pt x="159233" y="728772"/>
                  </a:lnTo>
                  <a:lnTo>
                    <a:pt x="195973" y="739241"/>
                  </a:lnTo>
                  <a:lnTo>
                    <a:pt x="248413" y="736880"/>
                  </a:lnTo>
                  <a:lnTo>
                    <a:pt x="288577" y="722234"/>
                  </a:lnTo>
                  <a:lnTo>
                    <a:pt x="232030" y="722234"/>
                  </a:lnTo>
                  <a:lnTo>
                    <a:pt x="219523" y="720926"/>
                  </a:lnTo>
                  <a:lnTo>
                    <a:pt x="199047" y="716432"/>
                  </a:lnTo>
                  <a:lnTo>
                    <a:pt x="173362"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7" y="95630"/>
                  </a:lnTo>
                  <a:lnTo>
                    <a:pt x="146221" y="85028"/>
                  </a:lnTo>
                  <a:lnTo>
                    <a:pt x="168874" y="52605"/>
                  </a:lnTo>
                  <a:lnTo>
                    <a:pt x="178485" y="42989"/>
                  </a:lnTo>
                  <a:lnTo>
                    <a:pt x="167284" y="32715"/>
                  </a:lnTo>
                  <a:close/>
                </a:path>
                <a:path w="421640" h="739775">
                  <a:moveTo>
                    <a:pt x="270167" y="241299"/>
                  </a:moveTo>
                  <a:lnTo>
                    <a:pt x="253593" y="241299"/>
                  </a:lnTo>
                  <a:lnTo>
                    <a:pt x="253593" y="714616"/>
                  </a:lnTo>
                  <a:lnTo>
                    <a:pt x="241682" y="720188"/>
                  </a:lnTo>
                  <a:lnTo>
                    <a:pt x="232030" y="722234"/>
                  </a:lnTo>
                  <a:lnTo>
                    <a:pt x="288577" y="722234"/>
                  </a:lnTo>
                  <a:lnTo>
                    <a:pt x="294341" y="720132"/>
                  </a:lnTo>
                  <a:lnTo>
                    <a:pt x="317967" y="706373"/>
                  </a:lnTo>
                  <a:lnTo>
                    <a:pt x="288518" y="706373"/>
                  </a:lnTo>
                  <a:lnTo>
                    <a:pt x="291454" y="703452"/>
                  </a:lnTo>
                  <a:lnTo>
                    <a:pt x="270167" y="703452"/>
                  </a:lnTo>
                  <a:lnTo>
                    <a:pt x="270167" y="350659"/>
                  </a:lnTo>
                  <a:lnTo>
                    <a:pt x="288861" y="329407"/>
                  </a:lnTo>
                  <a:lnTo>
                    <a:pt x="291576" y="325843"/>
                  </a:lnTo>
                  <a:lnTo>
                    <a:pt x="270167" y="325843"/>
                  </a:lnTo>
                  <a:lnTo>
                    <a:pt x="270167" y="241299"/>
                  </a:lnTo>
                  <a:close/>
                </a:path>
                <a:path w="421640" h="739775">
                  <a:moveTo>
                    <a:pt x="350386" y="372554"/>
                  </a:moveTo>
                  <a:lnTo>
                    <a:pt x="318820" y="372554"/>
                  </a:lnTo>
                  <a:lnTo>
                    <a:pt x="358065" y="397446"/>
                  </a:lnTo>
                  <a:lnTo>
                    <a:pt x="377364" y="423483"/>
                  </a:lnTo>
                  <a:lnTo>
                    <a:pt x="382314" y="466628"/>
                  </a:lnTo>
                  <a:lnTo>
                    <a:pt x="378510" y="542848"/>
                  </a:lnTo>
                  <a:lnTo>
                    <a:pt x="372215" y="569193"/>
                  </a:lnTo>
                  <a:lnTo>
                    <a:pt x="375096" y="589265"/>
                  </a:lnTo>
                  <a:lnTo>
                    <a:pt x="350984" y="644229"/>
                  </a:lnTo>
                  <a:lnTo>
                    <a:pt x="338671" y="656478"/>
                  </a:lnTo>
                  <a:lnTo>
                    <a:pt x="329247" y="672064"/>
                  </a:lnTo>
                  <a:lnTo>
                    <a:pt x="300979" y="698618"/>
                  </a:lnTo>
                  <a:lnTo>
                    <a:pt x="288518" y="706373"/>
                  </a:lnTo>
                  <a:lnTo>
                    <a:pt x="317967" y="706373"/>
                  </a:lnTo>
                  <a:lnTo>
                    <a:pt x="326915" y="701163"/>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7" y="95630"/>
                  </a:moveTo>
                  <a:lnTo>
                    <a:pt x="118656" y="95630"/>
                  </a:lnTo>
                  <a:lnTo>
                    <a:pt x="115910" y="101827"/>
                  </a:lnTo>
                  <a:lnTo>
                    <a:pt x="112982" y="108342"/>
                  </a:lnTo>
                  <a:lnTo>
                    <a:pt x="90109" y="160606"/>
                  </a:lnTo>
                  <a:lnTo>
                    <a:pt x="67125" y="239812"/>
                  </a:lnTo>
                  <a:lnTo>
                    <a:pt x="57144" y="296617"/>
                  </a:lnTo>
                  <a:lnTo>
                    <a:pt x="50747" y="364243"/>
                  </a:lnTo>
                  <a:lnTo>
                    <a:pt x="49669" y="444296"/>
                  </a:lnTo>
                  <a:lnTo>
                    <a:pt x="67315" y="556711"/>
                  </a:lnTo>
                  <a:lnTo>
                    <a:pt x="101617" y="637960"/>
                  </a:lnTo>
                  <a:lnTo>
                    <a:pt x="135050" y="687275"/>
                  </a:lnTo>
                  <a:lnTo>
                    <a:pt x="150088" y="703884"/>
                  </a:lnTo>
                  <a:lnTo>
                    <a:pt x="173362" y="703884"/>
                  </a:lnTo>
                  <a:lnTo>
                    <a:pt x="172172" y="703303"/>
                  </a:lnTo>
                  <a:lnTo>
                    <a:pt x="147874" y="679154"/>
                  </a:lnTo>
                  <a:lnTo>
                    <a:pt x="127025" y="644694"/>
                  </a:lnTo>
                  <a:lnTo>
                    <a:pt x="110502" y="600633"/>
                  </a:lnTo>
                  <a:lnTo>
                    <a:pt x="96456" y="526999"/>
                  </a:lnTo>
                  <a:lnTo>
                    <a:pt x="91701" y="478665"/>
                  </a:lnTo>
                  <a:lnTo>
                    <a:pt x="89091" y="424435"/>
                  </a:lnTo>
                  <a:lnTo>
                    <a:pt x="89169" y="364243"/>
                  </a:lnTo>
                  <a:lnTo>
                    <a:pt x="92200" y="303635"/>
                  </a:lnTo>
                  <a:lnTo>
                    <a:pt x="98869" y="239737"/>
                  </a:lnTo>
                  <a:lnTo>
                    <a:pt x="119796" y="145618"/>
                  </a:lnTo>
                  <a:lnTo>
                    <a:pt x="141597"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5"/>
                  </a:lnTo>
                  <a:lnTo>
                    <a:pt x="285871" y="686112"/>
                  </a:lnTo>
                  <a:lnTo>
                    <a:pt x="270167" y="703452"/>
                  </a:lnTo>
                  <a:lnTo>
                    <a:pt x="291454" y="703452"/>
                  </a:lnTo>
                  <a:lnTo>
                    <a:pt x="338671" y="656478"/>
                  </a:lnTo>
                  <a:lnTo>
                    <a:pt x="359648" y="621784"/>
                  </a:lnTo>
                  <a:lnTo>
                    <a:pt x="372215" y="569193"/>
                  </a:lnTo>
                  <a:lnTo>
                    <a:pt x="363815" y="510658"/>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93"/>
                  </a:moveTo>
                  <a:lnTo>
                    <a:pt x="359648" y="621784"/>
                  </a:lnTo>
                  <a:lnTo>
                    <a:pt x="338671" y="656478"/>
                  </a:lnTo>
                  <a:lnTo>
                    <a:pt x="350984" y="644229"/>
                  </a:lnTo>
                  <a:lnTo>
                    <a:pt x="375096" y="589265"/>
                  </a:lnTo>
                  <a:lnTo>
                    <a:pt x="372215" y="569193"/>
                  </a:lnTo>
                  <a:close/>
                </a:path>
                <a:path w="421640" h="739775">
                  <a:moveTo>
                    <a:pt x="160923" y="187121"/>
                  </a:moveTo>
                  <a:lnTo>
                    <a:pt x="144627" y="187121"/>
                  </a:lnTo>
                  <a:lnTo>
                    <a:pt x="144627" y="605370"/>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21"/>
                  </a:lnTo>
                  <a:close/>
                </a:path>
                <a:path w="421640" h="739775">
                  <a:moveTo>
                    <a:pt x="228460" y="165760"/>
                  </a:moveTo>
                  <a:lnTo>
                    <a:pt x="187706" y="165760"/>
                  </a:lnTo>
                  <a:lnTo>
                    <a:pt x="187655" y="587197"/>
                  </a:lnTo>
                  <a:lnTo>
                    <a:pt x="181809" y="591480"/>
                  </a:lnTo>
                  <a:lnTo>
                    <a:pt x="173208" y="595553"/>
                  </a:lnTo>
                  <a:lnTo>
                    <a:pt x="165427" y="598598"/>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62"/>
                  </a:lnTo>
                  <a:lnTo>
                    <a:pt x="338069" y="241939"/>
                  </a:lnTo>
                  <a:lnTo>
                    <a:pt x="312748" y="277404"/>
                  </a:lnTo>
                  <a:lnTo>
                    <a:pt x="270167" y="325843"/>
                  </a:lnTo>
                  <a:lnTo>
                    <a:pt x="291576" y="325843"/>
                  </a:lnTo>
                  <a:lnTo>
                    <a:pt x="318369" y="290666"/>
                  </a:lnTo>
                  <a:lnTo>
                    <a:pt x="351773" y="237068"/>
                  </a:lnTo>
                  <a:lnTo>
                    <a:pt x="382155" y="171246"/>
                  </a:lnTo>
                  <a:lnTo>
                    <a:pt x="390268" y="148310"/>
                  </a:lnTo>
                  <a:lnTo>
                    <a:pt x="392723" y="140385"/>
                  </a:lnTo>
                  <a:close/>
                </a:path>
                <a:path w="421640" h="739775">
                  <a:moveTo>
                    <a:pt x="300990" y="54457"/>
                  </a:moveTo>
                  <a:lnTo>
                    <a:pt x="260727" y="95317"/>
                  </a:lnTo>
                  <a:lnTo>
                    <a:pt x="230065" y="121543"/>
                  </a:lnTo>
                  <a:lnTo>
                    <a:pt x="193485" y="144481"/>
                  </a:lnTo>
                  <a:lnTo>
                    <a:pt x="135470" y="175475"/>
                  </a:lnTo>
                  <a:lnTo>
                    <a:pt x="132803" y="176161"/>
                  </a:lnTo>
                  <a:lnTo>
                    <a:pt x="132803" y="190309"/>
                  </a:lnTo>
                  <a:lnTo>
                    <a:pt x="144627" y="187121"/>
                  </a:lnTo>
                  <a:lnTo>
                    <a:pt x="160923" y="187121"/>
                  </a:lnTo>
                  <a:lnTo>
                    <a:pt x="160908" y="181724"/>
                  </a:lnTo>
                  <a:lnTo>
                    <a:pt x="187706" y="165760"/>
                  </a:lnTo>
                  <a:lnTo>
                    <a:pt x="228460" y="165760"/>
                  </a:lnTo>
                  <a:lnTo>
                    <a:pt x="228460" y="140665"/>
                  </a:lnTo>
                  <a:lnTo>
                    <a:pt x="246532" y="127571"/>
                  </a:lnTo>
                  <a:lnTo>
                    <a:pt x="246875" y="126809"/>
                  </a:lnTo>
                  <a:lnTo>
                    <a:pt x="268954" y="126809"/>
                  </a:lnTo>
                  <a:lnTo>
                    <a:pt x="262248" y="119964"/>
                  </a:lnTo>
                  <a:lnTo>
                    <a:pt x="258673" y="115862"/>
                  </a:lnTo>
                  <a:lnTo>
                    <a:pt x="280212" y="97231"/>
                  </a:lnTo>
                  <a:lnTo>
                    <a:pt x="336043" y="97231"/>
                  </a:lnTo>
                  <a:lnTo>
                    <a:pt x="329840" y="90220"/>
                  </a:lnTo>
                  <a:lnTo>
                    <a:pt x="325018" y="83515"/>
                  </a:lnTo>
                  <a:lnTo>
                    <a:pt x="320454" y="78165"/>
                  </a:lnTo>
                  <a:lnTo>
                    <a:pt x="312285" y="68267"/>
                  </a:lnTo>
                  <a:lnTo>
                    <a:pt x="300990" y="54457"/>
                  </a:lnTo>
                  <a:close/>
                </a:path>
                <a:path w="421640" h="739775">
                  <a:moveTo>
                    <a:pt x="268954" y="126809"/>
                  </a:moveTo>
                  <a:lnTo>
                    <a:pt x="246875" y="126809"/>
                  </a:lnTo>
                  <a:lnTo>
                    <a:pt x="253346" y="133558"/>
                  </a:lnTo>
                  <a:lnTo>
                    <a:pt x="270411" y="148547"/>
                  </a:lnTo>
                  <a:lnTo>
                    <a:pt x="295463" y="162119"/>
                  </a:lnTo>
                  <a:lnTo>
                    <a:pt x="325894" y="164617"/>
                  </a:lnTo>
                  <a:lnTo>
                    <a:pt x="350438" y="157300"/>
                  </a:lnTo>
                  <a:lnTo>
                    <a:pt x="356668" y="154155"/>
                  </a:lnTo>
                  <a:lnTo>
                    <a:pt x="323288" y="154155"/>
                  </a:lnTo>
                  <a:lnTo>
                    <a:pt x="299339" y="148310"/>
                  </a:lnTo>
                  <a:lnTo>
                    <a:pt x="284648" y="140336"/>
                  </a:lnTo>
                  <a:lnTo>
                    <a:pt x="271595" y="129505"/>
                  </a:lnTo>
                  <a:lnTo>
                    <a:pt x="268954" y="126809"/>
                  </a:lnTo>
                  <a:close/>
                </a:path>
                <a:path w="421640" h="739775">
                  <a:moveTo>
                    <a:pt x="397629" y="123253"/>
                  </a:moveTo>
                  <a:lnTo>
                    <a:pt x="369544" y="123253"/>
                  </a:lnTo>
                  <a:lnTo>
                    <a:pt x="351809" y="143976"/>
                  </a:lnTo>
                  <a:lnTo>
                    <a:pt x="338585" y="153493"/>
                  </a:lnTo>
                  <a:lnTo>
                    <a:pt x="323288" y="154155"/>
                  </a:lnTo>
                  <a:lnTo>
                    <a:pt x="356668" y="154155"/>
                  </a:lnTo>
                  <a:lnTo>
                    <a:pt x="366161" y="149363"/>
                  </a:lnTo>
                  <a:lnTo>
                    <a:pt x="374523" y="142995"/>
                  </a:lnTo>
                  <a:lnTo>
                    <a:pt x="376986" y="140385"/>
                  </a:lnTo>
                  <a:lnTo>
                    <a:pt x="392723" y="140385"/>
                  </a:lnTo>
                  <a:lnTo>
                    <a:pt x="393639" y="137431"/>
                  </a:lnTo>
                  <a:lnTo>
                    <a:pt x="396913" y="125958"/>
                  </a:lnTo>
                  <a:lnTo>
                    <a:pt x="397629" y="123253"/>
                  </a:lnTo>
                  <a:close/>
                </a:path>
                <a:path w="421640" h="739775">
                  <a:moveTo>
                    <a:pt x="336043"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6" y="111370"/>
                  </a:lnTo>
                  <a:lnTo>
                    <a:pt x="355247" y="111370"/>
                  </a:lnTo>
                  <a:lnTo>
                    <a:pt x="340407" y="102163"/>
                  </a:lnTo>
                  <a:lnTo>
                    <a:pt x="336043" y="97231"/>
                  </a:lnTo>
                  <a:close/>
                </a:path>
                <a:path w="421640" h="739775">
                  <a:moveTo>
                    <a:pt x="414680" y="0"/>
                  </a:moveTo>
                  <a:lnTo>
                    <a:pt x="400646" y="0"/>
                  </a:lnTo>
                  <a:lnTo>
                    <a:pt x="401708" y="52605"/>
                  </a:lnTo>
                  <a:lnTo>
                    <a:pt x="401685" y="54457"/>
                  </a:lnTo>
                  <a:lnTo>
                    <a:pt x="399205" y="83285"/>
                  </a:lnTo>
                  <a:lnTo>
                    <a:pt x="390456" y="98514"/>
                  </a:lnTo>
                  <a:lnTo>
                    <a:pt x="372884" y="109867"/>
                  </a:lnTo>
                  <a:lnTo>
                    <a:pt x="355247" y="111370"/>
                  </a:lnTo>
                  <a:lnTo>
                    <a:pt x="400776"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57"/>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44"/>
                  </a:lnTo>
                  <a:lnTo>
                    <a:pt x="413791" y="54737"/>
                  </a:lnTo>
                  <a:lnTo>
                    <a:pt x="413791" y="48133"/>
                  </a:lnTo>
                  <a:lnTo>
                    <a:pt x="416267" y="42748"/>
                  </a:lnTo>
                  <a:lnTo>
                    <a:pt x="426415" y="34505"/>
                  </a:lnTo>
                  <a:lnTo>
                    <a:pt x="433019" y="32448"/>
                  </a:lnTo>
                  <a:lnTo>
                    <a:pt x="448233" y="32448"/>
                  </a:lnTo>
                  <a:lnTo>
                    <a:pt x="454075" y="33972"/>
                  </a:lnTo>
                  <a:lnTo>
                    <a:pt x="464045" y="39674"/>
                  </a:lnTo>
                  <a:lnTo>
                    <a:pt x="467855" y="43967"/>
                  </a:lnTo>
                  <a:lnTo>
                    <a:pt x="470852" y="49530"/>
                  </a:lnTo>
                  <a:lnTo>
                    <a:pt x="488696" y="32448"/>
                  </a:lnTo>
                  <a:lnTo>
                    <a:pt x="495592" y="25844"/>
                  </a:lnTo>
                  <a:lnTo>
                    <a:pt x="490448" y="19519"/>
                  </a:lnTo>
                  <a:lnTo>
                    <a:pt x="484936" y="14160"/>
                  </a:lnTo>
                  <a:lnTo>
                    <a:pt x="448094" y="0"/>
                  </a:lnTo>
                  <a:lnTo>
                    <a:pt x="441921" y="0"/>
                  </a:lnTo>
                  <a:lnTo>
                    <a:pt x="402374" y="8775"/>
                  </a:lnTo>
                  <a:lnTo>
                    <a:pt x="373951" y="43865"/>
                  </a:lnTo>
                  <a:lnTo>
                    <a:pt x="372745" y="55499"/>
                  </a:lnTo>
                  <a:lnTo>
                    <a:pt x="373367" y="63982"/>
                  </a:lnTo>
                  <a:lnTo>
                    <a:pt x="396836" y="99072"/>
                  </a:lnTo>
                  <a:lnTo>
                    <a:pt x="433019" y="119468"/>
                  </a:lnTo>
                  <a:lnTo>
                    <a:pt x="445528" y="126415"/>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611"/>
                  </a:lnTo>
                  <a:lnTo>
                    <a:pt x="401154" y="162483"/>
                  </a:lnTo>
                  <a:lnTo>
                    <a:pt x="396405" y="156794"/>
                  </a:lnTo>
                  <a:lnTo>
                    <a:pt x="393496" y="149631"/>
                  </a:lnTo>
                  <a:lnTo>
                    <a:pt x="370090" y="175920"/>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21"/>
                  </a:lnTo>
                  <a:lnTo>
                    <a:pt x="445604" y="245884"/>
                  </a:lnTo>
                  <a:lnTo>
                    <a:pt x="443471" y="247599"/>
                  </a:lnTo>
                  <a:lnTo>
                    <a:pt x="440055" y="248513"/>
                  </a:lnTo>
                  <a:lnTo>
                    <a:pt x="433451" y="248513"/>
                  </a:lnTo>
                  <a:lnTo>
                    <a:pt x="409359" y="244767"/>
                  </a:lnTo>
                  <a:lnTo>
                    <a:pt x="405561" y="244005"/>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96087" y="172834"/>
                  </a:lnTo>
                  <a:lnTo>
                    <a:pt x="501053" y="158673"/>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0"/>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65"/>
              <a:ext cx="371284" cy="140100"/>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16"/>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910"/>
              <a:ext cx="277495" cy="379095"/>
            </a:xfrm>
            <a:custGeom>
              <a:avLst/>
              <a:gdLst/>
              <a:ahLst/>
              <a:cxnLst/>
              <a:rect l="l" t="t" r="r" b="b"/>
              <a:pathLst>
                <a:path w="277494" h="379095">
                  <a:moveTo>
                    <a:pt x="39484" y="151371"/>
                  </a:moveTo>
                  <a:lnTo>
                    <a:pt x="37655" y="146977"/>
                  </a:lnTo>
                  <a:lnTo>
                    <a:pt x="33972" y="143357"/>
                  </a:lnTo>
                  <a:lnTo>
                    <a:pt x="30467" y="139649"/>
                  </a:lnTo>
                  <a:lnTo>
                    <a:pt x="26162" y="137820"/>
                  </a:lnTo>
                  <a:lnTo>
                    <a:pt x="16433" y="137820"/>
                  </a:lnTo>
                  <a:lnTo>
                    <a:pt x="12344" y="139649"/>
                  </a:lnTo>
                  <a:lnTo>
                    <a:pt x="4902" y="147205"/>
                  </a:lnTo>
                  <a:lnTo>
                    <a:pt x="3048" y="151485"/>
                  </a:lnTo>
                  <a:lnTo>
                    <a:pt x="3048" y="156273"/>
                  </a:lnTo>
                  <a:lnTo>
                    <a:pt x="3048" y="161213"/>
                  </a:lnTo>
                  <a:lnTo>
                    <a:pt x="4902" y="165582"/>
                  </a:lnTo>
                  <a:lnTo>
                    <a:pt x="8496" y="169202"/>
                  </a:lnTo>
                  <a:lnTo>
                    <a:pt x="12128" y="172732"/>
                  </a:lnTo>
                  <a:lnTo>
                    <a:pt x="16319" y="174574"/>
                  </a:lnTo>
                  <a:lnTo>
                    <a:pt x="26466" y="174574"/>
                  </a:lnTo>
                  <a:lnTo>
                    <a:pt x="30911" y="172732"/>
                  </a:lnTo>
                  <a:lnTo>
                    <a:pt x="37846" y="165582"/>
                  </a:lnTo>
                  <a:lnTo>
                    <a:pt x="39484" y="161213"/>
                  </a:lnTo>
                  <a:lnTo>
                    <a:pt x="39484" y="151371"/>
                  </a:lnTo>
                  <a:close/>
                </a:path>
                <a:path w="277494" h="379095">
                  <a:moveTo>
                    <a:pt x="41960" y="182524"/>
                  </a:moveTo>
                  <a:lnTo>
                    <a:pt x="0" y="182524"/>
                  </a:lnTo>
                  <a:lnTo>
                    <a:pt x="0" y="378841"/>
                  </a:lnTo>
                  <a:lnTo>
                    <a:pt x="41960" y="378841"/>
                  </a:lnTo>
                  <a:lnTo>
                    <a:pt x="41960" y="182524"/>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77"/>
                  </a:lnTo>
                  <a:lnTo>
                    <a:pt x="265366" y="139649"/>
                  </a:lnTo>
                  <a:lnTo>
                    <a:pt x="261188" y="137820"/>
                  </a:lnTo>
                  <a:lnTo>
                    <a:pt x="251510" y="137820"/>
                  </a:lnTo>
                  <a:lnTo>
                    <a:pt x="247154" y="139649"/>
                  </a:lnTo>
                  <a:lnTo>
                    <a:pt x="243522" y="143510"/>
                  </a:lnTo>
                  <a:lnTo>
                    <a:pt x="239826" y="147205"/>
                  </a:lnTo>
                  <a:lnTo>
                    <a:pt x="238112" y="151485"/>
                  </a:lnTo>
                  <a:lnTo>
                    <a:pt x="238112" y="156273"/>
                  </a:lnTo>
                  <a:lnTo>
                    <a:pt x="238112" y="161213"/>
                  </a:lnTo>
                  <a:lnTo>
                    <a:pt x="239826" y="165582"/>
                  </a:lnTo>
                  <a:lnTo>
                    <a:pt x="247154" y="172732"/>
                  </a:lnTo>
                  <a:lnTo>
                    <a:pt x="251345" y="174574"/>
                  </a:lnTo>
                  <a:lnTo>
                    <a:pt x="261467" y="174574"/>
                  </a:lnTo>
                  <a:lnTo>
                    <a:pt x="265785" y="172732"/>
                  </a:lnTo>
                  <a:lnTo>
                    <a:pt x="269354" y="169202"/>
                  </a:lnTo>
                  <a:lnTo>
                    <a:pt x="272694" y="165582"/>
                  </a:lnTo>
                  <a:lnTo>
                    <a:pt x="274548" y="161213"/>
                  </a:lnTo>
                  <a:lnTo>
                    <a:pt x="274548" y="151371"/>
                  </a:lnTo>
                  <a:close/>
                </a:path>
                <a:path w="277494" h="379095">
                  <a:moveTo>
                    <a:pt x="277063" y="182524"/>
                  </a:moveTo>
                  <a:lnTo>
                    <a:pt x="234873" y="182524"/>
                  </a:lnTo>
                  <a:lnTo>
                    <a:pt x="234873" y="378841"/>
                  </a:lnTo>
                  <a:lnTo>
                    <a:pt x="277063" y="378841"/>
                  </a:lnTo>
                  <a:lnTo>
                    <a:pt x="277063" y="182524"/>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78"/>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699"/>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78"/>
              <a:ext cx="303996" cy="191922"/>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00"/>
                  </a:moveTo>
                  <a:lnTo>
                    <a:pt x="112039" y="184569"/>
                  </a:lnTo>
                  <a:lnTo>
                    <a:pt x="109029" y="174155"/>
                  </a:lnTo>
                  <a:lnTo>
                    <a:pt x="105689" y="161620"/>
                  </a:lnTo>
                  <a:lnTo>
                    <a:pt x="102171" y="148539"/>
                  </a:lnTo>
                  <a:lnTo>
                    <a:pt x="98869" y="138836"/>
                  </a:lnTo>
                  <a:lnTo>
                    <a:pt x="95059" y="131660"/>
                  </a:lnTo>
                  <a:lnTo>
                    <a:pt x="94576" y="130746"/>
                  </a:lnTo>
                  <a:lnTo>
                    <a:pt x="89001" y="124460"/>
                  </a:lnTo>
                  <a:lnTo>
                    <a:pt x="81915" y="120180"/>
                  </a:lnTo>
                  <a:lnTo>
                    <a:pt x="81915" y="119507"/>
                  </a:lnTo>
                  <a:lnTo>
                    <a:pt x="91605" y="114401"/>
                  </a:lnTo>
                  <a:lnTo>
                    <a:pt x="99568" y="106908"/>
                  </a:lnTo>
                  <a:lnTo>
                    <a:pt x="100203" y="106311"/>
                  </a:lnTo>
                  <a:lnTo>
                    <a:pt x="106349" y="95491"/>
                  </a:lnTo>
                  <a:lnTo>
                    <a:pt x="108699" y="82143"/>
                  </a:lnTo>
                  <a:lnTo>
                    <a:pt x="107772" y="72326"/>
                  </a:lnTo>
                  <a:lnTo>
                    <a:pt x="105143" y="63919"/>
                  </a:lnTo>
                  <a:lnTo>
                    <a:pt x="105092" y="63754"/>
                  </a:lnTo>
                  <a:lnTo>
                    <a:pt x="100711" y="56464"/>
                  </a:lnTo>
                  <a:lnTo>
                    <a:pt x="94742" y="50419"/>
                  </a:lnTo>
                  <a:lnTo>
                    <a:pt x="85686" y="44945"/>
                  </a:lnTo>
                  <a:lnTo>
                    <a:pt x="74714" y="41287"/>
                  </a:lnTo>
                  <a:lnTo>
                    <a:pt x="74714" y="85064"/>
                  </a:lnTo>
                  <a:lnTo>
                    <a:pt x="72859" y="94081"/>
                  </a:lnTo>
                  <a:lnTo>
                    <a:pt x="67513" y="100965"/>
                  </a:lnTo>
                  <a:lnTo>
                    <a:pt x="58953" y="105371"/>
                  </a:lnTo>
                  <a:lnTo>
                    <a:pt x="47485" y="106908"/>
                  </a:lnTo>
                  <a:lnTo>
                    <a:pt x="33985" y="106908"/>
                  </a:lnTo>
                  <a:lnTo>
                    <a:pt x="33985" y="65049"/>
                  </a:lnTo>
                  <a:lnTo>
                    <a:pt x="36449" y="64592"/>
                  </a:lnTo>
                  <a:lnTo>
                    <a:pt x="41186" y="63919"/>
                  </a:lnTo>
                  <a:lnTo>
                    <a:pt x="49517" y="63919"/>
                  </a:lnTo>
                  <a:lnTo>
                    <a:pt x="60083" y="65354"/>
                  </a:lnTo>
                  <a:lnTo>
                    <a:pt x="68008" y="69354"/>
                  </a:lnTo>
                  <a:lnTo>
                    <a:pt x="72986" y="75920"/>
                  </a:lnTo>
                  <a:lnTo>
                    <a:pt x="74714" y="85064"/>
                  </a:lnTo>
                  <a:lnTo>
                    <a:pt x="74714" y="41287"/>
                  </a:lnTo>
                  <a:lnTo>
                    <a:pt x="61328" y="39154"/>
                  </a:lnTo>
                  <a:lnTo>
                    <a:pt x="45694" y="38493"/>
                  </a:lnTo>
                  <a:lnTo>
                    <a:pt x="32410" y="38735"/>
                  </a:lnTo>
                  <a:lnTo>
                    <a:pt x="20142" y="39395"/>
                  </a:lnTo>
                  <a:lnTo>
                    <a:pt x="9220" y="40386"/>
                  </a:lnTo>
                  <a:lnTo>
                    <a:pt x="0" y="41630"/>
                  </a:lnTo>
                  <a:lnTo>
                    <a:pt x="0" y="191300"/>
                  </a:lnTo>
                  <a:lnTo>
                    <a:pt x="33985" y="191300"/>
                  </a:lnTo>
                  <a:lnTo>
                    <a:pt x="33985" y="131660"/>
                  </a:lnTo>
                  <a:lnTo>
                    <a:pt x="44335" y="131660"/>
                  </a:lnTo>
                  <a:lnTo>
                    <a:pt x="72059" y="168770"/>
                  </a:lnTo>
                  <a:lnTo>
                    <a:pt x="74904" y="179044"/>
                  </a:lnTo>
                  <a:lnTo>
                    <a:pt x="77368" y="186613"/>
                  </a:lnTo>
                  <a:lnTo>
                    <a:pt x="79438" y="191300"/>
                  </a:lnTo>
                  <a:lnTo>
                    <a:pt x="114541" y="191300"/>
                  </a:lnTo>
                  <a:close/>
                </a:path>
                <a:path w="701039" h="193675">
                  <a:moveTo>
                    <a:pt x="231775" y="146532"/>
                  </a:moveTo>
                  <a:lnTo>
                    <a:pt x="209829" y="109524"/>
                  </a:lnTo>
                  <a:lnTo>
                    <a:pt x="179730" y="96164"/>
                  </a:lnTo>
                  <a:lnTo>
                    <a:pt x="170967" y="91427"/>
                  </a:lnTo>
                  <a:lnTo>
                    <a:pt x="165887" y="86283"/>
                  </a:lnTo>
                  <a:lnTo>
                    <a:pt x="164236" y="79908"/>
                  </a:lnTo>
                  <a:lnTo>
                    <a:pt x="165595" y="74295"/>
                  </a:lnTo>
                  <a:lnTo>
                    <a:pt x="169710" y="69634"/>
                  </a:lnTo>
                  <a:lnTo>
                    <a:pt x="176593" y="66459"/>
                  </a:lnTo>
                  <a:lnTo>
                    <a:pt x="186309" y="65278"/>
                  </a:lnTo>
                  <a:lnTo>
                    <a:pt x="196684" y="65989"/>
                  </a:lnTo>
                  <a:lnTo>
                    <a:pt x="205473" y="67779"/>
                  </a:lnTo>
                  <a:lnTo>
                    <a:pt x="212610" y="70116"/>
                  </a:lnTo>
                  <a:lnTo>
                    <a:pt x="218046" y="72478"/>
                  </a:lnTo>
                  <a:lnTo>
                    <a:pt x="225679" y="44792"/>
                  </a:lnTo>
                  <a:lnTo>
                    <a:pt x="218249" y="41897"/>
                  </a:lnTo>
                  <a:lnTo>
                    <a:pt x="209372" y="39458"/>
                  </a:lnTo>
                  <a:lnTo>
                    <a:pt x="198970" y="37769"/>
                  </a:lnTo>
                  <a:lnTo>
                    <a:pt x="186969" y="37147"/>
                  </a:lnTo>
                  <a:lnTo>
                    <a:pt x="162915" y="40640"/>
                  </a:lnTo>
                  <a:lnTo>
                    <a:pt x="144868" y="50279"/>
                  </a:lnTo>
                  <a:lnTo>
                    <a:pt x="133527" y="64770"/>
                  </a:lnTo>
                  <a:lnTo>
                    <a:pt x="129590" y="82829"/>
                  </a:lnTo>
                  <a:lnTo>
                    <a:pt x="132549" y="97891"/>
                  </a:lnTo>
                  <a:lnTo>
                    <a:pt x="140957" y="110197"/>
                  </a:lnTo>
                  <a:lnTo>
                    <a:pt x="154089" y="120015"/>
                  </a:lnTo>
                  <a:lnTo>
                    <a:pt x="171221" y="127622"/>
                  </a:lnTo>
                  <a:lnTo>
                    <a:pt x="182892" y="132384"/>
                  </a:lnTo>
                  <a:lnTo>
                    <a:pt x="190779" y="137210"/>
                  </a:lnTo>
                  <a:lnTo>
                    <a:pt x="195249" y="142582"/>
                  </a:lnTo>
                  <a:lnTo>
                    <a:pt x="196659" y="148996"/>
                  </a:lnTo>
                  <a:lnTo>
                    <a:pt x="195122" y="155740"/>
                  </a:lnTo>
                  <a:lnTo>
                    <a:pt x="190525" y="160921"/>
                  </a:lnTo>
                  <a:lnTo>
                    <a:pt x="182994" y="164249"/>
                  </a:lnTo>
                  <a:lnTo>
                    <a:pt x="172580" y="165430"/>
                  </a:lnTo>
                  <a:lnTo>
                    <a:pt x="161772" y="164617"/>
                  </a:lnTo>
                  <a:lnTo>
                    <a:pt x="151549" y="162471"/>
                  </a:lnTo>
                  <a:lnTo>
                    <a:pt x="142328" y="159435"/>
                  </a:lnTo>
                  <a:lnTo>
                    <a:pt x="134543" y="155968"/>
                  </a:lnTo>
                  <a:lnTo>
                    <a:pt x="127571" y="184327"/>
                  </a:lnTo>
                  <a:lnTo>
                    <a:pt x="135458" y="187756"/>
                  </a:lnTo>
                  <a:lnTo>
                    <a:pt x="145770" y="190715"/>
                  </a:lnTo>
                  <a:lnTo>
                    <a:pt x="157721" y="192786"/>
                  </a:lnTo>
                  <a:lnTo>
                    <a:pt x="170548" y="193560"/>
                  </a:lnTo>
                  <a:lnTo>
                    <a:pt x="197675" y="189788"/>
                  </a:lnTo>
                  <a:lnTo>
                    <a:pt x="216776" y="179578"/>
                  </a:lnTo>
                  <a:lnTo>
                    <a:pt x="228066" y="164604"/>
                  </a:lnTo>
                  <a:lnTo>
                    <a:pt x="231775" y="146532"/>
                  </a:lnTo>
                  <a:close/>
                </a:path>
                <a:path w="701039" h="193675">
                  <a:moveTo>
                    <a:pt x="278549" y="6769"/>
                  </a:moveTo>
                  <a:lnTo>
                    <a:pt x="272034" y="0"/>
                  </a:lnTo>
                  <a:lnTo>
                    <a:pt x="254698" y="0"/>
                  </a:lnTo>
                  <a:lnTo>
                    <a:pt x="247726" y="6769"/>
                  </a:lnTo>
                  <a:lnTo>
                    <a:pt x="247726" y="23634"/>
                  </a:lnTo>
                  <a:lnTo>
                    <a:pt x="254469" y="30835"/>
                  </a:lnTo>
                  <a:lnTo>
                    <a:pt x="272034" y="30835"/>
                  </a:lnTo>
                  <a:lnTo>
                    <a:pt x="278549" y="23634"/>
                  </a:lnTo>
                  <a:lnTo>
                    <a:pt x="278549" y="6769"/>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32"/>
                  </a:moveTo>
                  <a:lnTo>
                    <a:pt x="620915" y="109524"/>
                  </a:lnTo>
                  <a:lnTo>
                    <a:pt x="590804" y="96164"/>
                  </a:lnTo>
                  <a:lnTo>
                    <a:pt x="582041" y="91427"/>
                  </a:lnTo>
                  <a:lnTo>
                    <a:pt x="576961" y="86283"/>
                  </a:lnTo>
                  <a:lnTo>
                    <a:pt x="575322" y="79908"/>
                  </a:lnTo>
                  <a:lnTo>
                    <a:pt x="576681" y="74295"/>
                  </a:lnTo>
                  <a:lnTo>
                    <a:pt x="580783" y="69634"/>
                  </a:lnTo>
                  <a:lnTo>
                    <a:pt x="587667" y="66459"/>
                  </a:lnTo>
                  <a:lnTo>
                    <a:pt x="597382" y="65278"/>
                  </a:lnTo>
                  <a:lnTo>
                    <a:pt x="607745" y="65989"/>
                  </a:lnTo>
                  <a:lnTo>
                    <a:pt x="616534" y="67779"/>
                  </a:lnTo>
                  <a:lnTo>
                    <a:pt x="623684" y="70116"/>
                  </a:lnTo>
                  <a:lnTo>
                    <a:pt x="629119" y="72478"/>
                  </a:lnTo>
                  <a:lnTo>
                    <a:pt x="636765" y="44792"/>
                  </a:lnTo>
                  <a:lnTo>
                    <a:pt x="629323" y="41897"/>
                  </a:lnTo>
                  <a:lnTo>
                    <a:pt x="620445" y="39458"/>
                  </a:lnTo>
                  <a:lnTo>
                    <a:pt x="610057" y="37769"/>
                  </a:lnTo>
                  <a:lnTo>
                    <a:pt x="598055" y="37147"/>
                  </a:lnTo>
                  <a:lnTo>
                    <a:pt x="573989" y="40640"/>
                  </a:lnTo>
                  <a:lnTo>
                    <a:pt x="555942" y="50279"/>
                  </a:lnTo>
                  <a:lnTo>
                    <a:pt x="544601" y="64770"/>
                  </a:lnTo>
                  <a:lnTo>
                    <a:pt x="540677" y="82829"/>
                  </a:lnTo>
                  <a:lnTo>
                    <a:pt x="543636" y="97891"/>
                  </a:lnTo>
                  <a:lnTo>
                    <a:pt x="552030" y="110197"/>
                  </a:lnTo>
                  <a:lnTo>
                    <a:pt x="565162" y="120015"/>
                  </a:lnTo>
                  <a:lnTo>
                    <a:pt x="582307" y="127622"/>
                  </a:lnTo>
                  <a:lnTo>
                    <a:pt x="593966" y="132384"/>
                  </a:lnTo>
                  <a:lnTo>
                    <a:pt x="601853" y="137210"/>
                  </a:lnTo>
                  <a:lnTo>
                    <a:pt x="606323" y="142582"/>
                  </a:lnTo>
                  <a:lnTo>
                    <a:pt x="607733" y="148996"/>
                  </a:lnTo>
                  <a:lnTo>
                    <a:pt x="606183" y="155740"/>
                  </a:lnTo>
                  <a:lnTo>
                    <a:pt x="601599" y="160921"/>
                  </a:lnTo>
                  <a:lnTo>
                    <a:pt x="594055" y="164249"/>
                  </a:lnTo>
                  <a:lnTo>
                    <a:pt x="583653" y="165430"/>
                  </a:lnTo>
                  <a:lnTo>
                    <a:pt x="572833" y="164617"/>
                  </a:lnTo>
                  <a:lnTo>
                    <a:pt x="562610" y="162471"/>
                  </a:lnTo>
                  <a:lnTo>
                    <a:pt x="553389" y="159435"/>
                  </a:lnTo>
                  <a:lnTo>
                    <a:pt x="545630" y="155968"/>
                  </a:lnTo>
                  <a:lnTo>
                    <a:pt x="538645" y="184327"/>
                  </a:lnTo>
                  <a:lnTo>
                    <a:pt x="546531" y="187756"/>
                  </a:lnTo>
                  <a:lnTo>
                    <a:pt x="556844" y="190715"/>
                  </a:lnTo>
                  <a:lnTo>
                    <a:pt x="568807" y="192786"/>
                  </a:lnTo>
                  <a:lnTo>
                    <a:pt x="581647" y="193560"/>
                  </a:lnTo>
                  <a:lnTo>
                    <a:pt x="608761" y="189788"/>
                  </a:lnTo>
                  <a:lnTo>
                    <a:pt x="627837" y="179578"/>
                  </a:lnTo>
                  <a:lnTo>
                    <a:pt x="639127" y="164604"/>
                  </a:lnTo>
                  <a:lnTo>
                    <a:pt x="642835" y="146532"/>
                  </a:lnTo>
                  <a:close/>
                </a:path>
                <a:path w="701039" h="193675">
                  <a:moveTo>
                    <a:pt x="698627" y="6769"/>
                  </a:moveTo>
                  <a:lnTo>
                    <a:pt x="692099" y="0"/>
                  </a:lnTo>
                  <a:lnTo>
                    <a:pt x="674751" y="0"/>
                  </a:lnTo>
                  <a:lnTo>
                    <a:pt x="667791" y="6769"/>
                  </a:lnTo>
                  <a:lnTo>
                    <a:pt x="667791" y="23634"/>
                  </a:lnTo>
                  <a:lnTo>
                    <a:pt x="674547" y="30835"/>
                  </a:lnTo>
                  <a:lnTo>
                    <a:pt x="692099" y="30835"/>
                  </a:lnTo>
                  <a:lnTo>
                    <a:pt x="698627" y="23634"/>
                  </a:lnTo>
                  <a:lnTo>
                    <a:pt x="698627" y="6769"/>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489"/>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47"/>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42" y="48742"/>
                  </a:moveTo>
                  <a:lnTo>
                    <a:pt x="584733" y="48742"/>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28"/>
                  </a:lnTo>
                  <a:lnTo>
                    <a:pt x="523786" y="59550"/>
                  </a:lnTo>
                  <a:lnTo>
                    <a:pt x="513588" y="74282"/>
                  </a:lnTo>
                  <a:lnTo>
                    <a:pt x="509790" y="93751"/>
                  </a:lnTo>
                  <a:lnTo>
                    <a:pt x="513588" y="113258"/>
                  </a:lnTo>
                  <a:lnTo>
                    <a:pt x="523786" y="128054"/>
                  </a:lnTo>
                  <a:lnTo>
                    <a:pt x="538568" y="137439"/>
                  </a:lnTo>
                  <a:lnTo>
                    <a:pt x="556158" y="140716"/>
                  </a:lnTo>
                  <a:lnTo>
                    <a:pt x="564464" y="140081"/>
                  </a:lnTo>
                  <a:lnTo>
                    <a:pt x="571665" y="138163"/>
                  </a:lnTo>
                  <a:lnTo>
                    <a:pt x="577761" y="134950"/>
                  </a:lnTo>
                  <a:lnTo>
                    <a:pt x="582790" y="130403"/>
                  </a:lnTo>
                  <a:lnTo>
                    <a:pt x="582790" y="132168"/>
                  </a:lnTo>
                  <a:lnTo>
                    <a:pt x="581520" y="140830"/>
                  </a:lnTo>
                  <a:lnTo>
                    <a:pt x="577481" y="147193"/>
                  </a:lnTo>
                  <a:lnTo>
                    <a:pt x="570369" y="151117"/>
                  </a:lnTo>
                  <a:lnTo>
                    <a:pt x="559866" y="152450"/>
                  </a:lnTo>
                  <a:lnTo>
                    <a:pt x="551726" y="151777"/>
                  </a:lnTo>
                  <a:lnTo>
                    <a:pt x="543382" y="149860"/>
                  </a:lnTo>
                  <a:lnTo>
                    <a:pt x="535559" y="146824"/>
                  </a:lnTo>
                  <a:lnTo>
                    <a:pt x="529005" y="142849"/>
                  </a:lnTo>
                  <a:lnTo>
                    <a:pt x="515607" y="170243"/>
                  </a:lnTo>
                  <a:lnTo>
                    <a:pt x="525538" y="175514"/>
                  </a:lnTo>
                  <a:lnTo>
                    <a:pt x="537121" y="179298"/>
                  </a:lnTo>
                  <a:lnTo>
                    <a:pt x="550024" y="181584"/>
                  </a:lnTo>
                  <a:lnTo>
                    <a:pt x="563918" y="182346"/>
                  </a:lnTo>
                  <a:lnTo>
                    <a:pt x="588645" y="178955"/>
                  </a:lnTo>
                  <a:lnTo>
                    <a:pt x="607110" y="168656"/>
                  </a:lnTo>
                  <a:lnTo>
                    <a:pt x="617867" y="152450"/>
                  </a:lnTo>
                  <a:lnTo>
                    <a:pt x="618655" y="151282"/>
                  </a:lnTo>
                  <a:lnTo>
                    <a:pt x="622033" y="130403"/>
                  </a:lnTo>
                  <a:lnTo>
                    <a:pt x="622642" y="126669"/>
                  </a:lnTo>
                  <a:lnTo>
                    <a:pt x="622642" y="109397"/>
                  </a:lnTo>
                  <a:lnTo>
                    <a:pt x="622642" y="78270"/>
                  </a:lnTo>
                  <a:lnTo>
                    <a:pt x="622642" y="59766"/>
                  </a:lnTo>
                  <a:lnTo>
                    <a:pt x="622642" y="48742"/>
                  </a:lnTo>
                  <a:close/>
                </a:path>
                <a:path w="1452879" h="182879">
                  <a:moveTo>
                    <a:pt x="742962" y="97307"/>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74"/>
                  </a:lnTo>
                  <a:lnTo>
                    <a:pt x="635215" y="97307"/>
                  </a:lnTo>
                  <a:lnTo>
                    <a:pt x="639356" y="117436"/>
                  </a:lnTo>
                  <a:lnTo>
                    <a:pt x="651103" y="133451"/>
                  </a:lnTo>
                  <a:lnTo>
                    <a:pt x="669505" y="144018"/>
                  </a:lnTo>
                  <a:lnTo>
                    <a:pt x="693585" y="147828"/>
                  </a:lnTo>
                  <a:lnTo>
                    <a:pt x="706970" y="146837"/>
                  </a:lnTo>
                  <a:lnTo>
                    <a:pt x="718362" y="143878"/>
                  </a:lnTo>
                  <a:lnTo>
                    <a:pt x="727900" y="138976"/>
                  </a:lnTo>
                  <a:lnTo>
                    <a:pt x="735736" y="132168"/>
                  </a:lnTo>
                  <a:lnTo>
                    <a:pt x="721931" y="118122"/>
                  </a:lnTo>
                  <a:lnTo>
                    <a:pt x="714921" y="110998"/>
                  </a:lnTo>
                  <a:lnTo>
                    <a:pt x="708571" y="115811"/>
                  </a:lnTo>
                  <a:lnTo>
                    <a:pt x="703630" y="118122"/>
                  </a:lnTo>
                  <a:lnTo>
                    <a:pt x="684949" y="118122"/>
                  </a:lnTo>
                  <a:lnTo>
                    <a:pt x="678243" y="114198"/>
                  </a:lnTo>
                  <a:lnTo>
                    <a:pt x="675424" y="106730"/>
                  </a:lnTo>
                  <a:lnTo>
                    <a:pt x="742429" y="106730"/>
                  </a:lnTo>
                  <a:lnTo>
                    <a:pt x="742607" y="103898"/>
                  </a:lnTo>
                  <a:lnTo>
                    <a:pt x="742962" y="100152"/>
                  </a:lnTo>
                  <a:lnTo>
                    <a:pt x="742962" y="97307"/>
                  </a:lnTo>
                  <a:close/>
                </a:path>
                <a:path w="1452879" h="182879">
                  <a:moveTo>
                    <a:pt x="795362" y="14058"/>
                  </a:moveTo>
                  <a:lnTo>
                    <a:pt x="755523" y="14058"/>
                  </a:lnTo>
                  <a:lnTo>
                    <a:pt x="755523" y="146062"/>
                  </a:lnTo>
                  <a:lnTo>
                    <a:pt x="795362" y="146062"/>
                  </a:lnTo>
                  <a:lnTo>
                    <a:pt x="795362" y="14058"/>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57"/>
                  </a:lnTo>
                  <a:lnTo>
                    <a:pt x="832954" y="40919"/>
                  </a:lnTo>
                  <a:lnTo>
                    <a:pt x="842873" y="39344"/>
                  </a:lnTo>
                  <a:lnTo>
                    <a:pt x="850430" y="34950"/>
                  </a:lnTo>
                  <a:lnTo>
                    <a:pt x="855243" y="28244"/>
                  </a:lnTo>
                  <a:lnTo>
                    <a:pt x="856945" y="19748"/>
                  </a:lnTo>
                  <a:close/>
                </a:path>
                <a:path w="1452879" h="182879">
                  <a:moveTo>
                    <a:pt x="958164" y="114922"/>
                  </a:moveTo>
                  <a:lnTo>
                    <a:pt x="949515" y="94310"/>
                  </a:lnTo>
                  <a:lnTo>
                    <a:pt x="930478" y="86156"/>
                  </a:lnTo>
                  <a:lnTo>
                    <a:pt x="911453" y="83400"/>
                  </a:lnTo>
                  <a:lnTo>
                    <a:pt x="902792" y="78981"/>
                  </a:lnTo>
                  <a:lnTo>
                    <a:pt x="902792" y="76669"/>
                  </a:lnTo>
                  <a:lnTo>
                    <a:pt x="905611" y="74358"/>
                  </a:lnTo>
                  <a:lnTo>
                    <a:pt x="915847" y="74358"/>
                  </a:lnTo>
                  <a:lnTo>
                    <a:pt x="922235" y="74701"/>
                  </a:lnTo>
                  <a:lnTo>
                    <a:pt x="929119" y="75857"/>
                  </a:lnTo>
                  <a:lnTo>
                    <a:pt x="936332" y="78041"/>
                  </a:lnTo>
                  <a:lnTo>
                    <a:pt x="943698" y="81470"/>
                  </a:lnTo>
                  <a:lnTo>
                    <a:pt x="954646" y="54965"/>
                  </a:lnTo>
                  <a:lnTo>
                    <a:pt x="946175" y="51473"/>
                  </a:lnTo>
                  <a:lnTo>
                    <a:pt x="936434" y="48971"/>
                  </a:lnTo>
                  <a:lnTo>
                    <a:pt x="925982" y="47472"/>
                  </a:lnTo>
                  <a:lnTo>
                    <a:pt x="915314" y="46964"/>
                  </a:lnTo>
                  <a:lnTo>
                    <a:pt x="893914" y="49593"/>
                  </a:lnTo>
                  <a:lnTo>
                    <a:pt x="878459" y="56730"/>
                  </a:lnTo>
                  <a:lnTo>
                    <a:pt x="869099" y="67310"/>
                  </a:lnTo>
                  <a:lnTo>
                    <a:pt x="865936" y="80238"/>
                  </a:lnTo>
                  <a:lnTo>
                    <a:pt x="874623" y="100838"/>
                  </a:lnTo>
                  <a:lnTo>
                    <a:pt x="893711" y="108902"/>
                  </a:lnTo>
                  <a:lnTo>
                    <a:pt x="912812" y="111531"/>
                  </a:lnTo>
                  <a:lnTo>
                    <a:pt x="921486" y="115811"/>
                  </a:lnTo>
                  <a:lnTo>
                    <a:pt x="921486" y="118656"/>
                  </a:lnTo>
                  <a:lnTo>
                    <a:pt x="918845" y="120434"/>
                  </a:lnTo>
                  <a:lnTo>
                    <a:pt x="909142" y="120434"/>
                  </a:lnTo>
                  <a:lnTo>
                    <a:pt x="900341" y="119849"/>
                  </a:lnTo>
                  <a:lnTo>
                    <a:pt x="891438" y="118148"/>
                  </a:lnTo>
                  <a:lnTo>
                    <a:pt x="882980" y="115417"/>
                  </a:lnTo>
                  <a:lnTo>
                    <a:pt x="875461" y="111721"/>
                  </a:lnTo>
                  <a:lnTo>
                    <a:pt x="864527" y="138226"/>
                  </a:lnTo>
                  <a:lnTo>
                    <a:pt x="873201" y="142138"/>
                  </a:lnTo>
                  <a:lnTo>
                    <a:pt x="883881" y="145161"/>
                  </a:lnTo>
                  <a:lnTo>
                    <a:pt x="895819" y="147129"/>
                  </a:lnTo>
                  <a:lnTo>
                    <a:pt x="908253" y="147828"/>
                  </a:lnTo>
                  <a:lnTo>
                    <a:pt x="930198" y="145173"/>
                  </a:lnTo>
                  <a:lnTo>
                    <a:pt x="945781" y="137985"/>
                  </a:lnTo>
                  <a:lnTo>
                    <a:pt x="955078" y="127495"/>
                  </a:lnTo>
                  <a:lnTo>
                    <a:pt x="958164" y="114922"/>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57"/>
                  </a:lnTo>
                  <a:lnTo>
                    <a:pt x="990117" y="40919"/>
                  </a:lnTo>
                  <a:lnTo>
                    <a:pt x="1000036" y="39344"/>
                  </a:lnTo>
                  <a:lnTo>
                    <a:pt x="1007592" y="34950"/>
                  </a:lnTo>
                  <a:lnTo>
                    <a:pt x="1012405" y="28244"/>
                  </a:lnTo>
                  <a:lnTo>
                    <a:pt x="1014107" y="19748"/>
                  </a:lnTo>
                  <a:close/>
                </a:path>
                <a:path w="1452879" h="182879">
                  <a:moveTo>
                    <a:pt x="1193812" y="90551"/>
                  </a:moveTo>
                  <a:lnTo>
                    <a:pt x="1190879" y="70840"/>
                  </a:lnTo>
                  <a:lnTo>
                    <a:pt x="1182789" y="57289"/>
                  </a:lnTo>
                  <a:lnTo>
                    <a:pt x="1170597" y="49479"/>
                  </a:lnTo>
                  <a:lnTo>
                    <a:pt x="1155369" y="46964"/>
                  </a:lnTo>
                  <a:lnTo>
                    <a:pt x="1145844" y="47955"/>
                  </a:lnTo>
                  <a:lnTo>
                    <a:pt x="1137183" y="50812"/>
                  </a:lnTo>
                  <a:lnTo>
                    <a:pt x="1129550" y="55448"/>
                  </a:lnTo>
                  <a:lnTo>
                    <a:pt x="1123099" y="61722"/>
                  </a:lnTo>
                  <a:lnTo>
                    <a:pt x="1117320" y="55143"/>
                  </a:lnTo>
                  <a:lnTo>
                    <a:pt x="1110195" y="50546"/>
                  </a:lnTo>
                  <a:lnTo>
                    <a:pt x="1101991" y="47853"/>
                  </a:lnTo>
                  <a:lnTo>
                    <a:pt x="1092949" y="46964"/>
                  </a:lnTo>
                  <a:lnTo>
                    <a:pt x="1085227" y="47637"/>
                  </a:lnTo>
                  <a:lnTo>
                    <a:pt x="1078026" y="49657"/>
                  </a:lnTo>
                  <a:lnTo>
                    <a:pt x="1071448" y="53047"/>
                  </a:lnTo>
                  <a:lnTo>
                    <a:pt x="1065606" y="57823"/>
                  </a:lnTo>
                  <a:lnTo>
                    <a:pt x="1065606" y="48742"/>
                  </a:lnTo>
                  <a:lnTo>
                    <a:pt x="1027696" y="48742"/>
                  </a:lnTo>
                  <a:lnTo>
                    <a:pt x="1027696" y="146050"/>
                  </a:lnTo>
                  <a:lnTo>
                    <a:pt x="1067549" y="146050"/>
                  </a:lnTo>
                  <a:lnTo>
                    <a:pt x="1067549" y="85559"/>
                  </a:lnTo>
                  <a:lnTo>
                    <a:pt x="1073010" y="80759"/>
                  </a:lnTo>
                  <a:lnTo>
                    <a:pt x="1086764" y="80759"/>
                  </a:lnTo>
                  <a:lnTo>
                    <a:pt x="1090828" y="85394"/>
                  </a:lnTo>
                  <a:lnTo>
                    <a:pt x="1090828" y="146050"/>
                  </a:lnTo>
                  <a:lnTo>
                    <a:pt x="1130681" y="146050"/>
                  </a:lnTo>
                  <a:lnTo>
                    <a:pt x="1130681" y="85559"/>
                  </a:lnTo>
                  <a:lnTo>
                    <a:pt x="1136142" y="80759"/>
                  </a:lnTo>
                  <a:lnTo>
                    <a:pt x="1149553" y="80759"/>
                  </a:lnTo>
                  <a:lnTo>
                    <a:pt x="1153960" y="85394"/>
                  </a:lnTo>
                  <a:lnTo>
                    <a:pt x="1153960" y="146050"/>
                  </a:lnTo>
                  <a:lnTo>
                    <a:pt x="1193812" y="146050"/>
                  </a:lnTo>
                  <a:lnTo>
                    <a:pt x="1193812" y="90551"/>
                  </a:lnTo>
                  <a:close/>
                </a:path>
                <a:path w="1452879" h="182879">
                  <a:moveTo>
                    <a:pt x="1234084" y="127736"/>
                  </a:moveTo>
                  <a:lnTo>
                    <a:pt x="1228788" y="122758"/>
                  </a:lnTo>
                  <a:lnTo>
                    <a:pt x="1215923" y="122758"/>
                  </a:lnTo>
                  <a:lnTo>
                    <a:pt x="1210449" y="127736"/>
                  </a:lnTo>
                  <a:lnTo>
                    <a:pt x="1210449" y="134848"/>
                  </a:lnTo>
                  <a:lnTo>
                    <a:pt x="1210449" y="141973"/>
                  </a:lnTo>
                  <a:lnTo>
                    <a:pt x="1215923" y="147129"/>
                  </a:lnTo>
                  <a:lnTo>
                    <a:pt x="1228788" y="147129"/>
                  </a:lnTo>
                  <a:lnTo>
                    <a:pt x="1234084" y="141973"/>
                  </a:lnTo>
                  <a:lnTo>
                    <a:pt x="1234084" y="127736"/>
                  </a:lnTo>
                  <a:close/>
                </a:path>
                <a:path w="1452879" h="182879">
                  <a:moveTo>
                    <a:pt x="1340789" y="100876"/>
                  </a:moveTo>
                  <a:lnTo>
                    <a:pt x="1340700" y="98920"/>
                  </a:lnTo>
                  <a:lnTo>
                    <a:pt x="1339557" y="92329"/>
                  </a:lnTo>
                  <a:lnTo>
                    <a:pt x="1337360" y="79629"/>
                  </a:lnTo>
                  <a:lnTo>
                    <a:pt x="1328432" y="65290"/>
                  </a:ln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72"/>
                  </a:lnTo>
                  <a:lnTo>
                    <a:pt x="1321435" y="81432"/>
                  </a:lnTo>
                  <a:lnTo>
                    <a:pt x="1324559" y="92329"/>
                  </a:lnTo>
                  <a:lnTo>
                    <a:pt x="1324559" y="62103"/>
                  </a:lnTo>
                  <a:lnTo>
                    <a:pt x="1313180" y="54394"/>
                  </a:lnTo>
                  <a:lnTo>
                    <a:pt x="1294587" y="50876"/>
                  </a:lnTo>
                  <a:lnTo>
                    <a:pt x="1275867" y="54457"/>
                  </a:lnTo>
                  <a:lnTo>
                    <a:pt x="1261008" y="64427"/>
                  </a:lnTo>
                  <a:lnTo>
                    <a:pt x="1251204" y="79629"/>
                  </a:lnTo>
                  <a:lnTo>
                    <a:pt x="1247673" y="98920"/>
                  </a:lnTo>
                  <a:lnTo>
                    <a:pt x="1251280" y="118300"/>
                  </a:lnTo>
                  <a:lnTo>
                    <a:pt x="1261491" y="133553"/>
                  </a:lnTo>
                  <a:lnTo>
                    <a:pt x="1277353" y="143535"/>
                  </a:lnTo>
                  <a:lnTo>
                    <a:pt x="1297940" y="147116"/>
                  </a:lnTo>
                  <a:lnTo>
                    <a:pt x="1309052" y="146126"/>
                  </a:lnTo>
                  <a:lnTo>
                    <a:pt x="1319009" y="143205"/>
                  </a:lnTo>
                  <a:lnTo>
                    <a:pt x="1327645" y="138417"/>
                  </a:lnTo>
                  <a:lnTo>
                    <a:pt x="1334389" y="132181"/>
                  </a:lnTo>
                  <a:lnTo>
                    <a:pt x="1334795" y="131813"/>
                  </a:lnTo>
                  <a:lnTo>
                    <a:pt x="1325448" y="120789"/>
                  </a:lnTo>
                  <a:lnTo>
                    <a:pt x="1319860" y="125806"/>
                  </a:lnTo>
                  <a:lnTo>
                    <a:pt x="1313472" y="129362"/>
                  </a:lnTo>
                  <a:lnTo>
                    <a:pt x="1306322" y="131483"/>
                  </a:lnTo>
                  <a:lnTo>
                    <a:pt x="1298460" y="132181"/>
                  </a:lnTo>
                  <a:lnTo>
                    <a:pt x="1285659" y="130200"/>
                  </a:lnTo>
                  <a:lnTo>
                    <a:pt x="1275384" y="124599"/>
                  </a:lnTo>
                  <a:lnTo>
                    <a:pt x="1268183" y="115900"/>
                  </a:lnTo>
                  <a:lnTo>
                    <a:pt x="1264602" y="104609"/>
                  </a:lnTo>
                  <a:lnTo>
                    <a:pt x="1340434" y="104609"/>
                  </a:lnTo>
                  <a:lnTo>
                    <a:pt x="1340612" y="103009"/>
                  </a:lnTo>
                  <a:lnTo>
                    <a:pt x="1340789" y="100876"/>
                  </a:lnTo>
                  <a:close/>
                </a:path>
                <a:path w="1452879" h="182879">
                  <a:moveTo>
                    <a:pt x="1452448" y="14058"/>
                  </a:moveTo>
                  <a:lnTo>
                    <a:pt x="1435696" y="14058"/>
                  </a:lnTo>
                  <a:lnTo>
                    <a:pt x="1435696" y="98920"/>
                  </a:lnTo>
                  <a:lnTo>
                    <a:pt x="1433296" y="112598"/>
                  </a:lnTo>
                  <a:lnTo>
                    <a:pt x="1426679" y="123088"/>
                  </a:lnTo>
                  <a:lnTo>
                    <a:pt x="1416723" y="129806"/>
                  </a:lnTo>
                  <a:lnTo>
                    <a:pt x="1404302" y="132181"/>
                  </a:lnTo>
                  <a:lnTo>
                    <a:pt x="1391780" y="129806"/>
                  </a:lnTo>
                  <a:lnTo>
                    <a:pt x="1381772" y="123088"/>
                  </a:lnTo>
                  <a:lnTo>
                    <a:pt x="1375143" y="112598"/>
                  </a:lnTo>
                  <a:lnTo>
                    <a:pt x="1372743" y="98920"/>
                  </a:lnTo>
                  <a:lnTo>
                    <a:pt x="1375143" y="85267"/>
                  </a:lnTo>
                  <a:lnTo>
                    <a:pt x="1381772" y="74828"/>
                  </a:lnTo>
                  <a:lnTo>
                    <a:pt x="1391780" y="68173"/>
                  </a:lnTo>
                  <a:lnTo>
                    <a:pt x="1404302" y="65836"/>
                  </a:lnTo>
                  <a:lnTo>
                    <a:pt x="1416723" y="68173"/>
                  </a:lnTo>
                  <a:lnTo>
                    <a:pt x="1426679" y="74828"/>
                  </a:lnTo>
                  <a:lnTo>
                    <a:pt x="1433296" y="85267"/>
                  </a:lnTo>
                  <a:lnTo>
                    <a:pt x="1435696" y="98920"/>
                  </a:lnTo>
                  <a:lnTo>
                    <a:pt x="1435696" y="14058"/>
                  </a:lnTo>
                  <a:lnTo>
                    <a:pt x="1435519" y="14058"/>
                  </a:lnTo>
                  <a:lnTo>
                    <a:pt x="1435519" y="66001"/>
                  </a:lnTo>
                  <a:lnTo>
                    <a:pt x="1435354" y="65836"/>
                  </a:lnTo>
                  <a:lnTo>
                    <a:pt x="1429004" y="59359"/>
                  </a:lnTo>
                  <a:lnTo>
                    <a:pt x="1421257" y="54635"/>
                  </a:lnTo>
                  <a:lnTo>
                    <a:pt x="1412481" y="51816"/>
                  </a:lnTo>
                  <a:lnTo>
                    <a:pt x="1402892" y="50888"/>
                  </a:lnTo>
                  <a:lnTo>
                    <a:pt x="1383982" y="54330"/>
                  </a:lnTo>
                  <a:lnTo>
                    <a:pt x="1369009" y="64084"/>
                  </a:lnTo>
                  <a:lnTo>
                    <a:pt x="1359179" y="79248"/>
                  </a:lnTo>
                  <a:lnTo>
                    <a:pt x="1355636" y="98920"/>
                  </a:lnTo>
                  <a:lnTo>
                    <a:pt x="1359179" y="118605"/>
                  </a:lnTo>
                  <a:lnTo>
                    <a:pt x="1369009" y="133832"/>
                  </a:lnTo>
                  <a:lnTo>
                    <a:pt x="1383982" y="143649"/>
                  </a:lnTo>
                  <a:lnTo>
                    <a:pt x="1402892" y="147129"/>
                  </a:lnTo>
                  <a:lnTo>
                    <a:pt x="1412836" y="146126"/>
                  </a:lnTo>
                  <a:lnTo>
                    <a:pt x="1421866" y="143116"/>
                  </a:lnTo>
                  <a:lnTo>
                    <a:pt x="1429753" y="138112"/>
                  </a:lnTo>
                  <a:lnTo>
                    <a:pt x="1435239" y="132181"/>
                  </a:lnTo>
                  <a:lnTo>
                    <a:pt x="1436230" y="131114"/>
                  </a:lnTo>
                  <a:lnTo>
                    <a:pt x="1436230" y="146062"/>
                  </a:lnTo>
                  <a:lnTo>
                    <a:pt x="1452448" y="146062"/>
                  </a:lnTo>
                  <a:lnTo>
                    <a:pt x="1452448" y="131114"/>
                  </a:lnTo>
                  <a:lnTo>
                    <a:pt x="1452448" y="66001"/>
                  </a:lnTo>
                  <a:lnTo>
                    <a:pt x="1452448" y="14058"/>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57"/>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23"/>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365"/>
              <a:ext cx="2423160" cy="95250"/>
            </a:xfrm>
            <a:custGeom>
              <a:avLst/>
              <a:gdLst/>
              <a:ahLst/>
              <a:cxnLst/>
              <a:rect l="l" t="t" r="r" b="b"/>
              <a:pathLst>
                <a:path w="2423160" h="95250">
                  <a:moveTo>
                    <a:pt x="602983" y="59245"/>
                  </a:moveTo>
                  <a:lnTo>
                    <a:pt x="0" y="59245"/>
                  </a:lnTo>
                  <a:lnTo>
                    <a:pt x="0" y="62420"/>
                  </a:lnTo>
                  <a:lnTo>
                    <a:pt x="602983" y="62420"/>
                  </a:lnTo>
                  <a:lnTo>
                    <a:pt x="602983" y="59245"/>
                  </a:lnTo>
                  <a:close/>
                </a:path>
                <a:path w="2423160" h="95250">
                  <a:moveTo>
                    <a:pt x="2422563" y="0"/>
                  </a:moveTo>
                  <a:lnTo>
                    <a:pt x="2411158" y="1066"/>
                  </a:lnTo>
                  <a:lnTo>
                    <a:pt x="2401633" y="4229"/>
                  </a:lnTo>
                  <a:lnTo>
                    <a:pt x="2394064" y="9461"/>
                  </a:lnTo>
                  <a:lnTo>
                    <a:pt x="2388527" y="16713"/>
                  </a:lnTo>
                  <a:lnTo>
                    <a:pt x="2388527" y="889"/>
                  </a:lnTo>
                  <a:lnTo>
                    <a:pt x="2372296" y="889"/>
                  </a:lnTo>
                  <a:lnTo>
                    <a:pt x="2372296" y="95173"/>
                  </a:lnTo>
                  <a:lnTo>
                    <a:pt x="2389225" y="95173"/>
                  </a:lnTo>
                  <a:lnTo>
                    <a:pt x="2389225" y="48209"/>
                  </a:lnTo>
                  <a:lnTo>
                    <a:pt x="2391270" y="34531"/>
                  </a:lnTo>
                  <a:lnTo>
                    <a:pt x="2397137" y="24561"/>
                  </a:lnTo>
                  <a:lnTo>
                    <a:pt x="2406408" y="18453"/>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45"/>
            <a:ext cx="58419" cy="114935"/>
          </a:xfrm>
          <a:custGeom>
            <a:avLst/>
            <a:gdLst/>
            <a:ahLst/>
            <a:cxnLst/>
            <a:rect l="l" t="t" r="r" b="b"/>
            <a:pathLst>
              <a:path w="58420"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15" y="114515"/>
                </a:lnTo>
                <a:lnTo>
                  <a:pt x="37515" y="62280"/>
                </a:lnTo>
                <a:lnTo>
                  <a:pt x="54546" y="62280"/>
                </a:lnTo>
                <a:lnTo>
                  <a:pt x="57099" y="41922"/>
                </a:lnTo>
                <a:lnTo>
                  <a:pt x="37515" y="41922"/>
                </a:lnTo>
                <a:lnTo>
                  <a:pt x="37515" y="23037"/>
                </a:lnTo>
                <a:lnTo>
                  <a:pt x="39103" y="19011"/>
                </a:lnTo>
                <a:lnTo>
                  <a:pt x="57797" y="18999"/>
                </a:lnTo>
                <a:lnTo>
                  <a:pt x="57797" y="800"/>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36"/>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2"/>
            <a:ext cx="111277" cy="114503"/>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30" name="Metin kutusu 29"/>
          <p:cNvSpPr txBox="1"/>
          <p:nvPr/>
        </p:nvSpPr>
        <p:spPr>
          <a:xfrm>
            <a:off x="4311518" y="685800"/>
            <a:ext cx="7882119" cy="461665"/>
          </a:xfrm>
          <a:prstGeom prst="rect">
            <a:avLst/>
          </a:prstGeom>
          <a:noFill/>
        </p:spPr>
        <p:txBody>
          <a:bodyPr wrap="square" rtlCol="0">
            <a:spAutoFit/>
          </a:bodyPr>
          <a:lstStyle/>
          <a:p>
            <a:r>
              <a:rPr lang="tr-TR" sz="2400" b="1" dirty="0">
                <a:latin typeface="Cambria" panose="02040503050406030204" pitchFamily="18" charset="0"/>
                <a:ea typeface="Cambria" panose="02040503050406030204" pitchFamily="18" charset="0"/>
              </a:rPr>
              <a:t>Hayvanların Duygularının </a:t>
            </a:r>
            <a:r>
              <a:rPr lang="tr-TR" sz="2400" b="1" dirty="0" smtClean="0">
                <a:latin typeface="Cambria" panose="02040503050406030204" pitchFamily="18" charset="0"/>
                <a:ea typeface="Cambria" panose="02040503050406030204" pitchFamily="18" charset="0"/>
              </a:rPr>
              <a:t>Analizi </a:t>
            </a:r>
            <a:r>
              <a:rPr lang="tr-TR" sz="2400" b="1" dirty="0">
                <a:latin typeface="Cambria" panose="02040503050406030204" pitchFamily="18" charset="0"/>
                <a:ea typeface="Cambria" panose="02040503050406030204" pitchFamily="18" charset="0"/>
              </a:rPr>
              <a:t>ve </a:t>
            </a:r>
            <a:r>
              <a:rPr lang="tr-TR" sz="2400" b="1" dirty="0" err="1">
                <a:latin typeface="Cambria" panose="02040503050406030204" pitchFamily="18" charset="0"/>
                <a:ea typeface="Cambria" panose="02040503050406030204" pitchFamily="18" charset="0"/>
              </a:rPr>
              <a:t>Tahminlenmesi</a:t>
            </a:r>
            <a:endParaRPr lang="tr-TR" sz="2400" b="1" dirty="0">
              <a:latin typeface="Cambria" panose="02040503050406030204" pitchFamily="18" charset="0"/>
              <a:ea typeface="Cambria" panose="02040503050406030204" pitchFamily="18" charset="0"/>
            </a:endParaRPr>
          </a:p>
        </p:txBody>
      </p:sp>
      <p:cxnSp>
        <p:nvCxnSpPr>
          <p:cNvPr id="32" name="Düz Bağlayıcı 31"/>
          <p:cNvCxnSpPr/>
          <p:nvPr/>
        </p:nvCxnSpPr>
        <p:spPr>
          <a:xfrm>
            <a:off x="4419600" y="1147465"/>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etin kutusu 2"/>
          <p:cNvSpPr txBox="1"/>
          <p:nvPr/>
        </p:nvSpPr>
        <p:spPr>
          <a:xfrm>
            <a:off x="4419600" y="1475442"/>
            <a:ext cx="4495800" cy="4524315"/>
          </a:xfrm>
          <a:prstGeom prst="rect">
            <a:avLst/>
          </a:prstGeom>
          <a:noFill/>
        </p:spPr>
        <p:txBody>
          <a:bodyPr wrap="square" rtlCol="0">
            <a:spAutoFit/>
          </a:bodyPr>
          <a:lstStyle/>
          <a:p>
            <a:pPr algn="just"/>
            <a:r>
              <a:rPr lang="tr-TR" dirty="0"/>
              <a:t> </a:t>
            </a:r>
            <a:r>
              <a:rPr lang="tr-TR" dirty="0" smtClean="0"/>
              <a:t>     </a:t>
            </a:r>
            <a:r>
              <a:rPr lang="tr-TR" dirty="0" smtClean="0">
                <a:latin typeface="Cambria" panose="02040503050406030204" pitchFamily="18" charset="0"/>
                <a:ea typeface="Cambria" panose="02040503050406030204" pitchFamily="18" charset="0"/>
              </a:rPr>
              <a:t>Projenin esas konusu , bu güne kadar çokça yapılmış olan insan duygularının </a:t>
            </a:r>
            <a:r>
              <a:rPr lang="tr-TR" dirty="0" err="1" smtClean="0">
                <a:latin typeface="Cambria" panose="02040503050406030204" pitchFamily="18" charset="0"/>
                <a:ea typeface="Cambria" panose="02040503050406030204" pitchFamily="18" charset="0"/>
              </a:rPr>
              <a:t>tahminlenmesi</a:t>
            </a:r>
            <a:r>
              <a:rPr lang="tr-TR" dirty="0" smtClean="0">
                <a:latin typeface="Cambria" panose="02040503050406030204" pitchFamily="18" charset="0"/>
                <a:ea typeface="Cambria" panose="02040503050406030204" pitchFamily="18" charset="0"/>
              </a:rPr>
              <a:t> uygulamalarını , duygularını daha açık belirten (ses veya görüntü ile) hayvanlar üzerinde aynı metodolojiler ile uygulamak ve bunun uygulanabilirliğini test etmektir .</a:t>
            </a:r>
          </a:p>
          <a:p>
            <a:pPr algn="just"/>
            <a:endParaRPr lang="tr-TR" dirty="0" smtClean="0">
              <a:latin typeface="Cambria" panose="02040503050406030204" pitchFamily="18" charset="0"/>
              <a:ea typeface="Cambria" panose="02040503050406030204" pitchFamily="18" charset="0"/>
            </a:endParaRPr>
          </a:p>
          <a:p>
            <a:pPr algn="just"/>
            <a:r>
              <a:rPr lang="tr-TR" dirty="0" smtClean="0">
                <a:latin typeface="Cambria" panose="02040503050406030204" pitchFamily="18" charset="0"/>
                <a:ea typeface="Cambria" panose="02040503050406030204" pitchFamily="18" charset="0"/>
              </a:rPr>
              <a:t>      Dillerini henüz anlayamadığımız ve pek az çalışma yapılan bir konuda bir çalışma düzenleyerek bu dostlarımızın deyim yerindeyse duygularına tercüman olabilmek, belki bir ileri aşamada dillerini öğrenebilmek için bu konuda çalışacaklara bir kapı açmak amacıyla bu çalışmayı gerçekleştirmeyi amaçladım .</a:t>
            </a:r>
            <a:endParaRPr lang="tr-TR" dirty="0">
              <a:latin typeface="Cambria" panose="02040503050406030204" pitchFamily="18" charset="0"/>
              <a:ea typeface="Cambria" panose="02040503050406030204" pitchFamily="18" charset="0"/>
            </a:endParaRPr>
          </a:p>
        </p:txBody>
      </p:sp>
      <p:pic>
        <p:nvPicPr>
          <p:cNvPr id="29" name="Resim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04595" y="1222712"/>
            <a:ext cx="2512645" cy="5025290"/>
          </a:xfrm>
          <a:prstGeom prst="rect">
            <a:avLst/>
          </a:prstGeom>
        </p:spPr>
      </p:pic>
      <p:sp>
        <p:nvSpPr>
          <p:cNvPr id="26" name="Slayt Numarası Yer Tutucusu 25"/>
          <p:cNvSpPr>
            <a:spLocks noGrp="1"/>
          </p:cNvSpPr>
          <p:nvPr>
            <p:ph type="sldNum" sz="quarter" idx="7"/>
          </p:nvPr>
        </p:nvSpPr>
        <p:spPr/>
        <p:txBody>
          <a:bodyPr/>
          <a:lstStyle/>
          <a:p>
            <a:fld id="{B6F15528-21DE-4FAA-801E-634DDDAF4B2B}" type="slidenum">
              <a:rPr lang="tr-TR" smtClean="0"/>
              <a:t>3</a:t>
            </a:fld>
            <a:endParaRPr lang="tr-TR" dirty="0"/>
          </a:p>
        </p:txBody>
      </p:sp>
    </p:spTree>
    <p:extLst>
      <p:ext uri="{BB962C8B-B14F-4D97-AF65-F5344CB8AC3E}">
        <p14:creationId xmlns:p14="http://schemas.microsoft.com/office/powerpoint/2010/main" val="356352103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2682596" y="727595"/>
            <a:ext cx="831532" cy="335989"/>
          </a:xfrm>
          <a:prstGeom prst="rect">
            <a:avLst/>
          </a:prstGeom>
        </p:spPr>
        <p:txBody>
          <a:bodyPr vert="horz" wrap="square" lIns="0" tIns="12700" rIns="0" bIns="0" rtlCol="0">
            <a:spAutoFit/>
          </a:bodyPr>
          <a:lstStyle/>
          <a:p>
            <a:pPr marL="260350" marR="5080" indent="-248285">
              <a:lnSpc>
                <a:spcPct val="100000"/>
              </a:lnSpc>
              <a:spcBef>
                <a:spcPts val="100"/>
              </a:spcBef>
            </a:pPr>
            <a:r>
              <a:rPr sz="2100" b="1" spc="-15" dirty="0" smtClean="0">
                <a:solidFill>
                  <a:srgbClr val="FFFFFF"/>
                </a:solidFill>
                <a:latin typeface="Montserrat-Black"/>
                <a:cs typeface="Montserrat-Black"/>
              </a:rPr>
              <a:t>G</a:t>
            </a:r>
            <a:r>
              <a:rPr lang="tr-TR" sz="2100" b="1" spc="-15" dirty="0" smtClean="0">
                <a:solidFill>
                  <a:srgbClr val="FFFFFF"/>
                </a:solidFill>
                <a:latin typeface="Montserrat-Black"/>
                <a:cs typeface="Montserrat-Black"/>
              </a:rPr>
              <a:t>iriş</a:t>
            </a:r>
            <a:endParaRPr sz="2100" dirty="0">
              <a:latin typeface="Montserrat-Black"/>
              <a:cs typeface="Montserrat-Black"/>
            </a:endParaRPr>
          </a:p>
        </p:txBody>
      </p:sp>
      <p:grpSp>
        <p:nvGrpSpPr>
          <p:cNvPr id="4" name="object 4"/>
          <p:cNvGrpSpPr/>
          <p:nvPr/>
        </p:nvGrpSpPr>
        <p:grpSpPr>
          <a:xfrm>
            <a:off x="171242" y="5896686"/>
            <a:ext cx="5765800" cy="787400"/>
            <a:chOff x="171242" y="5896686"/>
            <a:chExt cx="5765800" cy="787400"/>
          </a:xfrm>
        </p:grpSpPr>
        <p:sp>
          <p:nvSpPr>
            <p:cNvPr id="5" name="object 5"/>
            <p:cNvSpPr/>
            <p:nvPr/>
          </p:nvSpPr>
          <p:spPr>
            <a:xfrm>
              <a:off x="171242" y="5896686"/>
              <a:ext cx="1841500" cy="787399"/>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187302" y="5917954"/>
              <a:ext cx="421640" cy="739775"/>
            </a:xfrm>
            <a:custGeom>
              <a:avLst/>
              <a:gdLst/>
              <a:ahLst/>
              <a:cxnLst/>
              <a:rect l="l" t="t" r="r" b="b"/>
              <a:pathLst>
                <a:path w="421640" h="739775">
                  <a:moveTo>
                    <a:pt x="167284" y="32715"/>
                  </a:moveTo>
                  <a:lnTo>
                    <a:pt x="104875" y="97557"/>
                  </a:lnTo>
                  <a:lnTo>
                    <a:pt x="73255" y="142148"/>
                  </a:lnTo>
                  <a:lnTo>
                    <a:pt x="48598" y="188328"/>
                  </a:lnTo>
                  <a:lnTo>
                    <a:pt x="30054" y="234862"/>
                  </a:lnTo>
                  <a:lnTo>
                    <a:pt x="16773" y="280516"/>
                  </a:lnTo>
                  <a:lnTo>
                    <a:pt x="7903" y="324054"/>
                  </a:lnTo>
                  <a:lnTo>
                    <a:pt x="2596" y="364243"/>
                  </a:lnTo>
                  <a:lnTo>
                    <a:pt x="0" y="399846"/>
                  </a:lnTo>
                  <a:lnTo>
                    <a:pt x="4299" y="468644"/>
                  </a:lnTo>
                  <a:lnTo>
                    <a:pt x="14086" y="527874"/>
                  </a:lnTo>
                  <a:lnTo>
                    <a:pt x="28606" y="578253"/>
                  </a:lnTo>
                  <a:lnTo>
                    <a:pt x="47109" y="620493"/>
                  </a:lnTo>
                  <a:lnTo>
                    <a:pt x="68839" y="655310"/>
                  </a:lnTo>
                  <a:lnTo>
                    <a:pt x="118974" y="705530"/>
                  </a:lnTo>
                  <a:lnTo>
                    <a:pt x="159228" y="728767"/>
                  </a:lnTo>
                  <a:lnTo>
                    <a:pt x="195973" y="739241"/>
                  </a:lnTo>
                  <a:lnTo>
                    <a:pt x="248413" y="736880"/>
                  </a:lnTo>
                  <a:lnTo>
                    <a:pt x="288577" y="722234"/>
                  </a:lnTo>
                  <a:lnTo>
                    <a:pt x="232030" y="722234"/>
                  </a:lnTo>
                  <a:lnTo>
                    <a:pt x="219523" y="720926"/>
                  </a:lnTo>
                  <a:lnTo>
                    <a:pt x="199047" y="716432"/>
                  </a:lnTo>
                  <a:lnTo>
                    <a:pt x="173362" y="703884"/>
                  </a:lnTo>
                  <a:lnTo>
                    <a:pt x="150088" y="703884"/>
                  </a:lnTo>
                  <a:lnTo>
                    <a:pt x="106456" y="681849"/>
                  </a:lnTo>
                  <a:lnTo>
                    <a:pt x="60816" y="621190"/>
                  </a:lnTo>
                  <a:lnTo>
                    <a:pt x="37744" y="554570"/>
                  </a:lnTo>
                  <a:lnTo>
                    <a:pt x="17749" y="369607"/>
                  </a:lnTo>
                  <a:lnTo>
                    <a:pt x="48042" y="225334"/>
                  </a:lnTo>
                  <a:lnTo>
                    <a:pt x="92620" y="131569"/>
                  </a:lnTo>
                  <a:lnTo>
                    <a:pt x="115481" y="98132"/>
                  </a:lnTo>
                  <a:lnTo>
                    <a:pt x="118656" y="95630"/>
                  </a:lnTo>
                  <a:lnTo>
                    <a:pt x="141597" y="95630"/>
                  </a:lnTo>
                  <a:lnTo>
                    <a:pt x="146221" y="85028"/>
                  </a:lnTo>
                  <a:lnTo>
                    <a:pt x="168874" y="52605"/>
                  </a:lnTo>
                  <a:lnTo>
                    <a:pt x="178485" y="42989"/>
                  </a:lnTo>
                  <a:lnTo>
                    <a:pt x="167284" y="32715"/>
                  </a:lnTo>
                  <a:close/>
                </a:path>
                <a:path w="421640" h="739775">
                  <a:moveTo>
                    <a:pt x="270167" y="241299"/>
                  </a:moveTo>
                  <a:lnTo>
                    <a:pt x="253593" y="241299"/>
                  </a:lnTo>
                  <a:lnTo>
                    <a:pt x="253593" y="714616"/>
                  </a:lnTo>
                  <a:lnTo>
                    <a:pt x="241682" y="720188"/>
                  </a:lnTo>
                  <a:lnTo>
                    <a:pt x="232030" y="722234"/>
                  </a:lnTo>
                  <a:lnTo>
                    <a:pt x="288577" y="722234"/>
                  </a:lnTo>
                  <a:lnTo>
                    <a:pt x="294341" y="720132"/>
                  </a:lnTo>
                  <a:lnTo>
                    <a:pt x="317967" y="706373"/>
                  </a:lnTo>
                  <a:lnTo>
                    <a:pt x="288518" y="706373"/>
                  </a:lnTo>
                  <a:lnTo>
                    <a:pt x="291454" y="703452"/>
                  </a:lnTo>
                  <a:lnTo>
                    <a:pt x="270167" y="703452"/>
                  </a:lnTo>
                  <a:lnTo>
                    <a:pt x="270167" y="350659"/>
                  </a:lnTo>
                  <a:lnTo>
                    <a:pt x="288860" y="329402"/>
                  </a:lnTo>
                  <a:lnTo>
                    <a:pt x="291570" y="325843"/>
                  </a:lnTo>
                  <a:lnTo>
                    <a:pt x="270167" y="325843"/>
                  </a:lnTo>
                  <a:lnTo>
                    <a:pt x="270167" y="241299"/>
                  </a:lnTo>
                  <a:close/>
                </a:path>
                <a:path w="421640" h="739775">
                  <a:moveTo>
                    <a:pt x="350386" y="372554"/>
                  </a:moveTo>
                  <a:lnTo>
                    <a:pt x="318820" y="372554"/>
                  </a:lnTo>
                  <a:lnTo>
                    <a:pt x="358058" y="397446"/>
                  </a:lnTo>
                  <a:lnTo>
                    <a:pt x="377355" y="423481"/>
                  </a:lnTo>
                  <a:lnTo>
                    <a:pt x="382307" y="466623"/>
                  </a:lnTo>
                  <a:lnTo>
                    <a:pt x="378510" y="542836"/>
                  </a:lnTo>
                  <a:lnTo>
                    <a:pt x="372213" y="569193"/>
                  </a:lnTo>
                  <a:lnTo>
                    <a:pt x="375094" y="589265"/>
                  </a:lnTo>
                  <a:lnTo>
                    <a:pt x="350983" y="644229"/>
                  </a:lnTo>
                  <a:lnTo>
                    <a:pt x="338667" y="656482"/>
                  </a:lnTo>
                  <a:lnTo>
                    <a:pt x="329247" y="672063"/>
                  </a:lnTo>
                  <a:lnTo>
                    <a:pt x="300979" y="698618"/>
                  </a:lnTo>
                  <a:lnTo>
                    <a:pt x="288518" y="706373"/>
                  </a:lnTo>
                  <a:lnTo>
                    <a:pt x="317967" y="706373"/>
                  </a:lnTo>
                  <a:lnTo>
                    <a:pt x="326915" y="701163"/>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7" y="95630"/>
                  </a:moveTo>
                  <a:lnTo>
                    <a:pt x="118656" y="95630"/>
                  </a:lnTo>
                  <a:lnTo>
                    <a:pt x="115903" y="101827"/>
                  </a:lnTo>
                  <a:lnTo>
                    <a:pt x="112971" y="108342"/>
                  </a:lnTo>
                  <a:lnTo>
                    <a:pt x="90102" y="160606"/>
                  </a:lnTo>
                  <a:lnTo>
                    <a:pt x="67124" y="239812"/>
                  </a:lnTo>
                  <a:lnTo>
                    <a:pt x="57144" y="296617"/>
                  </a:lnTo>
                  <a:lnTo>
                    <a:pt x="50747" y="364243"/>
                  </a:lnTo>
                  <a:lnTo>
                    <a:pt x="49669" y="444296"/>
                  </a:lnTo>
                  <a:lnTo>
                    <a:pt x="67310" y="556711"/>
                  </a:lnTo>
                  <a:lnTo>
                    <a:pt x="101612" y="637960"/>
                  </a:lnTo>
                  <a:lnTo>
                    <a:pt x="135048" y="687275"/>
                  </a:lnTo>
                  <a:lnTo>
                    <a:pt x="150088" y="703884"/>
                  </a:lnTo>
                  <a:lnTo>
                    <a:pt x="173362" y="703884"/>
                  </a:lnTo>
                  <a:lnTo>
                    <a:pt x="172172" y="703303"/>
                  </a:lnTo>
                  <a:lnTo>
                    <a:pt x="147874" y="679154"/>
                  </a:lnTo>
                  <a:lnTo>
                    <a:pt x="127025" y="644694"/>
                  </a:lnTo>
                  <a:lnTo>
                    <a:pt x="110502" y="600633"/>
                  </a:lnTo>
                  <a:lnTo>
                    <a:pt x="96454" y="526999"/>
                  </a:lnTo>
                  <a:lnTo>
                    <a:pt x="91697" y="478665"/>
                  </a:lnTo>
                  <a:lnTo>
                    <a:pt x="89085" y="424435"/>
                  </a:lnTo>
                  <a:lnTo>
                    <a:pt x="89163" y="364243"/>
                  </a:lnTo>
                  <a:lnTo>
                    <a:pt x="92196" y="303635"/>
                  </a:lnTo>
                  <a:lnTo>
                    <a:pt x="98869" y="239737"/>
                  </a:lnTo>
                  <a:lnTo>
                    <a:pt x="119796" y="145618"/>
                  </a:lnTo>
                  <a:lnTo>
                    <a:pt x="141597" y="95630"/>
                  </a:lnTo>
                  <a:close/>
                </a:path>
                <a:path w="421640" h="739775">
                  <a:moveTo>
                    <a:pt x="306133" y="341871"/>
                  </a:moveTo>
                  <a:lnTo>
                    <a:pt x="293458" y="350989"/>
                  </a:lnTo>
                  <a:lnTo>
                    <a:pt x="297535" y="361581"/>
                  </a:lnTo>
                  <a:lnTo>
                    <a:pt x="300558" y="367156"/>
                  </a:lnTo>
                  <a:lnTo>
                    <a:pt x="307336" y="383962"/>
                  </a:lnTo>
                  <a:lnTo>
                    <a:pt x="318935" y="421560"/>
                  </a:lnTo>
                  <a:lnTo>
                    <a:pt x="329190" y="473213"/>
                  </a:lnTo>
                  <a:lnTo>
                    <a:pt x="331939" y="532180"/>
                  </a:lnTo>
                  <a:lnTo>
                    <a:pt x="323829" y="602349"/>
                  </a:lnTo>
                  <a:lnTo>
                    <a:pt x="306116" y="653035"/>
                  </a:lnTo>
                  <a:lnTo>
                    <a:pt x="285871" y="686112"/>
                  </a:lnTo>
                  <a:lnTo>
                    <a:pt x="270167" y="703452"/>
                  </a:lnTo>
                  <a:lnTo>
                    <a:pt x="291454" y="703452"/>
                  </a:lnTo>
                  <a:lnTo>
                    <a:pt x="338667" y="656482"/>
                  </a:lnTo>
                  <a:lnTo>
                    <a:pt x="359648" y="621779"/>
                  </a:lnTo>
                  <a:lnTo>
                    <a:pt x="372213" y="569193"/>
                  </a:lnTo>
                  <a:lnTo>
                    <a:pt x="363810" y="510658"/>
                  </a:lnTo>
                  <a:lnTo>
                    <a:pt x="320090"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3" y="569193"/>
                  </a:moveTo>
                  <a:lnTo>
                    <a:pt x="359648" y="621779"/>
                  </a:lnTo>
                  <a:lnTo>
                    <a:pt x="338667" y="656482"/>
                  </a:lnTo>
                  <a:lnTo>
                    <a:pt x="350983" y="644229"/>
                  </a:lnTo>
                  <a:lnTo>
                    <a:pt x="375094" y="589265"/>
                  </a:lnTo>
                  <a:lnTo>
                    <a:pt x="372213" y="569193"/>
                  </a:lnTo>
                  <a:close/>
                </a:path>
                <a:path w="421640" h="739775">
                  <a:moveTo>
                    <a:pt x="160923" y="187121"/>
                  </a:moveTo>
                  <a:lnTo>
                    <a:pt x="144627" y="187121"/>
                  </a:lnTo>
                  <a:lnTo>
                    <a:pt x="144627" y="605370"/>
                  </a:lnTo>
                  <a:lnTo>
                    <a:pt x="134531" y="607809"/>
                  </a:lnTo>
                  <a:lnTo>
                    <a:pt x="133398" y="607809"/>
                  </a:lnTo>
                  <a:lnTo>
                    <a:pt x="133959" y="622376"/>
                  </a:lnTo>
                  <a:lnTo>
                    <a:pt x="186835" y="614940"/>
                  </a:lnTo>
                  <a:lnTo>
                    <a:pt x="204191" y="607809"/>
                  </a:lnTo>
                  <a:lnTo>
                    <a:pt x="134531" y="607809"/>
                  </a:lnTo>
                  <a:lnTo>
                    <a:pt x="133388" y="607529"/>
                  </a:lnTo>
                  <a:lnTo>
                    <a:pt x="204871" y="607529"/>
                  </a:lnTo>
                  <a:lnTo>
                    <a:pt x="214302" y="603654"/>
                  </a:lnTo>
                  <a:lnTo>
                    <a:pt x="216130" y="599795"/>
                  </a:lnTo>
                  <a:lnTo>
                    <a:pt x="162039" y="599795"/>
                  </a:lnTo>
                  <a:lnTo>
                    <a:pt x="160923" y="187121"/>
                  </a:lnTo>
                  <a:close/>
                </a:path>
                <a:path w="421640" h="739775">
                  <a:moveTo>
                    <a:pt x="228447" y="165760"/>
                  </a:moveTo>
                  <a:lnTo>
                    <a:pt x="187693" y="165760"/>
                  </a:lnTo>
                  <a:lnTo>
                    <a:pt x="187655" y="587197"/>
                  </a:lnTo>
                  <a:lnTo>
                    <a:pt x="181809" y="591480"/>
                  </a:lnTo>
                  <a:lnTo>
                    <a:pt x="173208" y="595553"/>
                  </a:lnTo>
                  <a:lnTo>
                    <a:pt x="165427" y="598598"/>
                  </a:lnTo>
                  <a:lnTo>
                    <a:pt x="162039" y="599795"/>
                  </a:lnTo>
                  <a:lnTo>
                    <a:pt x="216130" y="599795"/>
                  </a:lnTo>
                  <a:lnTo>
                    <a:pt x="225221" y="580594"/>
                  </a:lnTo>
                  <a:lnTo>
                    <a:pt x="228447" y="537832"/>
                  </a:lnTo>
                  <a:lnTo>
                    <a:pt x="228447" y="165760"/>
                  </a:lnTo>
                  <a:close/>
                </a:path>
                <a:path w="421640" h="739775">
                  <a:moveTo>
                    <a:pt x="392718" y="140385"/>
                  </a:moveTo>
                  <a:lnTo>
                    <a:pt x="376986" y="140385"/>
                  </a:lnTo>
                  <a:lnTo>
                    <a:pt x="356136" y="202062"/>
                  </a:lnTo>
                  <a:lnTo>
                    <a:pt x="338059" y="241939"/>
                  </a:lnTo>
                  <a:lnTo>
                    <a:pt x="312741" y="277404"/>
                  </a:lnTo>
                  <a:lnTo>
                    <a:pt x="270167" y="325843"/>
                  </a:lnTo>
                  <a:lnTo>
                    <a:pt x="291570" y="325843"/>
                  </a:lnTo>
                  <a:lnTo>
                    <a:pt x="318365" y="290661"/>
                  </a:lnTo>
                  <a:lnTo>
                    <a:pt x="351768" y="237066"/>
                  </a:lnTo>
                  <a:lnTo>
                    <a:pt x="382155" y="171246"/>
                  </a:lnTo>
                  <a:lnTo>
                    <a:pt x="390263" y="148310"/>
                  </a:lnTo>
                  <a:lnTo>
                    <a:pt x="392718" y="140385"/>
                  </a:lnTo>
                  <a:close/>
                </a:path>
                <a:path w="421640" h="739775">
                  <a:moveTo>
                    <a:pt x="300990" y="54457"/>
                  </a:moveTo>
                  <a:lnTo>
                    <a:pt x="260727" y="95317"/>
                  </a:lnTo>
                  <a:lnTo>
                    <a:pt x="230065" y="121543"/>
                  </a:lnTo>
                  <a:lnTo>
                    <a:pt x="193485" y="144481"/>
                  </a:lnTo>
                  <a:lnTo>
                    <a:pt x="135470" y="175475"/>
                  </a:lnTo>
                  <a:lnTo>
                    <a:pt x="132803" y="176161"/>
                  </a:lnTo>
                  <a:lnTo>
                    <a:pt x="132803" y="190309"/>
                  </a:lnTo>
                  <a:lnTo>
                    <a:pt x="144627" y="187121"/>
                  </a:lnTo>
                  <a:lnTo>
                    <a:pt x="160923" y="187121"/>
                  </a:lnTo>
                  <a:lnTo>
                    <a:pt x="160908" y="181724"/>
                  </a:lnTo>
                  <a:lnTo>
                    <a:pt x="187693" y="165760"/>
                  </a:lnTo>
                  <a:lnTo>
                    <a:pt x="228447" y="165760"/>
                  </a:lnTo>
                  <a:lnTo>
                    <a:pt x="228447" y="140665"/>
                  </a:lnTo>
                  <a:lnTo>
                    <a:pt x="246519" y="127571"/>
                  </a:lnTo>
                  <a:lnTo>
                    <a:pt x="246875" y="126809"/>
                  </a:lnTo>
                  <a:lnTo>
                    <a:pt x="268953" y="126809"/>
                  </a:lnTo>
                  <a:lnTo>
                    <a:pt x="262248" y="119964"/>
                  </a:lnTo>
                  <a:lnTo>
                    <a:pt x="258673" y="115862"/>
                  </a:lnTo>
                  <a:lnTo>
                    <a:pt x="280212" y="97231"/>
                  </a:lnTo>
                  <a:lnTo>
                    <a:pt x="336039" y="97231"/>
                  </a:lnTo>
                  <a:lnTo>
                    <a:pt x="329838" y="90220"/>
                  </a:lnTo>
                  <a:lnTo>
                    <a:pt x="325018" y="83515"/>
                  </a:lnTo>
                  <a:lnTo>
                    <a:pt x="320454" y="78165"/>
                  </a:lnTo>
                  <a:lnTo>
                    <a:pt x="312285" y="68267"/>
                  </a:lnTo>
                  <a:lnTo>
                    <a:pt x="300990" y="54457"/>
                  </a:lnTo>
                  <a:close/>
                </a:path>
                <a:path w="421640" h="739775">
                  <a:moveTo>
                    <a:pt x="268953" y="126809"/>
                  </a:moveTo>
                  <a:lnTo>
                    <a:pt x="246875" y="126809"/>
                  </a:lnTo>
                  <a:lnTo>
                    <a:pt x="253346" y="133558"/>
                  </a:lnTo>
                  <a:lnTo>
                    <a:pt x="270411" y="148547"/>
                  </a:lnTo>
                  <a:lnTo>
                    <a:pt x="295463" y="162119"/>
                  </a:lnTo>
                  <a:lnTo>
                    <a:pt x="325894" y="164617"/>
                  </a:lnTo>
                  <a:lnTo>
                    <a:pt x="350433" y="157300"/>
                  </a:lnTo>
                  <a:lnTo>
                    <a:pt x="356663" y="154155"/>
                  </a:lnTo>
                  <a:lnTo>
                    <a:pt x="323283" y="154155"/>
                  </a:lnTo>
                  <a:lnTo>
                    <a:pt x="299326" y="148310"/>
                  </a:lnTo>
                  <a:lnTo>
                    <a:pt x="284642" y="140336"/>
                  </a:lnTo>
                  <a:lnTo>
                    <a:pt x="271594" y="129505"/>
                  </a:lnTo>
                  <a:lnTo>
                    <a:pt x="268953" y="126809"/>
                  </a:lnTo>
                  <a:close/>
                </a:path>
                <a:path w="421640" h="739775">
                  <a:moveTo>
                    <a:pt x="397629" y="123253"/>
                  </a:moveTo>
                  <a:lnTo>
                    <a:pt x="369531" y="123253"/>
                  </a:lnTo>
                  <a:lnTo>
                    <a:pt x="351804" y="143976"/>
                  </a:lnTo>
                  <a:lnTo>
                    <a:pt x="338581" y="153493"/>
                  </a:lnTo>
                  <a:lnTo>
                    <a:pt x="323283" y="154155"/>
                  </a:lnTo>
                  <a:lnTo>
                    <a:pt x="356663" y="154155"/>
                  </a:lnTo>
                  <a:lnTo>
                    <a:pt x="366156" y="149363"/>
                  </a:lnTo>
                  <a:lnTo>
                    <a:pt x="374522" y="142995"/>
                  </a:lnTo>
                  <a:lnTo>
                    <a:pt x="376986" y="140385"/>
                  </a:lnTo>
                  <a:lnTo>
                    <a:pt x="392718" y="140385"/>
                  </a:lnTo>
                  <a:lnTo>
                    <a:pt x="393633" y="137431"/>
                  </a:lnTo>
                  <a:lnTo>
                    <a:pt x="396913" y="125958"/>
                  </a:lnTo>
                  <a:lnTo>
                    <a:pt x="397629" y="123253"/>
                  </a:lnTo>
                  <a:close/>
                </a:path>
                <a:path w="421640" h="739775">
                  <a:moveTo>
                    <a:pt x="336039" y="97231"/>
                  </a:moveTo>
                  <a:lnTo>
                    <a:pt x="280212" y="97231"/>
                  </a:lnTo>
                  <a:lnTo>
                    <a:pt x="298400" y="116455"/>
                  </a:lnTo>
                  <a:lnTo>
                    <a:pt x="310037" y="126344"/>
                  </a:lnTo>
                  <a:lnTo>
                    <a:pt x="320137" y="130029"/>
                  </a:lnTo>
                  <a:lnTo>
                    <a:pt x="333717" y="130644"/>
                  </a:lnTo>
                  <a:lnTo>
                    <a:pt x="348872" y="129559"/>
                  </a:lnTo>
                  <a:lnTo>
                    <a:pt x="360121" y="127011"/>
                  </a:lnTo>
                  <a:lnTo>
                    <a:pt x="367122" y="124431"/>
                  </a:lnTo>
                  <a:lnTo>
                    <a:pt x="369531" y="123253"/>
                  </a:lnTo>
                  <a:lnTo>
                    <a:pt x="397629" y="123253"/>
                  </a:lnTo>
                  <a:lnTo>
                    <a:pt x="400776" y="111370"/>
                  </a:lnTo>
                  <a:lnTo>
                    <a:pt x="355241" y="111370"/>
                  </a:lnTo>
                  <a:lnTo>
                    <a:pt x="340402" y="102163"/>
                  </a:lnTo>
                  <a:lnTo>
                    <a:pt x="336039" y="97231"/>
                  </a:lnTo>
                  <a:close/>
                </a:path>
                <a:path w="421640" h="739775">
                  <a:moveTo>
                    <a:pt x="414680" y="0"/>
                  </a:moveTo>
                  <a:lnTo>
                    <a:pt x="400634" y="0"/>
                  </a:lnTo>
                  <a:lnTo>
                    <a:pt x="401703" y="52605"/>
                  </a:lnTo>
                  <a:lnTo>
                    <a:pt x="401679" y="54457"/>
                  </a:lnTo>
                  <a:lnTo>
                    <a:pt x="399203" y="83285"/>
                  </a:lnTo>
                  <a:lnTo>
                    <a:pt x="390456" y="98514"/>
                  </a:lnTo>
                  <a:lnTo>
                    <a:pt x="372884" y="109867"/>
                  </a:lnTo>
                  <a:lnTo>
                    <a:pt x="355241" y="111370"/>
                  </a:lnTo>
                  <a:lnTo>
                    <a:pt x="400776"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388"/>
              <a:ext cx="195326" cy="205828"/>
            </a:xfrm>
            <a:prstGeom prst="rect">
              <a:avLst/>
            </a:prstGeom>
            <a:blipFill>
              <a:blip r:embed="rId5" cstate="print"/>
              <a:stretch>
                <a:fillRect/>
              </a:stretch>
            </a:blipFill>
          </p:spPr>
          <p:txBody>
            <a:bodyPr wrap="square" lIns="0" tIns="0" rIns="0" bIns="0" rtlCol="0"/>
            <a:lstStyle/>
            <a:p>
              <a:endParaRPr dirty="0"/>
            </a:p>
          </p:txBody>
        </p:sp>
        <p:sp>
          <p:nvSpPr>
            <p:cNvPr id="8" name="object 8"/>
            <p:cNvSpPr/>
            <p:nvPr/>
          </p:nvSpPr>
          <p:spPr>
            <a:xfrm>
              <a:off x="877684" y="6166078"/>
              <a:ext cx="502284" cy="266065"/>
            </a:xfrm>
            <a:custGeom>
              <a:avLst/>
              <a:gdLst/>
              <a:ahLst/>
              <a:cxnLst/>
              <a:rect l="l" t="t" r="r" b="b"/>
              <a:pathLst>
                <a:path w="502284" h="266064">
                  <a:moveTo>
                    <a:pt x="115417" y="4152"/>
                  </a:moveTo>
                  <a:lnTo>
                    <a:pt x="0" y="4152"/>
                  </a:lnTo>
                  <a:lnTo>
                    <a:pt x="0" y="39712"/>
                  </a:lnTo>
                  <a:lnTo>
                    <a:pt x="0" y="80352"/>
                  </a:lnTo>
                  <a:lnTo>
                    <a:pt x="0" y="115912"/>
                  </a:lnTo>
                  <a:lnTo>
                    <a:pt x="0" y="165442"/>
                  </a:lnTo>
                  <a:lnTo>
                    <a:pt x="0" y="201002"/>
                  </a:lnTo>
                  <a:lnTo>
                    <a:pt x="115417" y="201002"/>
                  </a:lnTo>
                  <a:lnTo>
                    <a:pt x="115417" y="165442"/>
                  </a:lnTo>
                  <a:lnTo>
                    <a:pt x="41808" y="165442"/>
                  </a:lnTo>
                  <a:lnTo>
                    <a:pt x="41808" y="115912"/>
                  </a:lnTo>
                  <a:lnTo>
                    <a:pt x="115417" y="115912"/>
                  </a:lnTo>
                  <a:lnTo>
                    <a:pt x="115417" y="80352"/>
                  </a:lnTo>
                  <a:lnTo>
                    <a:pt x="41808" y="80352"/>
                  </a:lnTo>
                  <a:lnTo>
                    <a:pt x="41808" y="39712"/>
                  </a:lnTo>
                  <a:lnTo>
                    <a:pt x="115417" y="39712"/>
                  </a:lnTo>
                  <a:lnTo>
                    <a:pt x="115417"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34" y="145656"/>
                  </a:moveTo>
                  <a:lnTo>
                    <a:pt x="483273" y="105841"/>
                  </a:lnTo>
                  <a:lnTo>
                    <a:pt x="444030" y="83223"/>
                  </a:lnTo>
                  <a:lnTo>
                    <a:pt x="430758" y="76581"/>
                  </a:lnTo>
                  <a:lnTo>
                    <a:pt x="421309" y="69621"/>
                  </a:lnTo>
                  <a:lnTo>
                    <a:pt x="415658" y="62357"/>
                  </a:lnTo>
                  <a:lnTo>
                    <a:pt x="413778" y="54737"/>
                  </a:lnTo>
                  <a:lnTo>
                    <a:pt x="413778" y="48133"/>
                  </a:lnTo>
                  <a:lnTo>
                    <a:pt x="416255" y="42748"/>
                  </a:lnTo>
                  <a:lnTo>
                    <a:pt x="426402" y="34505"/>
                  </a:lnTo>
                  <a:lnTo>
                    <a:pt x="433006" y="32448"/>
                  </a:lnTo>
                  <a:lnTo>
                    <a:pt x="448233" y="32448"/>
                  </a:lnTo>
                  <a:lnTo>
                    <a:pt x="454063" y="33972"/>
                  </a:lnTo>
                  <a:lnTo>
                    <a:pt x="464032" y="39674"/>
                  </a:lnTo>
                  <a:lnTo>
                    <a:pt x="467855" y="43967"/>
                  </a:lnTo>
                  <a:lnTo>
                    <a:pt x="470852" y="49530"/>
                  </a:lnTo>
                  <a:lnTo>
                    <a:pt x="488683" y="32448"/>
                  </a:lnTo>
                  <a:lnTo>
                    <a:pt x="495579" y="25844"/>
                  </a:lnTo>
                  <a:lnTo>
                    <a:pt x="490448" y="19519"/>
                  </a:lnTo>
                  <a:lnTo>
                    <a:pt x="484936" y="14160"/>
                  </a:lnTo>
                  <a:lnTo>
                    <a:pt x="448094" y="0"/>
                  </a:lnTo>
                  <a:lnTo>
                    <a:pt x="441909" y="0"/>
                  </a:lnTo>
                  <a:lnTo>
                    <a:pt x="402374" y="8775"/>
                  </a:lnTo>
                  <a:lnTo>
                    <a:pt x="373951" y="43865"/>
                  </a:lnTo>
                  <a:lnTo>
                    <a:pt x="372745" y="55499"/>
                  </a:lnTo>
                  <a:lnTo>
                    <a:pt x="373380" y="63982"/>
                  </a:lnTo>
                  <a:lnTo>
                    <a:pt x="396824" y="99072"/>
                  </a:lnTo>
                  <a:lnTo>
                    <a:pt x="433006" y="119468"/>
                  </a:lnTo>
                  <a:lnTo>
                    <a:pt x="445528" y="126415"/>
                  </a:lnTo>
                  <a:lnTo>
                    <a:pt x="454456" y="133337"/>
                  </a:lnTo>
                  <a:lnTo>
                    <a:pt x="459803" y="140258"/>
                  </a:lnTo>
                  <a:lnTo>
                    <a:pt x="461581" y="147167"/>
                  </a:lnTo>
                  <a:lnTo>
                    <a:pt x="461581" y="154990"/>
                  </a:lnTo>
                  <a:lnTo>
                    <a:pt x="458711" y="161302"/>
                  </a:lnTo>
                  <a:lnTo>
                    <a:pt x="447319" y="170561"/>
                  </a:lnTo>
                  <a:lnTo>
                    <a:pt x="439432" y="172834"/>
                  </a:lnTo>
                  <a:lnTo>
                    <a:pt x="421601" y="172834"/>
                  </a:lnTo>
                  <a:lnTo>
                    <a:pt x="414274" y="170776"/>
                  </a:lnTo>
                  <a:lnTo>
                    <a:pt x="407809" y="166611"/>
                  </a:lnTo>
                  <a:lnTo>
                    <a:pt x="401154" y="162483"/>
                  </a:lnTo>
                  <a:lnTo>
                    <a:pt x="396392" y="156794"/>
                  </a:lnTo>
                  <a:lnTo>
                    <a:pt x="393484" y="149631"/>
                  </a:lnTo>
                  <a:lnTo>
                    <a:pt x="370078" y="175920"/>
                  </a:lnTo>
                  <a:lnTo>
                    <a:pt x="402463" y="201803"/>
                  </a:lnTo>
                  <a:lnTo>
                    <a:pt x="425005" y="205803"/>
                  </a:lnTo>
                  <a:lnTo>
                    <a:pt x="425005" y="229298"/>
                  </a:lnTo>
                  <a:lnTo>
                    <a:pt x="438518" y="229298"/>
                  </a:lnTo>
                  <a:lnTo>
                    <a:pt x="442696" y="229971"/>
                  </a:lnTo>
                  <a:lnTo>
                    <a:pt x="445135" y="231368"/>
                  </a:lnTo>
                  <a:lnTo>
                    <a:pt x="447586" y="233006"/>
                  </a:lnTo>
                  <a:lnTo>
                    <a:pt x="448843" y="235292"/>
                  </a:lnTo>
                  <a:lnTo>
                    <a:pt x="448843" y="241731"/>
                  </a:lnTo>
                  <a:lnTo>
                    <a:pt x="447802" y="244221"/>
                  </a:lnTo>
                  <a:lnTo>
                    <a:pt x="445592" y="245884"/>
                  </a:lnTo>
                  <a:lnTo>
                    <a:pt x="443458" y="247599"/>
                  </a:lnTo>
                  <a:lnTo>
                    <a:pt x="440042" y="248513"/>
                  </a:lnTo>
                  <a:lnTo>
                    <a:pt x="433438" y="248513"/>
                  </a:lnTo>
                  <a:lnTo>
                    <a:pt x="409346" y="244767"/>
                  </a:lnTo>
                  <a:lnTo>
                    <a:pt x="405549" y="244005"/>
                  </a:lnTo>
                  <a:lnTo>
                    <a:pt x="402869" y="243306"/>
                  </a:lnTo>
                  <a:lnTo>
                    <a:pt x="400888" y="242658"/>
                  </a:lnTo>
                  <a:lnTo>
                    <a:pt x="400888" y="259740"/>
                  </a:lnTo>
                  <a:lnTo>
                    <a:pt x="404266" y="260832"/>
                  </a:lnTo>
                  <a:lnTo>
                    <a:pt x="407682" y="261581"/>
                  </a:lnTo>
                  <a:lnTo>
                    <a:pt x="411035" y="262369"/>
                  </a:lnTo>
                  <a:lnTo>
                    <a:pt x="414274" y="263067"/>
                  </a:lnTo>
                  <a:lnTo>
                    <a:pt x="417449" y="263664"/>
                  </a:lnTo>
                  <a:lnTo>
                    <a:pt x="420535" y="264071"/>
                  </a:lnTo>
                  <a:lnTo>
                    <a:pt x="426402" y="265049"/>
                  </a:lnTo>
                  <a:lnTo>
                    <a:pt x="431761" y="265607"/>
                  </a:lnTo>
                  <a:lnTo>
                    <a:pt x="436524" y="265607"/>
                  </a:lnTo>
                  <a:lnTo>
                    <a:pt x="471906" y="248513"/>
                  </a:lnTo>
                  <a:lnTo>
                    <a:pt x="472198" y="230378"/>
                  </a:lnTo>
                  <a:lnTo>
                    <a:pt x="469480" y="223786"/>
                  </a:lnTo>
                  <a:lnTo>
                    <a:pt x="464032" y="219532"/>
                  </a:lnTo>
                  <a:lnTo>
                    <a:pt x="458711" y="215303"/>
                  </a:lnTo>
                  <a:lnTo>
                    <a:pt x="450989" y="213182"/>
                  </a:lnTo>
                  <a:lnTo>
                    <a:pt x="438721" y="213182"/>
                  </a:lnTo>
                  <a:lnTo>
                    <a:pt x="438721" y="206133"/>
                  </a:lnTo>
                  <a:lnTo>
                    <a:pt x="438721" y="205727"/>
                  </a:lnTo>
                  <a:lnTo>
                    <a:pt x="447789" y="205105"/>
                  </a:lnTo>
                  <a:lnTo>
                    <a:pt x="461289" y="202006"/>
                  </a:lnTo>
                  <a:lnTo>
                    <a:pt x="496074" y="172834"/>
                  </a:lnTo>
                  <a:lnTo>
                    <a:pt x="497509" y="170332"/>
                  </a:lnTo>
                  <a:lnTo>
                    <a:pt x="501053" y="158673"/>
                  </a:lnTo>
                  <a:lnTo>
                    <a:pt x="502234"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79" y="6170762"/>
              <a:ext cx="233756" cy="196316"/>
            </a:xfrm>
            <a:prstGeom prst="rect">
              <a:avLst/>
            </a:prstGeom>
            <a:blipFill>
              <a:blip r:embed="rId6" cstate="print"/>
              <a:stretch>
                <a:fillRect/>
              </a:stretch>
            </a:blipFill>
          </p:spPr>
          <p:txBody>
            <a:bodyPr wrap="square" lIns="0" tIns="0" rIns="0" bIns="0" rtlCol="0"/>
            <a:lstStyle/>
            <a:p>
              <a:endParaRPr dirty="0"/>
            </a:p>
          </p:txBody>
        </p:sp>
        <p:sp>
          <p:nvSpPr>
            <p:cNvPr id="10" name="object 10"/>
            <p:cNvSpPr/>
            <p:nvPr/>
          </p:nvSpPr>
          <p:spPr>
            <a:xfrm>
              <a:off x="674890" y="5957595"/>
              <a:ext cx="371290" cy="140101"/>
            </a:xfrm>
            <a:prstGeom prst="rect">
              <a:avLst/>
            </a:prstGeom>
            <a:blipFill>
              <a:blip r:embed="rId7" cstate="print"/>
              <a:stretch>
                <a:fillRect/>
              </a:stretch>
            </a:blipFill>
          </p:spPr>
          <p:txBody>
            <a:bodyPr wrap="square" lIns="0" tIns="0" rIns="0" bIns="0" rtlCol="0"/>
            <a:lstStyle/>
            <a:p>
              <a:endParaRPr dirty="0"/>
            </a:p>
          </p:txBody>
        </p:sp>
        <p:sp>
          <p:nvSpPr>
            <p:cNvPr id="11" name="object 11"/>
            <p:cNvSpPr/>
            <p:nvPr/>
          </p:nvSpPr>
          <p:spPr>
            <a:xfrm>
              <a:off x="1071337" y="5988348"/>
              <a:ext cx="163875" cy="108115"/>
            </a:xfrm>
            <a:prstGeom prst="rect">
              <a:avLst/>
            </a:prstGeom>
            <a:blipFill>
              <a:blip r:embed="rId8" cstate="print"/>
              <a:stretch>
                <a:fillRect/>
              </a:stretch>
            </a:blipFill>
          </p:spPr>
          <p:txBody>
            <a:bodyPr wrap="square" lIns="0" tIns="0" rIns="0" bIns="0" rtlCol="0"/>
            <a:lstStyle/>
            <a:p>
              <a:endParaRPr dirty="0"/>
            </a:p>
          </p:txBody>
        </p:sp>
        <p:sp>
          <p:nvSpPr>
            <p:cNvPr id="12" name="object 12"/>
            <p:cNvSpPr/>
            <p:nvPr/>
          </p:nvSpPr>
          <p:spPr>
            <a:xfrm>
              <a:off x="1173975" y="5988227"/>
              <a:ext cx="277495" cy="379095"/>
            </a:xfrm>
            <a:custGeom>
              <a:avLst/>
              <a:gdLst/>
              <a:ahLst/>
              <a:cxnLst/>
              <a:rect l="l" t="t" r="r" b="b"/>
              <a:pathLst>
                <a:path w="277494" h="379095">
                  <a:moveTo>
                    <a:pt x="39484" y="151384"/>
                  </a:moveTo>
                  <a:lnTo>
                    <a:pt x="37668" y="146989"/>
                  </a:lnTo>
                  <a:lnTo>
                    <a:pt x="33972" y="143370"/>
                  </a:lnTo>
                  <a:lnTo>
                    <a:pt x="30467" y="139661"/>
                  </a:lnTo>
                  <a:lnTo>
                    <a:pt x="26174" y="137833"/>
                  </a:lnTo>
                  <a:lnTo>
                    <a:pt x="16433" y="137833"/>
                  </a:lnTo>
                  <a:lnTo>
                    <a:pt x="12344" y="139661"/>
                  </a:lnTo>
                  <a:lnTo>
                    <a:pt x="4914" y="147218"/>
                  </a:lnTo>
                  <a:lnTo>
                    <a:pt x="3048" y="151498"/>
                  </a:lnTo>
                  <a:lnTo>
                    <a:pt x="3048" y="156286"/>
                  </a:lnTo>
                  <a:lnTo>
                    <a:pt x="3048" y="161226"/>
                  </a:lnTo>
                  <a:lnTo>
                    <a:pt x="4914" y="165595"/>
                  </a:lnTo>
                  <a:lnTo>
                    <a:pt x="8496" y="169214"/>
                  </a:lnTo>
                  <a:lnTo>
                    <a:pt x="12128" y="172745"/>
                  </a:lnTo>
                  <a:lnTo>
                    <a:pt x="16319" y="174586"/>
                  </a:lnTo>
                  <a:lnTo>
                    <a:pt x="26466" y="174586"/>
                  </a:lnTo>
                  <a:lnTo>
                    <a:pt x="30924" y="172745"/>
                  </a:lnTo>
                  <a:lnTo>
                    <a:pt x="37846" y="165595"/>
                  </a:lnTo>
                  <a:lnTo>
                    <a:pt x="39484" y="161226"/>
                  </a:lnTo>
                  <a:lnTo>
                    <a:pt x="39484" y="151384"/>
                  </a:lnTo>
                  <a:close/>
                </a:path>
                <a:path w="277494" h="379095">
                  <a:moveTo>
                    <a:pt x="41960" y="182537"/>
                  </a:moveTo>
                  <a:lnTo>
                    <a:pt x="0" y="182537"/>
                  </a:lnTo>
                  <a:lnTo>
                    <a:pt x="0" y="378853"/>
                  </a:lnTo>
                  <a:lnTo>
                    <a:pt x="41960" y="378853"/>
                  </a:lnTo>
                  <a:lnTo>
                    <a:pt x="41960" y="182537"/>
                  </a:lnTo>
                  <a:close/>
                </a:path>
                <a:path w="277494" h="379095">
                  <a:moveTo>
                    <a:pt x="138366" y="93980"/>
                  </a:moveTo>
                  <a:lnTo>
                    <a:pt x="98615" y="93980"/>
                  </a:lnTo>
                  <a:lnTo>
                    <a:pt x="98615" y="0"/>
                  </a:lnTo>
                  <a:lnTo>
                    <a:pt x="86144" y="0"/>
                  </a:lnTo>
                  <a:lnTo>
                    <a:pt x="86144" y="93980"/>
                  </a:lnTo>
                  <a:lnTo>
                    <a:pt x="86144" y="105410"/>
                  </a:lnTo>
                  <a:lnTo>
                    <a:pt x="138366" y="105410"/>
                  </a:lnTo>
                  <a:lnTo>
                    <a:pt x="138366" y="93980"/>
                  </a:lnTo>
                  <a:close/>
                </a:path>
                <a:path w="277494" h="379095">
                  <a:moveTo>
                    <a:pt x="274561" y="151384"/>
                  </a:moveTo>
                  <a:lnTo>
                    <a:pt x="272694" y="146989"/>
                  </a:lnTo>
                  <a:lnTo>
                    <a:pt x="265366" y="139661"/>
                  </a:lnTo>
                  <a:lnTo>
                    <a:pt x="261188" y="137833"/>
                  </a:lnTo>
                  <a:lnTo>
                    <a:pt x="251510" y="137833"/>
                  </a:lnTo>
                  <a:lnTo>
                    <a:pt x="247154" y="139661"/>
                  </a:lnTo>
                  <a:lnTo>
                    <a:pt x="243535" y="143522"/>
                  </a:lnTo>
                  <a:lnTo>
                    <a:pt x="239826" y="147218"/>
                  </a:lnTo>
                  <a:lnTo>
                    <a:pt x="238112" y="151498"/>
                  </a:lnTo>
                  <a:lnTo>
                    <a:pt x="238112" y="156286"/>
                  </a:lnTo>
                  <a:lnTo>
                    <a:pt x="238112" y="161226"/>
                  </a:lnTo>
                  <a:lnTo>
                    <a:pt x="239826" y="165595"/>
                  </a:lnTo>
                  <a:lnTo>
                    <a:pt x="247154" y="172745"/>
                  </a:lnTo>
                  <a:lnTo>
                    <a:pt x="251358" y="174586"/>
                  </a:lnTo>
                  <a:lnTo>
                    <a:pt x="261467" y="174586"/>
                  </a:lnTo>
                  <a:lnTo>
                    <a:pt x="265785" y="172745"/>
                  </a:lnTo>
                  <a:lnTo>
                    <a:pt x="269354" y="169214"/>
                  </a:lnTo>
                  <a:lnTo>
                    <a:pt x="272694" y="165595"/>
                  </a:lnTo>
                  <a:lnTo>
                    <a:pt x="274561" y="161226"/>
                  </a:lnTo>
                  <a:lnTo>
                    <a:pt x="274561" y="151384"/>
                  </a:lnTo>
                  <a:close/>
                </a:path>
                <a:path w="277494" h="379095">
                  <a:moveTo>
                    <a:pt x="277075" y="182537"/>
                  </a:moveTo>
                  <a:lnTo>
                    <a:pt x="234886" y="182537"/>
                  </a:lnTo>
                  <a:lnTo>
                    <a:pt x="234886" y="378853"/>
                  </a:lnTo>
                  <a:lnTo>
                    <a:pt x="277075" y="378853"/>
                  </a:lnTo>
                  <a:lnTo>
                    <a:pt x="277075"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74" y="6421409"/>
              <a:ext cx="124015" cy="193776"/>
            </a:xfrm>
            <a:prstGeom prst="rect">
              <a:avLst/>
            </a:prstGeom>
            <a:blipFill>
              <a:blip r:embed="rId9" cstate="print"/>
              <a:stretch>
                <a:fillRect/>
              </a:stretch>
            </a:blipFill>
          </p:spPr>
          <p:txBody>
            <a:bodyPr wrap="square" lIns="0" tIns="0" rIns="0" bIns="0" rtlCol="0"/>
            <a:lstStyle/>
            <a:p>
              <a:endParaRPr dirty="0"/>
            </a:p>
          </p:txBody>
        </p:sp>
        <p:sp>
          <p:nvSpPr>
            <p:cNvPr id="14" name="object 14"/>
            <p:cNvSpPr/>
            <p:nvPr/>
          </p:nvSpPr>
          <p:spPr>
            <a:xfrm>
              <a:off x="804391" y="6461031"/>
              <a:ext cx="125564" cy="151676"/>
            </a:xfrm>
            <a:prstGeom prst="rect">
              <a:avLst/>
            </a:prstGeom>
            <a:blipFill>
              <a:blip r:embed="rId10" cstate="print"/>
              <a:stretch>
                <a:fillRect/>
              </a:stretch>
            </a:blipFill>
          </p:spPr>
          <p:txBody>
            <a:bodyPr wrap="square" lIns="0" tIns="0" rIns="0" bIns="0" rtlCol="0"/>
            <a:lstStyle/>
            <a:p>
              <a:endParaRPr dirty="0"/>
            </a:p>
          </p:txBody>
        </p:sp>
        <p:sp>
          <p:nvSpPr>
            <p:cNvPr id="15" name="object 15"/>
            <p:cNvSpPr/>
            <p:nvPr/>
          </p:nvSpPr>
          <p:spPr>
            <a:xfrm>
              <a:off x="951509" y="6421409"/>
              <a:ext cx="303997" cy="191922"/>
            </a:xfrm>
            <a:prstGeom prst="rect">
              <a:avLst/>
            </a:prstGeom>
            <a:blipFill>
              <a:blip r:embed="rId11" cstate="print"/>
              <a:stretch>
                <a:fillRect/>
              </a:stretch>
            </a:blipFill>
          </p:spPr>
          <p:txBody>
            <a:bodyPr wrap="square" lIns="0" tIns="0" rIns="0" bIns="0" rtlCol="0"/>
            <a:lstStyle/>
            <a:p>
              <a:endParaRPr dirty="0"/>
            </a:p>
          </p:txBody>
        </p:sp>
        <p:sp>
          <p:nvSpPr>
            <p:cNvPr id="16" name="object 16"/>
            <p:cNvSpPr/>
            <p:nvPr/>
          </p:nvSpPr>
          <p:spPr>
            <a:xfrm>
              <a:off x="1278890" y="6421412"/>
              <a:ext cx="701040" cy="193675"/>
            </a:xfrm>
            <a:custGeom>
              <a:avLst/>
              <a:gdLst/>
              <a:ahLst/>
              <a:cxnLst/>
              <a:rect l="l" t="t" r="r" b="b"/>
              <a:pathLst>
                <a:path w="701039" h="193675">
                  <a:moveTo>
                    <a:pt x="114541" y="191312"/>
                  </a:moveTo>
                  <a:lnTo>
                    <a:pt x="112026" y="184569"/>
                  </a:lnTo>
                  <a:lnTo>
                    <a:pt x="109016" y="174155"/>
                  </a:lnTo>
                  <a:lnTo>
                    <a:pt x="102171" y="148551"/>
                  </a:lnTo>
                  <a:lnTo>
                    <a:pt x="98869" y="138836"/>
                  </a:lnTo>
                  <a:lnTo>
                    <a:pt x="95059" y="131673"/>
                  </a:lnTo>
                  <a:lnTo>
                    <a:pt x="94576" y="130746"/>
                  </a:lnTo>
                  <a:lnTo>
                    <a:pt x="89001" y="124460"/>
                  </a:lnTo>
                  <a:lnTo>
                    <a:pt x="81915" y="120192"/>
                  </a:lnTo>
                  <a:lnTo>
                    <a:pt x="81915" y="119519"/>
                  </a:lnTo>
                  <a:lnTo>
                    <a:pt x="91605" y="114401"/>
                  </a:lnTo>
                  <a:lnTo>
                    <a:pt x="99568" y="106921"/>
                  </a:lnTo>
                  <a:lnTo>
                    <a:pt x="100203" y="106324"/>
                  </a:lnTo>
                  <a:lnTo>
                    <a:pt x="106349" y="95491"/>
                  </a:lnTo>
                  <a:lnTo>
                    <a:pt x="108699" y="82156"/>
                  </a:lnTo>
                  <a:lnTo>
                    <a:pt x="107772" y="72326"/>
                  </a:lnTo>
                  <a:lnTo>
                    <a:pt x="105143" y="63919"/>
                  </a:lnTo>
                  <a:lnTo>
                    <a:pt x="105092" y="63754"/>
                  </a:lnTo>
                  <a:lnTo>
                    <a:pt x="100711" y="56464"/>
                  </a:lnTo>
                  <a:lnTo>
                    <a:pt x="94742" y="50431"/>
                  </a:lnTo>
                  <a:lnTo>
                    <a:pt x="85686" y="44958"/>
                  </a:lnTo>
                  <a:lnTo>
                    <a:pt x="74714" y="41300"/>
                  </a:lnTo>
                  <a:lnTo>
                    <a:pt x="74714" y="85077"/>
                  </a:lnTo>
                  <a:lnTo>
                    <a:pt x="72859" y="94081"/>
                  </a:lnTo>
                  <a:lnTo>
                    <a:pt x="67513" y="100965"/>
                  </a:lnTo>
                  <a:lnTo>
                    <a:pt x="58953" y="105371"/>
                  </a:lnTo>
                  <a:lnTo>
                    <a:pt x="47485" y="106921"/>
                  </a:lnTo>
                  <a:lnTo>
                    <a:pt x="33985" y="106921"/>
                  </a:lnTo>
                  <a:lnTo>
                    <a:pt x="33985" y="65062"/>
                  </a:lnTo>
                  <a:lnTo>
                    <a:pt x="36449" y="64604"/>
                  </a:lnTo>
                  <a:lnTo>
                    <a:pt x="41186" y="63919"/>
                  </a:lnTo>
                  <a:lnTo>
                    <a:pt x="49504" y="63919"/>
                  </a:lnTo>
                  <a:lnTo>
                    <a:pt x="60083" y="65354"/>
                  </a:lnTo>
                  <a:lnTo>
                    <a:pt x="68008" y="69354"/>
                  </a:lnTo>
                  <a:lnTo>
                    <a:pt x="72986" y="75920"/>
                  </a:lnTo>
                  <a:lnTo>
                    <a:pt x="74714" y="85077"/>
                  </a:lnTo>
                  <a:lnTo>
                    <a:pt x="74714" y="41300"/>
                  </a:lnTo>
                  <a:lnTo>
                    <a:pt x="61315" y="39166"/>
                  </a:lnTo>
                  <a:lnTo>
                    <a:pt x="45681" y="38506"/>
                  </a:lnTo>
                  <a:lnTo>
                    <a:pt x="32397" y="38735"/>
                  </a:lnTo>
                  <a:lnTo>
                    <a:pt x="20129" y="39395"/>
                  </a:lnTo>
                  <a:lnTo>
                    <a:pt x="9220" y="40398"/>
                  </a:lnTo>
                  <a:lnTo>
                    <a:pt x="0" y="41643"/>
                  </a:lnTo>
                  <a:lnTo>
                    <a:pt x="0" y="191312"/>
                  </a:lnTo>
                  <a:lnTo>
                    <a:pt x="33985" y="191312"/>
                  </a:lnTo>
                  <a:lnTo>
                    <a:pt x="33985" y="131673"/>
                  </a:lnTo>
                  <a:lnTo>
                    <a:pt x="44335" y="131673"/>
                  </a:lnTo>
                  <a:lnTo>
                    <a:pt x="72059" y="168770"/>
                  </a:lnTo>
                  <a:lnTo>
                    <a:pt x="74904" y="179044"/>
                  </a:lnTo>
                  <a:lnTo>
                    <a:pt x="77368" y="186613"/>
                  </a:lnTo>
                  <a:lnTo>
                    <a:pt x="79425" y="191312"/>
                  </a:lnTo>
                  <a:lnTo>
                    <a:pt x="114541" y="191312"/>
                  </a:lnTo>
                  <a:close/>
                </a:path>
                <a:path w="701039" h="193675">
                  <a:moveTo>
                    <a:pt x="231775" y="146532"/>
                  </a:moveTo>
                  <a:lnTo>
                    <a:pt x="209829" y="109524"/>
                  </a:lnTo>
                  <a:lnTo>
                    <a:pt x="179730" y="96164"/>
                  </a:lnTo>
                  <a:lnTo>
                    <a:pt x="170967" y="91427"/>
                  </a:lnTo>
                  <a:lnTo>
                    <a:pt x="165874" y="86283"/>
                  </a:lnTo>
                  <a:lnTo>
                    <a:pt x="164236" y="79908"/>
                  </a:lnTo>
                  <a:lnTo>
                    <a:pt x="165595" y="74295"/>
                  </a:lnTo>
                  <a:lnTo>
                    <a:pt x="169697" y="69634"/>
                  </a:lnTo>
                  <a:lnTo>
                    <a:pt x="176593" y="66459"/>
                  </a:lnTo>
                  <a:lnTo>
                    <a:pt x="186309" y="65278"/>
                  </a:lnTo>
                  <a:lnTo>
                    <a:pt x="196672" y="65989"/>
                  </a:lnTo>
                  <a:lnTo>
                    <a:pt x="205460" y="67779"/>
                  </a:lnTo>
                  <a:lnTo>
                    <a:pt x="212610" y="70116"/>
                  </a:lnTo>
                  <a:lnTo>
                    <a:pt x="218046" y="72478"/>
                  </a:lnTo>
                  <a:lnTo>
                    <a:pt x="225691" y="44792"/>
                  </a:lnTo>
                  <a:lnTo>
                    <a:pt x="218249" y="41897"/>
                  </a:lnTo>
                  <a:lnTo>
                    <a:pt x="209372" y="39458"/>
                  </a:lnTo>
                  <a:lnTo>
                    <a:pt x="198970" y="37769"/>
                  </a:lnTo>
                  <a:lnTo>
                    <a:pt x="186969" y="37147"/>
                  </a:lnTo>
                  <a:lnTo>
                    <a:pt x="162915" y="40640"/>
                  </a:lnTo>
                  <a:lnTo>
                    <a:pt x="144868" y="50279"/>
                  </a:lnTo>
                  <a:lnTo>
                    <a:pt x="133527" y="64770"/>
                  </a:lnTo>
                  <a:lnTo>
                    <a:pt x="129590" y="82829"/>
                  </a:lnTo>
                  <a:lnTo>
                    <a:pt x="132549" y="97891"/>
                  </a:lnTo>
                  <a:lnTo>
                    <a:pt x="140957" y="110197"/>
                  </a:lnTo>
                  <a:lnTo>
                    <a:pt x="154076" y="120015"/>
                  </a:lnTo>
                  <a:lnTo>
                    <a:pt x="171221" y="127622"/>
                  </a:lnTo>
                  <a:lnTo>
                    <a:pt x="182892" y="132384"/>
                  </a:lnTo>
                  <a:lnTo>
                    <a:pt x="190779" y="137210"/>
                  </a:lnTo>
                  <a:lnTo>
                    <a:pt x="195249" y="142582"/>
                  </a:lnTo>
                  <a:lnTo>
                    <a:pt x="196659" y="148996"/>
                  </a:lnTo>
                  <a:lnTo>
                    <a:pt x="195110" y="155740"/>
                  </a:lnTo>
                  <a:lnTo>
                    <a:pt x="190525" y="160921"/>
                  </a:lnTo>
                  <a:lnTo>
                    <a:pt x="182981" y="164249"/>
                  </a:lnTo>
                  <a:lnTo>
                    <a:pt x="172580" y="165430"/>
                  </a:lnTo>
                  <a:lnTo>
                    <a:pt x="161759" y="164617"/>
                  </a:lnTo>
                  <a:lnTo>
                    <a:pt x="151536" y="162471"/>
                  </a:lnTo>
                  <a:lnTo>
                    <a:pt x="142328" y="159435"/>
                  </a:lnTo>
                  <a:lnTo>
                    <a:pt x="134543" y="155968"/>
                  </a:lnTo>
                  <a:lnTo>
                    <a:pt x="127571" y="184327"/>
                  </a:lnTo>
                  <a:lnTo>
                    <a:pt x="135458" y="187756"/>
                  </a:lnTo>
                  <a:lnTo>
                    <a:pt x="145757" y="190715"/>
                  </a:lnTo>
                  <a:lnTo>
                    <a:pt x="157721" y="192786"/>
                  </a:lnTo>
                  <a:lnTo>
                    <a:pt x="170548" y="193560"/>
                  </a:lnTo>
                  <a:lnTo>
                    <a:pt x="197675" y="189788"/>
                  </a:lnTo>
                  <a:lnTo>
                    <a:pt x="216776" y="179578"/>
                  </a:lnTo>
                  <a:lnTo>
                    <a:pt x="228066" y="164604"/>
                  </a:lnTo>
                  <a:lnTo>
                    <a:pt x="231775" y="146532"/>
                  </a:lnTo>
                  <a:close/>
                </a:path>
                <a:path w="701039" h="193675">
                  <a:moveTo>
                    <a:pt x="278549" y="6769"/>
                  </a:moveTo>
                  <a:lnTo>
                    <a:pt x="272021" y="0"/>
                  </a:lnTo>
                  <a:lnTo>
                    <a:pt x="254685" y="0"/>
                  </a:lnTo>
                  <a:lnTo>
                    <a:pt x="247713" y="6769"/>
                  </a:lnTo>
                  <a:lnTo>
                    <a:pt x="247713" y="23634"/>
                  </a:lnTo>
                  <a:lnTo>
                    <a:pt x="254469" y="30835"/>
                  </a:lnTo>
                  <a:lnTo>
                    <a:pt x="272021" y="30835"/>
                  </a:lnTo>
                  <a:lnTo>
                    <a:pt x="278549" y="23634"/>
                  </a:lnTo>
                  <a:lnTo>
                    <a:pt x="278549" y="6769"/>
                  </a:lnTo>
                  <a:close/>
                </a:path>
                <a:path w="701039" h="193675">
                  <a:moveTo>
                    <a:pt x="280352" y="39624"/>
                  </a:moveTo>
                  <a:lnTo>
                    <a:pt x="245922" y="39624"/>
                  </a:lnTo>
                  <a:lnTo>
                    <a:pt x="245922" y="191300"/>
                  </a:lnTo>
                  <a:lnTo>
                    <a:pt x="280352" y="191300"/>
                  </a:lnTo>
                  <a:lnTo>
                    <a:pt x="280352" y="39624"/>
                  </a:lnTo>
                  <a:close/>
                </a:path>
                <a:path w="701039" h="193675">
                  <a:moveTo>
                    <a:pt x="415137" y="39217"/>
                  </a:moveTo>
                  <a:lnTo>
                    <a:pt x="298564" y="39217"/>
                  </a:lnTo>
                  <a:lnTo>
                    <a:pt x="298564" y="68427"/>
                  </a:lnTo>
                  <a:lnTo>
                    <a:pt x="339293" y="68427"/>
                  </a:lnTo>
                  <a:lnTo>
                    <a:pt x="339293" y="191617"/>
                  </a:lnTo>
                  <a:lnTo>
                    <a:pt x="373735" y="191617"/>
                  </a:lnTo>
                  <a:lnTo>
                    <a:pt x="373735" y="68427"/>
                  </a:lnTo>
                  <a:lnTo>
                    <a:pt x="415137" y="68427"/>
                  </a:lnTo>
                  <a:lnTo>
                    <a:pt x="415137" y="39217"/>
                  </a:lnTo>
                  <a:close/>
                </a:path>
                <a:path w="701039" h="193675">
                  <a:moveTo>
                    <a:pt x="521119" y="162712"/>
                  </a:moveTo>
                  <a:lnTo>
                    <a:pt x="458762" y="162712"/>
                  </a:lnTo>
                  <a:lnTo>
                    <a:pt x="458762" y="127152"/>
                  </a:lnTo>
                  <a:lnTo>
                    <a:pt x="514578" y="127152"/>
                  </a:lnTo>
                  <a:lnTo>
                    <a:pt x="514578" y="99212"/>
                  </a:lnTo>
                  <a:lnTo>
                    <a:pt x="458762" y="99212"/>
                  </a:lnTo>
                  <a:lnTo>
                    <a:pt x="458762"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32"/>
                  </a:moveTo>
                  <a:lnTo>
                    <a:pt x="620903" y="109524"/>
                  </a:lnTo>
                  <a:lnTo>
                    <a:pt x="590791" y="96164"/>
                  </a:lnTo>
                  <a:lnTo>
                    <a:pt x="582041" y="91427"/>
                  </a:lnTo>
                  <a:lnTo>
                    <a:pt x="576961" y="86283"/>
                  </a:lnTo>
                  <a:lnTo>
                    <a:pt x="575322" y="79908"/>
                  </a:lnTo>
                  <a:lnTo>
                    <a:pt x="576681" y="74295"/>
                  </a:lnTo>
                  <a:lnTo>
                    <a:pt x="580783" y="69634"/>
                  </a:lnTo>
                  <a:lnTo>
                    <a:pt x="587667" y="66459"/>
                  </a:lnTo>
                  <a:lnTo>
                    <a:pt x="597382" y="65278"/>
                  </a:lnTo>
                  <a:lnTo>
                    <a:pt x="607745" y="65989"/>
                  </a:lnTo>
                  <a:lnTo>
                    <a:pt x="616534" y="67779"/>
                  </a:lnTo>
                  <a:lnTo>
                    <a:pt x="623684" y="70116"/>
                  </a:lnTo>
                  <a:lnTo>
                    <a:pt x="629119" y="72478"/>
                  </a:lnTo>
                  <a:lnTo>
                    <a:pt x="636765" y="44792"/>
                  </a:lnTo>
                  <a:lnTo>
                    <a:pt x="629323" y="41897"/>
                  </a:lnTo>
                  <a:lnTo>
                    <a:pt x="620445" y="39458"/>
                  </a:lnTo>
                  <a:lnTo>
                    <a:pt x="610044" y="37769"/>
                  </a:lnTo>
                  <a:lnTo>
                    <a:pt x="598055" y="37147"/>
                  </a:lnTo>
                  <a:lnTo>
                    <a:pt x="573989" y="40640"/>
                  </a:lnTo>
                  <a:lnTo>
                    <a:pt x="555942" y="50279"/>
                  </a:lnTo>
                  <a:lnTo>
                    <a:pt x="544601" y="64770"/>
                  </a:lnTo>
                  <a:lnTo>
                    <a:pt x="540677" y="82829"/>
                  </a:lnTo>
                  <a:lnTo>
                    <a:pt x="543636" y="97891"/>
                  </a:lnTo>
                  <a:lnTo>
                    <a:pt x="552030" y="110197"/>
                  </a:lnTo>
                  <a:lnTo>
                    <a:pt x="565162" y="120015"/>
                  </a:lnTo>
                  <a:lnTo>
                    <a:pt x="582295" y="127622"/>
                  </a:lnTo>
                  <a:lnTo>
                    <a:pt x="593953" y="132384"/>
                  </a:lnTo>
                  <a:lnTo>
                    <a:pt x="601840" y="137210"/>
                  </a:lnTo>
                  <a:lnTo>
                    <a:pt x="606310" y="142582"/>
                  </a:lnTo>
                  <a:lnTo>
                    <a:pt x="607733" y="148996"/>
                  </a:lnTo>
                  <a:lnTo>
                    <a:pt x="606183" y="155740"/>
                  </a:lnTo>
                  <a:lnTo>
                    <a:pt x="601599" y="160921"/>
                  </a:lnTo>
                  <a:lnTo>
                    <a:pt x="594055" y="164249"/>
                  </a:lnTo>
                  <a:lnTo>
                    <a:pt x="583653" y="165430"/>
                  </a:lnTo>
                  <a:lnTo>
                    <a:pt x="572833" y="164617"/>
                  </a:lnTo>
                  <a:lnTo>
                    <a:pt x="562597" y="162471"/>
                  </a:lnTo>
                  <a:lnTo>
                    <a:pt x="553389" y="159435"/>
                  </a:lnTo>
                  <a:lnTo>
                    <a:pt x="545630" y="155968"/>
                  </a:lnTo>
                  <a:lnTo>
                    <a:pt x="538645" y="184327"/>
                  </a:lnTo>
                  <a:lnTo>
                    <a:pt x="546531" y="187756"/>
                  </a:lnTo>
                  <a:lnTo>
                    <a:pt x="556844" y="190715"/>
                  </a:lnTo>
                  <a:lnTo>
                    <a:pt x="568807" y="192786"/>
                  </a:lnTo>
                  <a:lnTo>
                    <a:pt x="581634" y="193560"/>
                  </a:lnTo>
                  <a:lnTo>
                    <a:pt x="608749" y="189788"/>
                  </a:lnTo>
                  <a:lnTo>
                    <a:pt x="627837" y="179578"/>
                  </a:lnTo>
                  <a:lnTo>
                    <a:pt x="639127" y="164604"/>
                  </a:lnTo>
                  <a:lnTo>
                    <a:pt x="642835" y="146532"/>
                  </a:lnTo>
                  <a:close/>
                </a:path>
                <a:path w="701039" h="193675">
                  <a:moveTo>
                    <a:pt x="698614" y="6769"/>
                  </a:moveTo>
                  <a:lnTo>
                    <a:pt x="692086" y="0"/>
                  </a:lnTo>
                  <a:lnTo>
                    <a:pt x="674751" y="0"/>
                  </a:lnTo>
                  <a:lnTo>
                    <a:pt x="667791" y="6769"/>
                  </a:lnTo>
                  <a:lnTo>
                    <a:pt x="667791" y="23634"/>
                  </a:lnTo>
                  <a:lnTo>
                    <a:pt x="674547" y="30835"/>
                  </a:lnTo>
                  <a:lnTo>
                    <a:pt x="692086" y="30835"/>
                  </a:lnTo>
                  <a:lnTo>
                    <a:pt x="698614" y="23634"/>
                  </a:lnTo>
                  <a:lnTo>
                    <a:pt x="698614" y="6769"/>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78" y="6483832"/>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63" y="51777"/>
                  </a:moveTo>
                  <a:lnTo>
                    <a:pt x="455599" y="51777"/>
                  </a:lnTo>
                  <a:lnTo>
                    <a:pt x="427736" y="127203"/>
                  </a:lnTo>
                  <a:lnTo>
                    <a:pt x="400050" y="51777"/>
                  </a:lnTo>
                  <a:lnTo>
                    <a:pt x="385762" y="51777"/>
                  </a:lnTo>
                  <a:lnTo>
                    <a:pt x="357543" y="126847"/>
                  </a:lnTo>
                  <a:lnTo>
                    <a:pt x="330390" y="51777"/>
                  </a:lnTo>
                  <a:lnTo>
                    <a:pt x="314350" y="51777"/>
                  </a:lnTo>
                  <a:lnTo>
                    <a:pt x="349084" y="146062"/>
                  </a:lnTo>
                  <a:lnTo>
                    <a:pt x="365302" y="146062"/>
                  </a:lnTo>
                  <a:lnTo>
                    <a:pt x="392645" y="74549"/>
                  </a:lnTo>
                  <a:lnTo>
                    <a:pt x="419620" y="146062"/>
                  </a:lnTo>
                  <a:lnTo>
                    <a:pt x="435838" y="146062"/>
                  </a:lnTo>
                  <a:lnTo>
                    <a:pt x="470763"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55" y="48742"/>
                  </a:moveTo>
                  <a:lnTo>
                    <a:pt x="584746" y="48742"/>
                  </a:lnTo>
                  <a:lnTo>
                    <a:pt x="584746" y="59766"/>
                  </a:lnTo>
                  <a:lnTo>
                    <a:pt x="583158" y="58026"/>
                  </a:lnTo>
                  <a:lnTo>
                    <a:pt x="583158" y="84328"/>
                  </a:lnTo>
                  <a:lnTo>
                    <a:pt x="583158" y="103174"/>
                  </a:lnTo>
                  <a:lnTo>
                    <a:pt x="576110" y="109397"/>
                  </a:lnTo>
                  <a:lnTo>
                    <a:pt x="557415" y="109397"/>
                  </a:lnTo>
                  <a:lnTo>
                    <a:pt x="550176" y="103174"/>
                  </a:lnTo>
                  <a:lnTo>
                    <a:pt x="550176" y="84328"/>
                  </a:lnTo>
                  <a:lnTo>
                    <a:pt x="557415" y="78270"/>
                  </a:lnTo>
                  <a:lnTo>
                    <a:pt x="576110" y="78270"/>
                  </a:lnTo>
                  <a:lnTo>
                    <a:pt x="583158" y="84328"/>
                  </a:lnTo>
                  <a:lnTo>
                    <a:pt x="583158" y="58026"/>
                  </a:lnTo>
                  <a:lnTo>
                    <a:pt x="579602" y="54102"/>
                  </a:lnTo>
                  <a:lnTo>
                    <a:pt x="573163" y="50101"/>
                  </a:lnTo>
                  <a:lnTo>
                    <a:pt x="565365" y="47752"/>
                  </a:lnTo>
                  <a:lnTo>
                    <a:pt x="556171" y="46964"/>
                  </a:lnTo>
                  <a:lnTo>
                    <a:pt x="538581" y="50228"/>
                  </a:lnTo>
                  <a:lnTo>
                    <a:pt x="523786" y="59550"/>
                  </a:lnTo>
                  <a:lnTo>
                    <a:pt x="513600" y="74282"/>
                  </a:lnTo>
                  <a:lnTo>
                    <a:pt x="509803" y="93751"/>
                  </a:lnTo>
                  <a:lnTo>
                    <a:pt x="513600" y="113258"/>
                  </a:lnTo>
                  <a:lnTo>
                    <a:pt x="523786" y="128054"/>
                  </a:lnTo>
                  <a:lnTo>
                    <a:pt x="538581" y="137439"/>
                  </a:lnTo>
                  <a:lnTo>
                    <a:pt x="556171" y="140716"/>
                  </a:lnTo>
                  <a:lnTo>
                    <a:pt x="564476" y="140081"/>
                  </a:lnTo>
                  <a:lnTo>
                    <a:pt x="571665" y="138163"/>
                  </a:lnTo>
                  <a:lnTo>
                    <a:pt x="577773" y="134950"/>
                  </a:lnTo>
                  <a:lnTo>
                    <a:pt x="582803" y="130403"/>
                  </a:lnTo>
                  <a:lnTo>
                    <a:pt x="582803" y="132168"/>
                  </a:lnTo>
                  <a:lnTo>
                    <a:pt x="581520" y="140830"/>
                  </a:lnTo>
                  <a:lnTo>
                    <a:pt x="577481" y="147193"/>
                  </a:lnTo>
                  <a:lnTo>
                    <a:pt x="570369" y="151117"/>
                  </a:lnTo>
                  <a:lnTo>
                    <a:pt x="559879" y="152450"/>
                  </a:lnTo>
                  <a:lnTo>
                    <a:pt x="551726" y="151777"/>
                  </a:lnTo>
                  <a:lnTo>
                    <a:pt x="543382" y="149860"/>
                  </a:lnTo>
                  <a:lnTo>
                    <a:pt x="535571" y="146837"/>
                  </a:lnTo>
                  <a:lnTo>
                    <a:pt x="529018" y="142849"/>
                  </a:lnTo>
                  <a:lnTo>
                    <a:pt x="515620" y="170243"/>
                  </a:lnTo>
                  <a:lnTo>
                    <a:pt x="525538" y="175514"/>
                  </a:lnTo>
                  <a:lnTo>
                    <a:pt x="537121" y="179298"/>
                  </a:lnTo>
                  <a:lnTo>
                    <a:pt x="550037" y="181584"/>
                  </a:lnTo>
                  <a:lnTo>
                    <a:pt x="563930" y="182346"/>
                  </a:lnTo>
                  <a:lnTo>
                    <a:pt x="588657" y="178955"/>
                  </a:lnTo>
                  <a:lnTo>
                    <a:pt x="607110" y="168656"/>
                  </a:lnTo>
                  <a:lnTo>
                    <a:pt x="617880" y="152450"/>
                  </a:lnTo>
                  <a:lnTo>
                    <a:pt x="618655" y="151282"/>
                  </a:lnTo>
                  <a:lnTo>
                    <a:pt x="622046" y="130403"/>
                  </a:lnTo>
                  <a:lnTo>
                    <a:pt x="622655" y="126669"/>
                  </a:lnTo>
                  <a:lnTo>
                    <a:pt x="622655" y="109397"/>
                  </a:lnTo>
                  <a:lnTo>
                    <a:pt x="622655" y="78270"/>
                  </a:lnTo>
                  <a:lnTo>
                    <a:pt x="622655" y="59766"/>
                  </a:lnTo>
                  <a:lnTo>
                    <a:pt x="622655" y="48742"/>
                  </a:lnTo>
                  <a:close/>
                </a:path>
                <a:path w="1452879" h="182879">
                  <a:moveTo>
                    <a:pt x="742975" y="97320"/>
                  </a:moveTo>
                  <a:lnTo>
                    <a:pt x="741006" y="87363"/>
                  </a:lnTo>
                  <a:lnTo>
                    <a:pt x="738695" y="75565"/>
                  </a:lnTo>
                  <a:lnTo>
                    <a:pt x="737819" y="74371"/>
                  </a:lnTo>
                  <a:lnTo>
                    <a:pt x="727138" y="59804"/>
                  </a:lnTo>
                  <a:lnTo>
                    <a:pt x="710234" y="50203"/>
                  </a:lnTo>
                  <a:lnTo>
                    <a:pt x="705764" y="49504"/>
                  </a:lnTo>
                  <a:lnTo>
                    <a:pt x="705764" y="87363"/>
                  </a:lnTo>
                  <a:lnTo>
                    <a:pt x="674725" y="87363"/>
                  </a:lnTo>
                  <a:lnTo>
                    <a:pt x="676313" y="79171"/>
                  </a:lnTo>
                  <a:lnTo>
                    <a:pt x="681951" y="74371"/>
                  </a:lnTo>
                  <a:lnTo>
                    <a:pt x="698360" y="74371"/>
                  </a:lnTo>
                  <a:lnTo>
                    <a:pt x="704176" y="79171"/>
                  </a:lnTo>
                  <a:lnTo>
                    <a:pt x="705764" y="87363"/>
                  </a:lnTo>
                  <a:lnTo>
                    <a:pt x="705764" y="49504"/>
                  </a:lnTo>
                  <a:lnTo>
                    <a:pt x="650849" y="61074"/>
                  </a:lnTo>
                  <a:lnTo>
                    <a:pt x="635228" y="97320"/>
                  </a:lnTo>
                  <a:lnTo>
                    <a:pt x="639356" y="117436"/>
                  </a:lnTo>
                  <a:lnTo>
                    <a:pt x="651116" y="133451"/>
                  </a:lnTo>
                  <a:lnTo>
                    <a:pt x="669518" y="144018"/>
                  </a:lnTo>
                  <a:lnTo>
                    <a:pt x="693597" y="147840"/>
                  </a:lnTo>
                  <a:lnTo>
                    <a:pt x="706970" y="146837"/>
                  </a:lnTo>
                  <a:lnTo>
                    <a:pt x="718362" y="143878"/>
                  </a:lnTo>
                  <a:lnTo>
                    <a:pt x="727913" y="138976"/>
                  </a:lnTo>
                  <a:lnTo>
                    <a:pt x="735749" y="132181"/>
                  </a:lnTo>
                  <a:lnTo>
                    <a:pt x="721931" y="118135"/>
                  </a:lnTo>
                  <a:lnTo>
                    <a:pt x="714933" y="111010"/>
                  </a:lnTo>
                  <a:lnTo>
                    <a:pt x="708583" y="115824"/>
                  </a:lnTo>
                  <a:lnTo>
                    <a:pt x="703643" y="118135"/>
                  </a:lnTo>
                  <a:lnTo>
                    <a:pt x="684961" y="118135"/>
                  </a:lnTo>
                  <a:lnTo>
                    <a:pt x="678256" y="114211"/>
                  </a:lnTo>
                  <a:lnTo>
                    <a:pt x="675436" y="106743"/>
                  </a:lnTo>
                  <a:lnTo>
                    <a:pt x="742442" y="106743"/>
                  </a:lnTo>
                  <a:lnTo>
                    <a:pt x="742619" y="103911"/>
                  </a:lnTo>
                  <a:lnTo>
                    <a:pt x="742975" y="100164"/>
                  </a:lnTo>
                  <a:lnTo>
                    <a:pt x="742975" y="97320"/>
                  </a:lnTo>
                  <a:close/>
                </a:path>
                <a:path w="1452879" h="182879">
                  <a:moveTo>
                    <a:pt x="795375" y="14058"/>
                  </a:moveTo>
                  <a:lnTo>
                    <a:pt x="755535" y="14058"/>
                  </a:lnTo>
                  <a:lnTo>
                    <a:pt x="755535" y="146062"/>
                  </a:lnTo>
                  <a:lnTo>
                    <a:pt x="795375" y="146062"/>
                  </a:lnTo>
                  <a:lnTo>
                    <a:pt x="795375" y="14058"/>
                  </a:lnTo>
                  <a:close/>
                </a:path>
                <a:path w="1452879" h="182879">
                  <a:moveTo>
                    <a:pt x="852893" y="48742"/>
                  </a:moveTo>
                  <a:lnTo>
                    <a:pt x="813041" y="48742"/>
                  </a:lnTo>
                  <a:lnTo>
                    <a:pt x="813041" y="146050"/>
                  </a:lnTo>
                  <a:lnTo>
                    <a:pt x="852893" y="146050"/>
                  </a:lnTo>
                  <a:lnTo>
                    <a:pt x="852893" y="48742"/>
                  </a:lnTo>
                  <a:close/>
                </a:path>
                <a:path w="1452879" h="182879">
                  <a:moveTo>
                    <a:pt x="856945" y="19748"/>
                  </a:moveTo>
                  <a:lnTo>
                    <a:pt x="855243" y="11798"/>
                  </a:lnTo>
                  <a:lnTo>
                    <a:pt x="850430" y="5549"/>
                  </a:lnTo>
                  <a:lnTo>
                    <a:pt x="842873" y="1460"/>
                  </a:lnTo>
                  <a:lnTo>
                    <a:pt x="832954" y="0"/>
                  </a:lnTo>
                  <a:lnTo>
                    <a:pt x="823036" y="1574"/>
                  </a:lnTo>
                  <a:lnTo>
                    <a:pt x="815479" y="5892"/>
                  </a:lnTo>
                  <a:lnTo>
                    <a:pt x="810666" y="12382"/>
                  </a:lnTo>
                  <a:lnTo>
                    <a:pt x="808977" y="20459"/>
                  </a:lnTo>
                  <a:lnTo>
                    <a:pt x="810666" y="28549"/>
                  </a:lnTo>
                  <a:lnTo>
                    <a:pt x="815479" y="35039"/>
                  </a:lnTo>
                  <a:lnTo>
                    <a:pt x="823036" y="39357"/>
                  </a:lnTo>
                  <a:lnTo>
                    <a:pt x="832954" y="40919"/>
                  </a:lnTo>
                  <a:lnTo>
                    <a:pt x="842873" y="39344"/>
                  </a:lnTo>
                  <a:lnTo>
                    <a:pt x="850430" y="34950"/>
                  </a:lnTo>
                  <a:lnTo>
                    <a:pt x="855243" y="28244"/>
                  </a:lnTo>
                  <a:lnTo>
                    <a:pt x="856945" y="19748"/>
                  </a:lnTo>
                  <a:close/>
                </a:path>
                <a:path w="1452879" h="182879">
                  <a:moveTo>
                    <a:pt x="958176" y="114922"/>
                  </a:moveTo>
                  <a:lnTo>
                    <a:pt x="949528" y="94310"/>
                  </a:lnTo>
                  <a:lnTo>
                    <a:pt x="930490" y="86156"/>
                  </a:lnTo>
                  <a:lnTo>
                    <a:pt x="911453" y="83400"/>
                  </a:lnTo>
                  <a:lnTo>
                    <a:pt x="902804" y="78981"/>
                  </a:lnTo>
                  <a:lnTo>
                    <a:pt x="902804" y="76669"/>
                  </a:lnTo>
                  <a:lnTo>
                    <a:pt x="905624" y="74358"/>
                  </a:lnTo>
                  <a:lnTo>
                    <a:pt x="915860" y="74358"/>
                  </a:lnTo>
                  <a:lnTo>
                    <a:pt x="922235" y="74701"/>
                  </a:lnTo>
                  <a:lnTo>
                    <a:pt x="929119" y="75857"/>
                  </a:lnTo>
                  <a:lnTo>
                    <a:pt x="936332" y="78041"/>
                  </a:lnTo>
                  <a:lnTo>
                    <a:pt x="943711" y="81470"/>
                  </a:lnTo>
                  <a:lnTo>
                    <a:pt x="954659" y="54965"/>
                  </a:lnTo>
                  <a:lnTo>
                    <a:pt x="946175" y="51473"/>
                  </a:lnTo>
                  <a:lnTo>
                    <a:pt x="936447" y="48971"/>
                  </a:lnTo>
                  <a:lnTo>
                    <a:pt x="925982" y="47472"/>
                  </a:lnTo>
                  <a:lnTo>
                    <a:pt x="915327" y="46964"/>
                  </a:lnTo>
                  <a:lnTo>
                    <a:pt x="893914" y="49593"/>
                  </a:lnTo>
                  <a:lnTo>
                    <a:pt x="878471" y="56730"/>
                  </a:lnTo>
                  <a:lnTo>
                    <a:pt x="869099" y="67310"/>
                  </a:lnTo>
                  <a:lnTo>
                    <a:pt x="865949" y="80238"/>
                  </a:lnTo>
                  <a:lnTo>
                    <a:pt x="874623" y="100838"/>
                  </a:lnTo>
                  <a:lnTo>
                    <a:pt x="893724" y="108902"/>
                  </a:lnTo>
                  <a:lnTo>
                    <a:pt x="912812" y="111531"/>
                  </a:lnTo>
                  <a:lnTo>
                    <a:pt x="921499" y="115811"/>
                  </a:lnTo>
                  <a:lnTo>
                    <a:pt x="921499" y="118656"/>
                  </a:lnTo>
                  <a:lnTo>
                    <a:pt x="918857" y="120434"/>
                  </a:lnTo>
                  <a:lnTo>
                    <a:pt x="909154" y="120434"/>
                  </a:lnTo>
                  <a:lnTo>
                    <a:pt x="900341" y="119849"/>
                  </a:lnTo>
                  <a:lnTo>
                    <a:pt x="891451" y="118148"/>
                  </a:lnTo>
                  <a:lnTo>
                    <a:pt x="882992" y="115417"/>
                  </a:lnTo>
                  <a:lnTo>
                    <a:pt x="875474" y="111721"/>
                  </a:lnTo>
                  <a:lnTo>
                    <a:pt x="864539" y="138226"/>
                  </a:lnTo>
                  <a:lnTo>
                    <a:pt x="873201" y="142138"/>
                  </a:lnTo>
                  <a:lnTo>
                    <a:pt x="883881" y="145161"/>
                  </a:lnTo>
                  <a:lnTo>
                    <a:pt x="895832" y="147129"/>
                  </a:lnTo>
                  <a:lnTo>
                    <a:pt x="908265" y="147828"/>
                  </a:lnTo>
                  <a:lnTo>
                    <a:pt x="930198" y="145173"/>
                  </a:lnTo>
                  <a:lnTo>
                    <a:pt x="945781" y="137985"/>
                  </a:lnTo>
                  <a:lnTo>
                    <a:pt x="955090" y="127495"/>
                  </a:lnTo>
                  <a:lnTo>
                    <a:pt x="958176" y="114922"/>
                  </a:lnTo>
                  <a:close/>
                </a:path>
                <a:path w="1452879" h="182879">
                  <a:moveTo>
                    <a:pt x="1010056" y="48742"/>
                  </a:moveTo>
                  <a:lnTo>
                    <a:pt x="970203" y="48742"/>
                  </a:lnTo>
                  <a:lnTo>
                    <a:pt x="970203" y="146050"/>
                  </a:lnTo>
                  <a:lnTo>
                    <a:pt x="1010056" y="146050"/>
                  </a:lnTo>
                  <a:lnTo>
                    <a:pt x="1010056" y="48742"/>
                  </a:lnTo>
                  <a:close/>
                </a:path>
                <a:path w="1452879" h="182879">
                  <a:moveTo>
                    <a:pt x="1014120" y="19748"/>
                  </a:moveTo>
                  <a:lnTo>
                    <a:pt x="1012418" y="11798"/>
                  </a:lnTo>
                  <a:lnTo>
                    <a:pt x="1007605" y="5549"/>
                  </a:lnTo>
                  <a:lnTo>
                    <a:pt x="1000048" y="1460"/>
                  </a:lnTo>
                  <a:lnTo>
                    <a:pt x="990130" y="0"/>
                  </a:lnTo>
                  <a:lnTo>
                    <a:pt x="980211" y="1574"/>
                  </a:lnTo>
                  <a:lnTo>
                    <a:pt x="972654" y="5892"/>
                  </a:lnTo>
                  <a:lnTo>
                    <a:pt x="967828" y="12382"/>
                  </a:lnTo>
                  <a:lnTo>
                    <a:pt x="966152" y="20459"/>
                  </a:lnTo>
                  <a:lnTo>
                    <a:pt x="967828" y="28549"/>
                  </a:lnTo>
                  <a:lnTo>
                    <a:pt x="972654" y="35039"/>
                  </a:lnTo>
                  <a:lnTo>
                    <a:pt x="980211" y="39357"/>
                  </a:lnTo>
                  <a:lnTo>
                    <a:pt x="990130" y="40919"/>
                  </a:lnTo>
                  <a:lnTo>
                    <a:pt x="1000048" y="39344"/>
                  </a:lnTo>
                  <a:lnTo>
                    <a:pt x="1007605" y="34950"/>
                  </a:lnTo>
                  <a:lnTo>
                    <a:pt x="1012418" y="28244"/>
                  </a:lnTo>
                  <a:lnTo>
                    <a:pt x="1014120" y="19748"/>
                  </a:lnTo>
                  <a:close/>
                </a:path>
                <a:path w="1452879" h="182879">
                  <a:moveTo>
                    <a:pt x="1193825" y="90551"/>
                  </a:moveTo>
                  <a:lnTo>
                    <a:pt x="1190891" y="70840"/>
                  </a:lnTo>
                  <a:lnTo>
                    <a:pt x="1182801" y="57289"/>
                  </a:lnTo>
                  <a:lnTo>
                    <a:pt x="1170609" y="49479"/>
                  </a:lnTo>
                  <a:lnTo>
                    <a:pt x="1155382" y="46964"/>
                  </a:lnTo>
                  <a:lnTo>
                    <a:pt x="1145844" y="47955"/>
                  </a:lnTo>
                  <a:lnTo>
                    <a:pt x="1137196" y="50812"/>
                  </a:lnTo>
                  <a:lnTo>
                    <a:pt x="1129563" y="55448"/>
                  </a:lnTo>
                  <a:lnTo>
                    <a:pt x="1123111" y="61722"/>
                  </a:lnTo>
                  <a:lnTo>
                    <a:pt x="1117320" y="55143"/>
                  </a:lnTo>
                  <a:lnTo>
                    <a:pt x="1110208" y="50546"/>
                  </a:lnTo>
                  <a:lnTo>
                    <a:pt x="1102004" y="47853"/>
                  </a:lnTo>
                  <a:lnTo>
                    <a:pt x="1092962" y="46964"/>
                  </a:lnTo>
                  <a:lnTo>
                    <a:pt x="1085240" y="47637"/>
                  </a:lnTo>
                  <a:lnTo>
                    <a:pt x="1078026" y="49657"/>
                  </a:lnTo>
                  <a:lnTo>
                    <a:pt x="1071448" y="53047"/>
                  </a:lnTo>
                  <a:lnTo>
                    <a:pt x="1065618" y="57823"/>
                  </a:lnTo>
                  <a:lnTo>
                    <a:pt x="1065618" y="48742"/>
                  </a:lnTo>
                  <a:lnTo>
                    <a:pt x="1027709" y="48742"/>
                  </a:lnTo>
                  <a:lnTo>
                    <a:pt x="1027709" y="146050"/>
                  </a:lnTo>
                  <a:lnTo>
                    <a:pt x="1067562" y="146050"/>
                  </a:lnTo>
                  <a:lnTo>
                    <a:pt x="1067562" y="85559"/>
                  </a:lnTo>
                  <a:lnTo>
                    <a:pt x="1073023" y="80759"/>
                  </a:lnTo>
                  <a:lnTo>
                    <a:pt x="1086777" y="80759"/>
                  </a:lnTo>
                  <a:lnTo>
                    <a:pt x="1090841" y="85394"/>
                  </a:lnTo>
                  <a:lnTo>
                    <a:pt x="1090841" y="146050"/>
                  </a:lnTo>
                  <a:lnTo>
                    <a:pt x="1130693" y="146050"/>
                  </a:lnTo>
                  <a:lnTo>
                    <a:pt x="1130693" y="85559"/>
                  </a:lnTo>
                  <a:lnTo>
                    <a:pt x="1136154" y="80759"/>
                  </a:lnTo>
                  <a:lnTo>
                    <a:pt x="1149565" y="80759"/>
                  </a:lnTo>
                  <a:lnTo>
                    <a:pt x="1153972" y="85394"/>
                  </a:lnTo>
                  <a:lnTo>
                    <a:pt x="1153972" y="146050"/>
                  </a:lnTo>
                  <a:lnTo>
                    <a:pt x="1193825" y="146050"/>
                  </a:lnTo>
                  <a:lnTo>
                    <a:pt x="1193825" y="90551"/>
                  </a:lnTo>
                  <a:close/>
                </a:path>
                <a:path w="1452879" h="182879">
                  <a:moveTo>
                    <a:pt x="1234097" y="127736"/>
                  </a:moveTo>
                  <a:lnTo>
                    <a:pt x="1228801" y="122758"/>
                  </a:lnTo>
                  <a:lnTo>
                    <a:pt x="1215936" y="122758"/>
                  </a:lnTo>
                  <a:lnTo>
                    <a:pt x="1210462" y="127736"/>
                  </a:lnTo>
                  <a:lnTo>
                    <a:pt x="1210462" y="134848"/>
                  </a:lnTo>
                  <a:lnTo>
                    <a:pt x="1210462" y="141973"/>
                  </a:lnTo>
                  <a:lnTo>
                    <a:pt x="1215936" y="147129"/>
                  </a:lnTo>
                  <a:lnTo>
                    <a:pt x="1228801" y="147129"/>
                  </a:lnTo>
                  <a:lnTo>
                    <a:pt x="1234097" y="141973"/>
                  </a:lnTo>
                  <a:lnTo>
                    <a:pt x="1234097" y="127736"/>
                  </a:lnTo>
                  <a:close/>
                </a:path>
                <a:path w="1452879" h="182879">
                  <a:moveTo>
                    <a:pt x="1340789" y="100876"/>
                  </a:moveTo>
                  <a:lnTo>
                    <a:pt x="1340700" y="98920"/>
                  </a:lnTo>
                  <a:lnTo>
                    <a:pt x="1339557" y="92329"/>
                  </a:lnTo>
                  <a:lnTo>
                    <a:pt x="1337373" y="79629"/>
                  </a:lnTo>
                  <a:lnTo>
                    <a:pt x="1328432" y="65290"/>
                  </a:lnTo>
                  <a:lnTo>
                    <a:pt x="1327810" y="64287"/>
                  </a:lnTo>
                  <a:lnTo>
                    <a:pt x="1324559" y="62090"/>
                  </a:lnTo>
                  <a:lnTo>
                    <a:pt x="1324559" y="92329"/>
                  </a:lnTo>
                  <a:lnTo>
                    <a:pt x="1264602" y="92329"/>
                  </a:lnTo>
                  <a:lnTo>
                    <a:pt x="1294587" y="65290"/>
                  </a:lnTo>
                  <a:lnTo>
                    <a:pt x="1324559" y="92329"/>
                  </a:lnTo>
                  <a:lnTo>
                    <a:pt x="1324559" y="62090"/>
                  </a:lnTo>
                  <a:lnTo>
                    <a:pt x="1313192" y="54394"/>
                  </a:lnTo>
                  <a:lnTo>
                    <a:pt x="1294587" y="50876"/>
                  </a:lnTo>
                  <a:lnTo>
                    <a:pt x="1275880" y="54457"/>
                  </a:lnTo>
                  <a:lnTo>
                    <a:pt x="1261008" y="64427"/>
                  </a:lnTo>
                  <a:lnTo>
                    <a:pt x="1251216" y="79629"/>
                  </a:lnTo>
                  <a:lnTo>
                    <a:pt x="1247673" y="98920"/>
                  </a:lnTo>
                  <a:lnTo>
                    <a:pt x="1251292" y="118300"/>
                  </a:lnTo>
                  <a:lnTo>
                    <a:pt x="1261503" y="133553"/>
                  </a:lnTo>
                  <a:lnTo>
                    <a:pt x="1277366" y="143535"/>
                  </a:lnTo>
                  <a:lnTo>
                    <a:pt x="1297940" y="147116"/>
                  </a:lnTo>
                  <a:lnTo>
                    <a:pt x="1309052" y="146126"/>
                  </a:lnTo>
                  <a:lnTo>
                    <a:pt x="1319009" y="143205"/>
                  </a:lnTo>
                  <a:lnTo>
                    <a:pt x="1327645" y="138417"/>
                  </a:lnTo>
                  <a:lnTo>
                    <a:pt x="1334401" y="132181"/>
                  </a:lnTo>
                  <a:lnTo>
                    <a:pt x="1334795" y="131813"/>
                  </a:lnTo>
                  <a:lnTo>
                    <a:pt x="1325448" y="120789"/>
                  </a:lnTo>
                  <a:lnTo>
                    <a:pt x="1319872" y="125806"/>
                  </a:lnTo>
                  <a:lnTo>
                    <a:pt x="1313472" y="129362"/>
                  </a:lnTo>
                  <a:lnTo>
                    <a:pt x="1306322" y="131483"/>
                  </a:lnTo>
                  <a:lnTo>
                    <a:pt x="1298460" y="132181"/>
                  </a:lnTo>
                  <a:lnTo>
                    <a:pt x="1285659" y="130200"/>
                  </a:lnTo>
                  <a:lnTo>
                    <a:pt x="1275384" y="124599"/>
                  </a:lnTo>
                  <a:lnTo>
                    <a:pt x="1268183" y="115900"/>
                  </a:lnTo>
                  <a:lnTo>
                    <a:pt x="1264602" y="104609"/>
                  </a:lnTo>
                  <a:lnTo>
                    <a:pt x="1340434" y="104609"/>
                  </a:lnTo>
                  <a:lnTo>
                    <a:pt x="1340612" y="103009"/>
                  </a:lnTo>
                  <a:lnTo>
                    <a:pt x="1340789" y="100876"/>
                  </a:lnTo>
                  <a:close/>
                </a:path>
                <a:path w="1452879" h="182879">
                  <a:moveTo>
                    <a:pt x="1452448" y="14058"/>
                  </a:moveTo>
                  <a:lnTo>
                    <a:pt x="1435696" y="14058"/>
                  </a:lnTo>
                  <a:lnTo>
                    <a:pt x="1435696" y="98920"/>
                  </a:lnTo>
                  <a:lnTo>
                    <a:pt x="1433296" y="112598"/>
                  </a:lnTo>
                  <a:lnTo>
                    <a:pt x="1426692" y="123088"/>
                  </a:lnTo>
                  <a:lnTo>
                    <a:pt x="1416735" y="129806"/>
                  </a:lnTo>
                  <a:lnTo>
                    <a:pt x="1404302" y="132181"/>
                  </a:lnTo>
                  <a:lnTo>
                    <a:pt x="1391793" y="129806"/>
                  </a:lnTo>
                  <a:lnTo>
                    <a:pt x="1381785" y="123088"/>
                  </a:lnTo>
                  <a:lnTo>
                    <a:pt x="1375156" y="112598"/>
                  </a:lnTo>
                  <a:lnTo>
                    <a:pt x="1372743" y="98920"/>
                  </a:lnTo>
                  <a:lnTo>
                    <a:pt x="1375156" y="85267"/>
                  </a:lnTo>
                  <a:lnTo>
                    <a:pt x="1381785" y="74841"/>
                  </a:lnTo>
                  <a:lnTo>
                    <a:pt x="1391793" y="68173"/>
                  </a:lnTo>
                  <a:lnTo>
                    <a:pt x="1404302" y="65836"/>
                  </a:lnTo>
                  <a:lnTo>
                    <a:pt x="1416735" y="68173"/>
                  </a:lnTo>
                  <a:lnTo>
                    <a:pt x="1426692" y="74841"/>
                  </a:lnTo>
                  <a:lnTo>
                    <a:pt x="1433296" y="85267"/>
                  </a:lnTo>
                  <a:lnTo>
                    <a:pt x="1435696" y="98920"/>
                  </a:lnTo>
                  <a:lnTo>
                    <a:pt x="1435696" y="14058"/>
                  </a:lnTo>
                  <a:lnTo>
                    <a:pt x="1435519" y="14058"/>
                  </a:lnTo>
                  <a:lnTo>
                    <a:pt x="1435519" y="66001"/>
                  </a:lnTo>
                  <a:lnTo>
                    <a:pt x="1435366" y="65836"/>
                  </a:lnTo>
                  <a:lnTo>
                    <a:pt x="1429016" y="59359"/>
                  </a:lnTo>
                  <a:lnTo>
                    <a:pt x="1421257" y="54635"/>
                  </a:lnTo>
                  <a:lnTo>
                    <a:pt x="1412481" y="51816"/>
                  </a:lnTo>
                  <a:lnTo>
                    <a:pt x="1402892" y="50888"/>
                  </a:lnTo>
                  <a:lnTo>
                    <a:pt x="1383982" y="54330"/>
                  </a:lnTo>
                  <a:lnTo>
                    <a:pt x="1369021" y="64084"/>
                  </a:lnTo>
                  <a:lnTo>
                    <a:pt x="1359179" y="79248"/>
                  </a:lnTo>
                  <a:lnTo>
                    <a:pt x="1355636" y="98920"/>
                  </a:lnTo>
                  <a:lnTo>
                    <a:pt x="1359179" y="118605"/>
                  </a:lnTo>
                  <a:lnTo>
                    <a:pt x="1369021" y="133832"/>
                  </a:lnTo>
                  <a:lnTo>
                    <a:pt x="1383982" y="143649"/>
                  </a:lnTo>
                  <a:lnTo>
                    <a:pt x="1402892" y="147129"/>
                  </a:lnTo>
                  <a:lnTo>
                    <a:pt x="1412836" y="146126"/>
                  </a:lnTo>
                  <a:lnTo>
                    <a:pt x="1421879" y="143129"/>
                  </a:lnTo>
                  <a:lnTo>
                    <a:pt x="1429753" y="138125"/>
                  </a:lnTo>
                  <a:lnTo>
                    <a:pt x="1435252" y="132181"/>
                  </a:lnTo>
                  <a:lnTo>
                    <a:pt x="1436230" y="131114"/>
                  </a:lnTo>
                  <a:lnTo>
                    <a:pt x="1436230" y="146062"/>
                  </a:lnTo>
                  <a:lnTo>
                    <a:pt x="1452448" y="146062"/>
                  </a:lnTo>
                  <a:lnTo>
                    <a:pt x="1452448" y="131114"/>
                  </a:lnTo>
                  <a:lnTo>
                    <a:pt x="1452448" y="66001"/>
                  </a:lnTo>
                  <a:lnTo>
                    <a:pt x="1452448" y="14058"/>
                  </a:lnTo>
                  <a:close/>
                </a:path>
              </a:pathLst>
            </a:custGeom>
            <a:solidFill>
              <a:srgbClr val="EC2168"/>
            </a:solidFill>
          </p:spPr>
          <p:txBody>
            <a:bodyPr wrap="square" lIns="0" tIns="0" rIns="0" bIns="0" rtlCol="0"/>
            <a:lstStyle/>
            <a:p>
              <a:endParaRPr dirty="0"/>
            </a:p>
          </p:txBody>
        </p:sp>
        <p:sp>
          <p:nvSpPr>
            <p:cNvPr id="18" name="object 18"/>
            <p:cNvSpPr/>
            <p:nvPr/>
          </p:nvSpPr>
          <p:spPr>
            <a:xfrm>
              <a:off x="5654292" y="6535601"/>
              <a:ext cx="87998" cy="95351"/>
            </a:xfrm>
            <a:prstGeom prst="rect">
              <a:avLst/>
            </a:prstGeom>
            <a:blipFill>
              <a:blip r:embed="rId12" cstate="print"/>
              <a:stretch>
                <a:fillRect/>
              </a:stretch>
            </a:blipFill>
          </p:spPr>
          <p:txBody>
            <a:bodyPr wrap="square" lIns="0" tIns="0" rIns="0" bIns="0" rtlCol="0"/>
            <a:lstStyle/>
            <a:p>
              <a:endParaRPr dirty="0"/>
            </a:p>
          </p:txBody>
        </p:sp>
        <p:sp>
          <p:nvSpPr>
            <p:cNvPr id="19" name="object 19"/>
            <p:cNvSpPr/>
            <p:nvPr/>
          </p:nvSpPr>
          <p:spPr>
            <a:xfrm>
              <a:off x="5766662" y="6514967"/>
              <a:ext cx="99292" cy="115989"/>
            </a:xfrm>
            <a:prstGeom prst="rect">
              <a:avLst/>
            </a:prstGeom>
            <a:blipFill>
              <a:blip r:embed="rId13" cstate="print"/>
              <a:stretch>
                <a:fillRect/>
              </a:stretch>
            </a:blipFill>
          </p:spPr>
          <p:txBody>
            <a:bodyPr wrap="square" lIns="0" tIns="0" rIns="0" bIns="0" rtlCol="0"/>
            <a:lstStyle/>
            <a:p>
              <a:endParaRPr dirty="0"/>
            </a:p>
          </p:txBody>
        </p:sp>
        <p:sp>
          <p:nvSpPr>
            <p:cNvPr id="20" name="object 20"/>
            <p:cNvSpPr/>
            <p:nvPr/>
          </p:nvSpPr>
          <p:spPr>
            <a:xfrm>
              <a:off x="3514128" y="6534708"/>
              <a:ext cx="2423160" cy="95250"/>
            </a:xfrm>
            <a:custGeom>
              <a:avLst/>
              <a:gdLst/>
              <a:ahLst/>
              <a:cxnLst/>
              <a:rect l="l" t="t" r="r" b="b"/>
              <a:pathLst>
                <a:path w="2423160" h="95250">
                  <a:moveTo>
                    <a:pt x="602996" y="59232"/>
                  </a:moveTo>
                  <a:lnTo>
                    <a:pt x="0" y="59232"/>
                  </a:lnTo>
                  <a:lnTo>
                    <a:pt x="0" y="62407"/>
                  </a:lnTo>
                  <a:lnTo>
                    <a:pt x="602996" y="62407"/>
                  </a:lnTo>
                  <a:lnTo>
                    <a:pt x="602996" y="59232"/>
                  </a:lnTo>
                  <a:close/>
                </a:path>
                <a:path w="2423160" h="95250">
                  <a:moveTo>
                    <a:pt x="2422563" y="0"/>
                  </a:moveTo>
                  <a:lnTo>
                    <a:pt x="2411171" y="1066"/>
                  </a:lnTo>
                  <a:lnTo>
                    <a:pt x="2401646" y="4229"/>
                  </a:lnTo>
                  <a:lnTo>
                    <a:pt x="2394064" y="9461"/>
                  </a:lnTo>
                  <a:lnTo>
                    <a:pt x="2388527" y="16713"/>
                  </a:lnTo>
                  <a:lnTo>
                    <a:pt x="2388527" y="889"/>
                  </a:lnTo>
                  <a:lnTo>
                    <a:pt x="2372296" y="889"/>
                  </a:lnTo>
                  <a:lnTo>
                    <a:pt x="2372296" y="95173"/>
                  </a:lnTo>
                  <a:lnTo>
                    <a:pt x="2389225" y="95173"/>
                  </a:lnTo>
                  <a:lnTo>
                    <a:pt x="2389225" y="48209"/>
                  </a:lnTo>
                  <a:lnTo>
                    <a:pt x="2391270" y="34531"/>
                  </a:lnTo>
                  <a:lnTo>
                    <a:pt x="2397137" y="24561"/>
                  </a:lnTo>
                  <a:lnTo>
                    <a:pt x="2406408" y="18453"/>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941"/>
            <a:ext cx="3146425" cy="3175"/>
          </a:xfrm>
          <a:custGeom>
            <a:avLst/>
            <a:gdLst/>
            <a:ahLst/>
            <a:cxnLst/>
            <a:rect l="l" t="t" r="r" b="b"/>
            <a:pathLst>
              <a:path w="3146425" h="3175">
                <a:moveTo>
                  <a:pt x="3145853" y="0"/>
                </a:moveTo>
                <a:lnTo>
                  <a:pt x="0" y="0"/>
                </a:lnTo>
                <a:lnTo>
                  <a:pt x="0" y="3175"/>
                </a:lnTo>
                <a:lnTo>
                  <a:pt x="3145853" y="3175"/>
                </a:lnTo>
                <a:lnTo>
                  <a:pt x="3145853"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8276"/>
            <a:ext cx="57785" cy="114935"/>
          </a:xfrm>
          <a:custGeom>
            <a:avLst/>
            <a:gdLst/>
            <a:ahLst/>
            <a:cxnLst/>
            <a:rect l="l" t="t" r="r" b="b"/>
            <a:pathLst>
              <a:path w="57784"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03" y="114515"/>
                </a:lnTo>
                <a:lnTo>
                  <a:pt x="37503" y="62280"/>
                </a:lnTo>
                <a:lnTo>
                  <a:pt x="54546" y="62280"/>
                </a:lnTo>
                <a:lnTo>
                  <a:pt x="57099" y="41922"/>
                </a:lnTo>
                <a:lnTo>
                  <a:pt x="37503" y="41922"/>
                </a:lnTo>
                <a:lnTo>
                  <a:pt x="37503" y="23037"/>
                </a:lnTo>
                <a:lnTo>
                  <a:pt x="39090" y="19011"/>
                </a:lnTo>
                <a:lnTo>
                  <a:pt x="57784" y="18999"/>
                </a:lnTo>
                <a:lnTo>
                  <a:pt x="57784" y="800"/>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85" y="6561268"/>
            <a:ext cx="81927" cy="68516"/>
          </a:xfrm>
          <a:prstGeom prst="rect">
            <a:avLst/>
          </a:prstGeom>
          <a:blipFill>
            <a:blip r:embed="rId14" cstate="print"/>
            <a:stretch>
              <a:fillRect/>
            </a:stretch>
          </a:blipFill>
        </p:spPr>
        <p:txBody>
          <a:bodyPr wrap="square" lIns="0" tIns="0" rIns="0" bIns="0" rtlCol="0"/>
          <a:lstStyle/>
          <a:p>
            <a:endParaRPr dirty="0"/>
          </a:p>
        </p:txBody>
      </p:sp>
      <p:sp>
        <p:nvSpPr>
          <p:cNvPr id="25" name="object 25"/>
          <p:cNvSpPr/>
          <p:nvPr/>
        </p:nvSpPr>
        <p:spPr>
          <a:xfrm>
            <a:off x="10305280" y="6538283"/>
            <a:ext cx="111277" cy="114503"/>
          </a:xfrm>
          <a:prstGeom prst="rect">
            <a:avLst/>
          </a:prstGeom>
          <a:blipFill>
            <a:blip r:embed="rId15"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29" name="Metin kutusu 28"/>
          <p:cNvSpPr txBox="1"/>
          <p:nvPr/>
        </p:nvSpPr>
        <p:spPr>
          <a:xfrm>
            <a:off x="4421471" y="1164264"/>
            <a:ext cx="7445274" cy="954107"/>
          </a:xfrm>
          <a:prstGeom prst="rect">
            <a:avLst/>
          </a:prstGeom>
          <a:noFill/>
        </p:spPr>
        <p:txBody>
          <a:bodyPr wrap="square" rtlCol="0">
            <a:spAutoFit/>
          </a:bodyPr>
          <a:lstStyle/>
          <a:p>
            <a:r>
              <a:rPr lang="tr-TR" sz="2800" dirty="0" smtClean="0">
                <a:latin typeface="Cambria" panose="02040503050406030204" pitchFamily="18" charset="0"/>
                <a:ea typeface="Cambria" panose="02040503050406030204" pitchFamily="18" charset="0"/>
              </a:rPr>
              <a:t>Bu bölümde projenin konu olarak kapsamında olan bazı konuların tanımlamalarını yapacağım </a:t>
            </a:r>
            <a:endParaRPr lang="tr-TR" sz="2800" dirty="0">
              <a:latin typeface="Cambria" panose="02040503050406030204" pitchFamily="18" charset="0"/>
              <a:ea typeface="Cambria" panose="02040503050406030204" pitchFamily="18" charset="0"/>
            </a:endParaRPr>
          </a:p>
        </p:txBody>
      </p:sp>
      <p:pic>
        <p:nvPicPr>
          <p:cNvPr id="1028" name="Picture 4" descr="Human creativity v machine creativity: when artificial intelligence gets  creativ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1471" y="2301782"/>
            <a:ext cx="7332217" cy="3864296"/>
          </a:xfrm>
          <a:prstGeom prst="rect">
            <a:avLst/>
          </a:prstGeom>
          <a:noFill/>
          <a:extLst>
            <a:ext uri="{909E8E84-426E-40DD-AFC4-6F175D3DCCD1}">
              <a14:hiddenFill xmlns:a14="http://schemas.microsoft.com/office/drawing/2010/main">
                <a:solidFill>
                  <a:srgbClr val="FFFFFF"/>
                </a:solidFill>
              </a14:hiddenFill>
            </a:ext>
          </a:extLst>
        </p:spPr>
      </p:pic>
      <p:sp>
        <p:nvSpPr>
          <p:cNvPr id="26" name="Slayt Numarası Yer Tutucusu 25"/>
          <p:cNvSpPr>
            <a:spLocks noGrp="1"/>
          </p:cNvSpPr>
          <p:nvPr>
            <p:ph type="sldNum" sz="quarter" idx="7"/>
          </p:nvPr>
        </p:nvSpPr>
        <p:spPr/>
        <p:txBody>
          <a:bodyPr/>
          <a:lstStyle/>
          <a:p>
            <a:fld id="{B6F15528-21DE-4FAA-801E-634DDDAF4B2B}" type="slidenum">
              <a:rPr lang="tr-TR" smtClean="0"/>
              <a:t>4</a:t>
            </a:fld>
            <a:endParaRPr lang="tr-TR" dirty="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7987"/>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3352800" y="762000"/>
            <a:ext cx="762914" cy="335989"/>
          </a:xfrm>
          <a:prstGeom prst="rect">
            <a:avLst/>
          </a:prstGeom>
        </p:spPr>
        <p:txBody>
          <a:bodyPr vert="horz" wrap="square" lIns="0" tIns="12700" rIns="0" bIns="0" rtlCol="0">
            <a:spAutoFit/>
          </a:bodyPr>
          <a:lstStyle/>
          <a:p>
            <a:pPr marL="12700">
              <a:lnSpc>
                <a:spcPct val="100000"/>
              </a:lnSpc>
              <a:spcBef>
                <a:spcPts val="100"/>
              </a:spcBef>
            </a:pPr>
            <a:r>
              <a:rPr lang="tr-TR" sz="2100" b="1" spc="-10" dirty="0" smtClean="0">
                <a:solidFill>
                  <a:srgbClr val="FFFFFF"/>
                </a:solidFill>
                <a:latin typeface="Montserrat-Black"/>
                <a:cs typeface="Montserrat-Black"/>
              </a:rPr>
              <a:t>Giriş</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3"/>
              <a:ext cx="421640" cy="739775"/>
            </a:xfrm>
            <a:custGeom>
              <a:avLst/>
              <a:gdLst/>
              <a:ahLst/>
              <a:cxnLst/>
              <a:rect l="l" t="t" r="r" b="b"/>
              <a:pathLst>
                <a:path w="421640" h="739775">
                  <a:moveTo>
                    <a:pt x="167284" y="32715"/>
                  </a:moveTo>
                  <a:lnTo>
                    <a:pt x="104875" y="97557"/>
                  </a:lnTo>
                  <a:lnTo>
                    <a:pt x="73255" y="142148"/>
                  </a:lnTo>
                  <a:lnTo>
                    <a:pt x="48598" y="188328"/>
                  </a:lnTo>
                  <a:lnTo>
                    <a:pt x="30054" y="234862"/>
                  </a:lnTo>
                  <a:lnTo>
                    <a:pt x="16773" y="280516"/>
                  </a:lnTo>
                  <a:lnTo>
                    <a:pt x="7903" y="324054"/>
                  </a:lnTo>
                  <a:lnTo>
                    <a:pt x="2596" y="364243"/>
                  </a:lnTo>
                  <a:lnTo>
                    <a:pt x="0" y="399846"/>
                  </a:lnTo>
                  <a:lnTo>
                    <a:pt x="4299" y="468644"/>
                  </a:lnTo>
                  <a:lnTo>
                    <a:pt x="14086" y="527874"/>
                  </a:lnTo>
                  <a:lnTo>
                    <a:pt x="28606" y="578253"/>
                  </a:lnTo>
                  <a:lnTo>
                    <a:pt x="47109" y="620493"/>
                  </a:lnTo>
                  <a:lnTo>
                    <a:pt x="68839" y="655310"/>
                  </a:lnTo>
                  <a:lnTo>
                    <a:pt x="118974" y="705530"/>
                  </a:lnTo>
                  <a:lnTo>
                    <a:pt x="159233" y="728767"/>
                  </a:lnTo>
                  <a:lnTo>
                    <a:pt x="195973" y="739241"/>
                  </a:lnTo>
                  <a:lnTo>
                    <a:pt x="248413" y="736875"/>
                  </a:lnTo>
                  <a:lnTo>
                    <a:pt x="288564" y="722234"/>
                  </a:lnTo>
                  <a:lnTo>
                    <a:pt x="232030" y="722234"/>
                  </a:lnTo>
                  <a:lnTo>
                    <a:pt x="219523" y="720926"/>
                  </a:lnTo>
                  <a:lnTo>
                    <a:pt x="199047" y="716432"/>
                  </a:lnTo>
                  <a:lnTo>
                    <a:pt x="173365"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15"/>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3"/>
                  </a:lnTo>
                  <a:lnTo>
                    <a:pt x="288518" y="706373"/>
                  </a:lnTo>
                  <a:lnTo>
                    <a:pt x="291454" y="703452"/>
                  </a:lnTo>
                  <a:lnTo>
                    <a:pt x="270167" y="703452"/>
                  </a:lnTo>
                  <a:lnTo>
                    <a:pt x="270167" y="350659"/>
                  </a:lnTo>
                  <a:lnTo>
                    <a:pt x="288861" y="329402"/>
                  </a:lnTo>
                  <a:lnTo>
                    <a:pt x="291572"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4" y="569187"/>
                  </a:lnTo>
                  <a:lnTo>
                    <a:pt x="375096" y="589265"/>
                  </a:lnTo>
                  <a:lnTo>
                    <a:pt x="350984" y="644229"/>
                  </a:lnTo>
                  <a:lnTo>
                    <a:pt x="338667" y="656483"/>
                  </a:lnTo>
                  <a:lnTo>
                    <a:pt x="329247" y="672063"/>
                  </a:lnTo>
                  <a:lnTo>
                    <a:pt x="300979" y="698618"/>
                  </a:lnTo>
                  <a:lnTo>
                    <a:pt x="288518" y="706373"/>
                  </a:lnTo>
                  <a:lnTo>
                    <a:pt x="317963" y="706373"/>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43"/>
                  </a:lnTo>
                  <a:lnTo>
                    <a:pt x="49669" y="444296"/>
                  </a:lnTo>
                  <a:lnTo>
                    <a:pt x="67315" y="556711"/>
                  </a:lnTo>
                  <a:lnTo>
                    <a:pt x="101617" y="637960"/>
                  </a:lnTo>
                  <a:lnTo>
                    <a:pt x="135050" y="687275"/>
                  </a:lnTo>
                  <a:lnTo>
                    <a:pt x="150088" y="703884"/>
                  </a:lnTo>
                  <a:lnTo>
                    <a:pt x="173365" y="703884"/>
                  </a:lnTo>
                  <a:lnTo>
                    <a:pt x="172172" y="703301"/>
                  </a:lnTo>
                  <a:lnTo>
                    <a:pt x="147874" y="679149"/>
                  </a:lnTo>
                  <a:lnTo>
                    <a:pt x="127025" y="644689"/>
                  </a:lnTo>
                  <a:lnTo>
                    <a:pt x="110502" y="600633"/>
                  </a:lnTo>
                  <a:lnTo>
                    <a:pt x="96456" y="526997"/>
                  </a:lnTo>
                  <a:lnTo>
                    <a:pt x="91701" y="478661"/>
                  </a:lnTo>
                  <a:lnTo>
                    <a:pt x="89091" y="424430"/>
                  </a:lnTo>
                  <a:lnTo>
                    <a:pt x="89169" y="364243"/>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5"/>
                  </a:lnTo>
                  <a:lnTo>
                    <a:pt x="285871" y="686112"/>
                  </a:lnTo>
                  <a:lnTo>
                    <a:pt x="270167" y="703452"/>
                  </a:lnTo>
                  <a:lnTo>
                    <a:pt x="291454" y="703452"/>
                  </a:lnTo>
                  <a:lnTo>
                    <a:pt x="338667" y="656483"/>
                  </a:lnTo>
                  <a:lnTo>
                    <a:pt x="359648" y="621779"/>
                  </a:lnTo>
                  <a:lnTo>
                    <a:pt x="372214" y="569187"/>
                  </a:lnTo>
                  <a:lnTo>
                    <a:pt x="363815" y="510658"/>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4" y="569187"/>
                  </a:moveTo>
                  <a:lnTo>
                    <a:pt x="359648" y="621779"/>
                  </a:lnTo>
                  <a:lnTo>
                    <a:pt x="338667" y="656483"/>
                  </a:lnTo>
                  <a:lnTo>
                    <a:pt x="350984" y="644229"/>
                  </a:lnTo>
                  <a:lnTo>
                    <a:pt x="375096" y="589265"/>
                  </a:lnTo>
                  <a:lnTo>
                    <a:pt x="372214" y="569187"/>
                  </a:lnTo>
                  <a:close/>
                </a:path>
                <a:path w="421640" h="739775">
                  <a:moveTo>
                    <a:pt x="160923" y="187121"/>
                  </a:moveTo>
                  <a:lnTo>
                    <a:pt x="144627" y="187121"/>
                  </a:lnTo>
                  <a:lnTo>
                    <a:pt x="144627" y="605370"/>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21"/>
                  </a:lnTo>
                  <a:close/>
                </a:path>
                <a:path w="421640" h="739775">
                  <a:moveTo>
                    <a:pt x="228460" y="165760"/>
                  </a:moveTo>
                  <a:lnTo>
                    <a:pt x="187706" y="165760"/>
                  </a:lnTo>
                  <a:lnTo>
                    <a:pt x="187655" y="587197"/>
                  </a:lnTo>
                  <a:lnTo>
                    <a:pt x="181809" y="591480"/>
                  </a:lnTo>
                  <a:lnTo>
                    <a:pt x="173208" y="595553"/>
                  </a:lnTo>
                  <a:lnTo>
                    <a:pt x="165427" y="598598"/>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62"/>
                  </a:lnTo>
                  <a:lnTo>
                    <a:pt x="338069" y="241939"/>
                  </a:lnTo>
                  <a:lnTo>
                    <a:pt x="312748" y="277404"/>
                  </a:lnTo>
                  <a:lnTo>
                    <a:pt x="270167" y="325843"/>
                  </a:lnTo>
                  <a:lnTo>
                    <a:pt x="291572" y="325843"/>
                  </a:lnTo>
                  <a:lnTo>
                    <a:pt x="318369" y="290661"/>
                  </a:lnTo>
                  <a:lnTo>
                    <a:pt x="351773" y="237066"/>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61"/>
                  </a:lnTo>
                  <a:lnTo>
                    <a:pt x="132803" y="190309"/>
                  </a:lnTo>
                  <a:lnTo>
                    <a:pt x="144627" y="187121"/>
                  </a:lnTo>
                  <a:lnTo>
                    <a:pt x="160923" y="187121"/>
                  </a:lnTo>
                  <a:lnTo>
                    <a:pt x="160908" y="181724"/>
                  </a:lnTo>
                  <a:lnTo>
                    <a:pt x="187706" y="165760"/>
                  </a:lnTo>
                  <a:lnTo>
                    <a:pt x="228460" y="165760"/>
                  </a:lnTo>
                  <a:lnTo>
                    <a:pt x="228460" y="140665"/>
                  </a:lnTo>
                  <a:lnTo>
                    <a:pt x="246532" y="127571"/>
                  </a:lnTo>
                  <a:lnTo>
                    <a:pt x="246875" y="126809"/>
                  </a:lnTo>
                  <a:lnTo>
                    <a:pt x="268954" y="126809"/>
                  </a:lnTo>
                  <a:lnTo>
                    <a:pt x="262248" y="119964"/>
                  </a:lnTo>
                  <a:lnTo>
                    <a:pt x="258673" y="115862"/>
                  </a:lnTo>
                  <a:lnTo>
                    <a:pt x="280212" y="97231"/>
                  </a:lnTo>
                  <a:lnTo>
                    <a:pt x="336043" y="97231"/>
                  </a:lnTo>
                  <a:lnTo>
                    <a:pt x="329840" y="90220"/>
                  </a:lnTo>
                  <a:lnTo>
                    <a:pt x="325018" y="83515"/>
                  </a:lnTo>
                  <a:lnTo>
                    <a:pt x="320454" y="78165"/>
                  </a:lnTo>
                  <a:lnTo>
                    <a:pt x="312285" y="68267"/>
                  </a:lnTo>
                  <a:lnTo>
                    <a:pt x="300990" y="54457"/>
                  </a:lnTo>
                  <a:close/>
                </a:path>
                <a:path w="421640" h="739775">
                  <a:moveTo>
                    <a:pt x="268954" y="126809"/>
                  </a:moveTo>
                  <a:lnTo>
                    <a:pt x="246875" y="126809"/>
                  </a:lnTo>
                  <a:lnTo>
                    <a:pt x="253346" y="133558"/>
                  </a:lnTo>
                  <a:lnTo>
                    <a:pt x="270411" y="148547"/>
                  </a:lnTo>
                  <a:lnTo>
                    <a:pt x="295463" y="162119"/>
                  </a:lnTo>
                  <a:lnTo>
                    <a:pt x="325894" y="164617"/>
                  </a:lnTo>
                  <a:lnTo>
                    <a:pt x="350438" y="157300"/>
                  </a:lnTo>
                  <a:lnTo>
                    <a:pt x="356668" y="154155"/>
                  </a:lnTo>
                  <a:lnTo>
                    <a:pt x="323288" y="154155"/>
                  </a:lnTo>
                  <a:lnTo>
                    <a:pt x="299339" y="148310"/>
                  </a:lnTo>
                  <a:lnTo>
                    <a:pt x="284648" y="140336"/>
                  </a:lnTo>
                  <a:lnTo>
                    <a:pt x="271595" y="129505"/>
                  </a:lnTo>
                  <a:lnTo>
                    <a:pt x="268954" y="126809"/>
                  </a:lnTo>
                  <a:close/>
                </a:path>
                <a:path w="421640" h="739775">
                  <a:moveTo>
                    <a:pt x="397629" y="123253"/>
                  </a:moveTo>
                  <a:lnTo>
                    <a:pt x="369544" y="123253"/>
                  </a:lnTo>
                  <a:lnTo>
                    <a:pt x="351809" y="143976"/>
                  </a:lnTo>
                  <a:lnTo>
                    <a:pt x="338585" y="153493"/>
                  </a:lnTo>
                  <a:lnTo>
                    <a:pt x="323288" y="154155"/>
                  </a:lnTo>
                  <a:lnTo>
                    <a:pt x="356668" y="154155"/>
                  </a:lnTo>
                  <a:lnTo>
                    <a:pt x="366161" y="149363"/>
                  </a:lnTo>
                  <a:lnTo>
                    <a:pt x="374523" y="142995"/>
                  </a:lnTo>
                  <a:lnTo>
                    <a:pt x="376986" y="140385"/>
                  </a:lnTo>
                  <a:lnTo>
                    <a:pt x="392723" y="140385"/>
                  </a:lnTo>
                  <a:lnTo>
                    <a:pt x="393639" y="137431"/>
                  </a:lnTo>
                  <a:lnTo>
                    <a:pt x="396913" y="125958"/>
                  </a:lnTo>
                  <a:lnTo>
                    <a:pt x="397629" y="123253"/>
                  </a:lnTo>
                  <a:close/>
                </a:path>
                <a:path w="421640" h="739775">
                  <a:moveTo>
                    <a:pt x="336043"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6" y="111370"/>
                  </a:lnTo>
                  <a:lnTo>
                    <a:pt x="355247" y="111370"/>
                  </a:lnTo>
                  <a:lnTo>
                    <a:pt x="340407" y="102163"/>
                  </a:lnTo>
                  <a:lnTo>
                    <a:pt x="336043"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6"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58"/>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68"/>
                  </a:lnTo>
                  <a:lnTo>
                    <a:pt x="421309" y="69621"/>
                  </a:lnTo>
                  <a:lnTo>
                    <a:pt x="415671" y="62344"/>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19"/>
                  </a:lnTo>
                  <a:lnTo>
                    <a:pt x="484936" y="14160"/>
                  </a:lnTo>
                  <a:lnTo>
                    <a:pt x="448094" y="0"/>
                  </a:lnTo>
                  <a:lnTo>
                    <a:pt x="441921" y="0"/>
                  </a:lnTo>
                  <a:lnTo>
                    <a:pt x="402374" y="8775"/>
                  </a:lnTo>
                  <a:lnTo>
                    <a:pt x="373951" y="43865"/>
                  </a:lnTo>
                  <a:lnTo>
                    <a:pt x="372745" y="55499"/>
                  </a:lnTo>
                  <a:lnTo>
                    <a:pt x="373367" y="63982"/>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611"/>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4005"/>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96087" y="172834"/>
                  </a:lnTo>
                  <a:lnTo>
                    <a:pt x="501053" y="158673"/>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0"/>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65"/>
              <a:ext cx="371284" cy="140101"/>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18"/>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84"/>
                  </a:moveTo>
                  <a:lnTo>
                    <a:pt x="37655" y="146989"/>
                  </a:lnTo>
                  <a:lnTo>
                    <a:pt x="33972" y="143370"/>
                  </a:lnTo>
                  <a:lnTo>
                    <a:pt x="30467" y="139661"/>
                  </a:lnTo>
                  <a:lnTo>
                    <a:pt x="26162" y="137833"/>
                  </a:lnTo>
                  <a:lnTo>
                    <a:pt x="16433" y="137833"/>
                  </a:lnTo>
                  <a:lnTo>
                    <a:pt x="12344" y="139661"/>
                  </a:lnTo>
                  <a:lnTo>
                    <a:pt x="4902" y="147218"/>
                  </a:lnTo>
                  <a:lnTo>
                    <a:pt x="3048" y="151498"/>
                  </a:lnTo>
                  <a:lnTo>
                    <a:pt x="3048" y="156286"/>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84"/>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84"/>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86"/>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84"/>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78"/>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0"/>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78"/>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00"/>
                  </a:moveTo>
                  <a:lnTo>
                    <a:pt x="112039" y="184569"/>
                  </a:lnTo>
                  <a:lnTo>
                    <a:pt x="109029" y="174155"/>
                  </a:lnTo>
                  <a:lnTo>
                    <a:pt x="105689" y="161620"/>
                  </a:lnTo>
                  <a:lnTo>
                    <a:pt x="102171" y="148539"/>
                  </a:lnTo>
                  <a:lnTo>
                    <a:pt x="98869" y="138836"/>
                  </a:lnTo>
                  <a:lnTo>
                    <a:pt x="95059" y="131660"/>
                  </a:lnTo>
                  <a:lnTo>
                    <a:pt x="94576" y="130746"/>
                  </a:lnTo>
                  <a:lnTo>
                    <a:pt x="89001" y="124460"/>
                  </a:lnTo>
                  <a:lnTo>
                    <a:pt x="81915" y="120180"/>
                  </a:lnTo>
                  <a:lnTo>
                    <a:pt x="81915" y="119507"/>
                  </a:lnTo>
                  <a:lnTo>
                    <a:pt x="91605" y="114401"/>
                  </a:lnTo>
                  <a:lnTo>
                    <a:pt x="99568" y="106908"/>
                  </a:lnTo>
                  <a:lnTo>
                    <a:pt x="100203" y="106311"/>
                  </a:lnTo>
                  <a:lnTo>
                    <a:pt x="106349" y="95491"/>
                  </a:lnTo>
                  <a:lnTo>
                    <a:pt x="108699" y="82143"/>
                  </a:lnTo>
                  <a:lnTo>
                    <a:pt x="107772" y="72326"/>
                  </a:lnTo>
                  <a:lnTo>
                    <a:pt x="74714" y="41287"/>
                  </a:lnTo>
                  <a:lnTo>
                    <a:pt x="74714" y="85064"/>
                  </a:lnTo>
                  <a:lnTo>
                    <a:pt x="72859" y="94081"/>
                  </a:lnTo>
                  <a:lnTo>
                    <a:pt x="67513" y="100965"/>
                  </a:lnTo>
                  <a:lnTo>
                    <a:pt x="58953" y="105371"/>
                  </a:lnTo>
                  <a:lnTo>
                    <a:pt x="47485" y="106908"/>
                  </a:lnTo>
                  <a:lnTo>
                    <a:pt x="33985" y="106908"/>
                  </a:lnTo>
                  <a:lnTo>
                    <a:pt x="33985" y="65049"/>
                  </a:lnTo>
                  <a:lnTo>
                    <a:pt x="36449" y="64592"/>
                  </a:lnTo>
                  <a:lnTo>
                    <a:pt x="41186" y="63906"/>
                  </a:lnTo>
                  <a:lnTo>
                    <a:pt x="49517" y="63906"/>
                  </a:lnTo>
                  <a:lnTo>
                    <a:pt x="60083" y="65354"/>
                  </a:lnTo>
                  <a:lnTo>
                    <a:pt x="68008" y="69342"/>
                  </a:lnTo>
                  <a:lnTo>
                    <a:pt x="72986" y="75907"/>
                  </a:lnTo>
                  <a:lnTo>
                    <a:pt x="74714" y="85064"/>
                  </a:lnTo>
                  <a:lnTo>
                    <a:pt x="74714" y="41287"/>
                  </a:lnTo>
                  <a:lnTo>
                    <a:pt x="61328" y="39154"/>
                  </a:lnTo>
                  <a:lnTo>
                    <a:pt x="45694" y="38493"/>
                  </a:lnTo>
                  <a:lnTo>
                    <a:pt x="32410" y="38735"/>
                  </a:lnTo>
                  <a:lnTo>
                    <a:pt x="20142" y="39395"/>
                  </a:lnTo>
                  <a:lnTo>
                    <a:pt x="9220" y="40386"/>
                  </a:lnTo>
                  <a:lnTo>
                    <a:pt x="0" y="41630"/>
                  </a:lnTo>
                  <a:lnTo>
                    <a:pt x="0" y="191300"/>
                  </a:lnTo>
                  <a:lnTo>
                    <a:pt x="33985" y="191300"/>
                  </a:lnTo>
                  <a:lnTo>
                    <a:pt x="33985" y="131660"/>
                  </a:lnTo>
                  <a:lnTo>
                    <a:pt x="44335" y="131660"/>
                  </a:lnTo>
                  <a:lnTo>
                    <a:pt x="72059" y="168770"/>
                  </a:lnTo>
                  <a:lnTo>
                    <a:pt x="74904" y="179044"/>
                  </a:lnTo>
                  <a:lnTo>
                    <a:pt x="77368" y="186613"/>
                  </a:lnTo>
                  <a:lnTo>
                    <a:pt x="79438" y="191300"/>
                  </a:lnTo>
                  <a:lnTo>
                    <a:pt x="114541" y="191300"/>
                  </a:lnTo>
                  <a:close/>
                </a:path>
                <a:path w="701039" h="193675">
                  <a:moveTo>
                    <a:pt x="231775" y="146532"/>
                  </a:moveTo>
                  <a:lnTo>
                    <a:pt x="209829" y="109524"/>
                  </a:lnTo>
                  <a:lnTo>
                    <a:pt x="179730" y="96164"/>
                  </a:lnTo>
                  <a:lnTo>
                    <a:pt x="170967" y="91427"/>
                  </a:lnTo>
                  <a:lnTo>
                    <a:pt x="165887" y="86283"/>
                  </a:lnTo>
                  <a:lnTo>
                    <a:pt x="164236" y="79908"/>
                  </a:lnTo>
                  <a:lnTo>
                    <a:pt x="165595" y="74295"/>
                  </a:lnTo>
                  <a:lnTo>
                    <a:pt x="169710" y="69634"/>
                  </a:lnTo>
                  <a:lnTo>
                    <a:pt x="176593" y="66459"/>
                  </a:lnTo>
                  <a:lnTo>
                    <a:pt x="186309" y="65278"/>
                  </a:lnTo>
                  <a:lnTo>
                    <a:pt x="196684" y="65989"/>
                  </a:lnTo>
                  <a:lnTo>
                    <a:pt x="205473" y="67779"/>
                  </a:lnTo>
                  <a:lnTo>
                    <a:pt x="212610" y="70116"/>
                  </a:lnTo>
                  <a:lnTo>
                    <a:pt x="218046" y="72478"/>
                  </a:lnTo>
                  <a:lnTo>
                    <a:pt x="225679" y="44792"/>
                  </a:lnTo>
                  <a:lnTo>
                    <a:pt x="218249" y="41897"/>
                  </a:lnTo>
                  <a:lnTo>
                    <a:pt x="209372" y="39458"/>
                  </a:lnTo>
                  <a:lnTo>
                    <a:pt x="198970" y="37769"/>
                  </a:lnTo>
                  <a:lnTo>
                    <a:pt x="186969" y="37147"/>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72"/>
                  </a:lnTo>
                  <a:lnTo>
                    <a:pt x="190779" y="137198"/>
                  </a:lnTo>
                  <a:lnTo>
                    <a:pt x="195249" y="142582"/>
                  </a:lnTo>
                  <a:lnTo>
                    <a:pt x="196659" y="148996"/>
                  </a:lnTo>
                  <a:lnTo>
                    <a:pt x="195122" y="155740"/>
                  </a:lnTo>
                  <a:lnTo>
                    <a:pt x="190525" y="160921"/>
                  </a:lnTo>
                  <a:lnTo>
                    <a:pt x="182994" y="164249"/>
                  </a:lnTo>
                  <a:lnTo>
                    <a:pt x="172580" y="165430"/>
                  </a:lnTo>
                  <a:lnTo>
                    <a:pt x="161772" y="164617"/>
                  </a:lnTo>
                  <a:lnTo>
                    <a:pt x="151549" y="162471"/>
                  </a:lnTo>
                  <a:lnTo>
                    <a:pt x="142328" y="159435"/>
                  </a:lnTo>
                  <a:lnTo>
                    <a:pt x="134543" y="155968"/>
                  </a:lnTo>
                  <a:lnTo>
                    <a:pt x="127571" y="184327"/>
                  </a:lnTo>
                  <a:lnTo>
                    <a:pt x="135458" y="187756"/>
                  </a:lnTo>
                  <a:lnTo>
                    <a:pt x="145770" y="190715"/>
                  </a:lnTo>
                  <a:lnTo>
                    <a:pt x="157721" y="192786"/>
                  </a:lnTo>
                  <a:lnTo>
                    <a:pt x="170548" y="193560"/>
                  </a:lnTo>
                  <a:lnTo>
                    <a:pt x="197675" y="189788"/>
                  </a:lnTo>
                  <a:lnTo>
                    <a:pt x="216776" y="179578"/>
                  </a:lnTo>
                  <a:lnTo>
                    <a:pt x="228066" y="164604"/>
                  </a:lnTo>
                  <a:lnTo>
                    <a:pt x="231775" y="146532"/>
                  </a:lnTo>
                  <a:close/>
                </a:path>
                <a:path w="701039" h="193675">
                  <a:moveTo>
                    <a:pt x="278549" y="6769"/>
                  </a:moveTo>
                  <a:lnTo>
                    <a:pt x="272034" y="0"/>
                  </a:lnTo>
                  <a:lnTo>
                    <a:pt x="254698" y="0"/>
                  </a:lnTo>
                  <a:lnTo>
                    <a:pt x="247726" y="6769"/>
                  </a:lnTo>
                  <a:lnTo>
                    <a:pt x="247726" y="23634"/>
                  </a:lnTo>
                  <a:lnTo>
                    <a:pt x="254469" y="30835"/>
                  </a:lnTo>
                  <a:lnTo>
                    <a:pt x="272034" y="30835"/>
                  </a:lnTo>
                  <a:lnTo>
                    <a:pt x="278549" y="23634"/>
                  </a:lnTo>
                  <a:lnTo>
                    <a:pt x="278549" y="6769"/>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32"/>
                  </a:moveTo>
                  <a:lnTo>
                    <a:pt x="620915" y="109524"/>
                  </a:lnTo>
                  <a:lnTo>
                    <a:pt x="590804" y="96164"/>
                  </a:lnTo>
                  <a:lnTo>
                    <a:pt x="582041" y="91427"/>
                  </a:lnTo>
                  <a:lnTo>
                    <a:pt x="576961" y="86283"/>
                  </a:lnTo>
                  <a:lnTo>
                    <a:pt x="575322" y="79908"/>
                  </a:lnTo>
                  <a:lnTo>
                    <a:pt x="576681" y="74295"/>
                  </a:lnTo>
                  <a:lnTo>
                    <a:pt x="580783" y="69634"/>
                  </a:lnTo>
                  <a:lnTo>
                    <a:pt x="587667" y="66459"/>
                  </a:lnTo>
                  <a:lnTo>
                    <a:pt x="597382" y="65278"/>
                  </a:lnTo>
                  <a:lnTo>
                    <a:pt x="607745" y="65989"/>
                  </a:lnTo>
                  <a:lnTo>
                    <a:pt x="616534" y="67779"/>
                  </a:lnTo>
                  <a:lnTo>
                    <a:pt x="623684" y="70116"/>
                  </a:lnTo>
                  <a:lnTo>
                    <a:pt x="629119" y="72478"/>
                  </a:lnTo>
                  <a:lnTo>
                    <a:pt x="636765" y="44792"/>
                  </a:lnTo>
                  <a:lnTo>
                    <a:pt x="629323" y="41897"/>
                  </a:lnTo>
                  <a:lnTo>
                    <a:pt x="620445" y="39458"/>
                  </a:lnTo>
                  <a:lnTo>
                    <a:pt x="610057" y="37769"/>
                  </a:lnTo>
                  <a:lnTo>
                    <a:pt x="598055" y="37147"/>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72"/>
                  </a:lnTo>
                  <a:lnTo>
                    <a:pt x="601853" y="137198"/>
                  </a:lnTo>
                  <a:lnTo>
                    <a:pt x="606323" y="142582"/>
                  </a:lnTo>
                  <a:lnTo>
                    <a:pt x="607733" y="148996"/>
                  </a:lnTo>
                  <a:lnTo>
                    <a:pt x="606183" y="155740"/>
                  </a:lnTo>
                  <a:lnTo>
                    <a:pt x="601599" y="160921"/>
                  </a:lnTo>
                  <a:lnTo>
                    <a:pt x="594055" y="164249"/>
                  </a:lnTo>
                  <a:lnTo>
                    <a:pt x="583653" y="165430"/>
                  </a:lnTo>
                  <a:lnTo>
                    <a:pt x="572833" y="164617"/>
                  </a:lnTo>
                  <a:lnTo>
                    <a:pt x="562610" y="162471"/>
                  </a:lnTo>
                  <a:lnTo>
                    <a:pt x="553389" y="159435"/>
                  </a:lnTo>
                  <a:lnTo>
                    <a:pt x="545630" y="155968"/>
                  </a:lnTo>
                  <a:lnTo>
                    <a:pt x="538645" y="184327"/>
                  </a:lnTo>
                  <a:lnTo>
                    <a:pt x="546531" y="187756"/>
                  </a:lnTo>
                  <a:lnTo>
                    <a:pt x="556844" y="190715"/>
                  </a:lnTo>
                  <a:lnTo>
                    <a:pt x="568807" y="192786"/>
                  </a:lnTo>
                  <a:lnTo>
                    <a:pt x="581647" y="193560"/>
                  </a:lnTo>
                  <a:lnTo>
                    <a:pt x="608761" y="189788"/>
                  </a:lnTo>
                  <a:lnTo>
                    <a:pt x="627837" y="179578"/>
                  </a:lnTo>
                  <a:lnTo>
                    <a:pt x="639127" y="164604"/>
                  </a:lnTo>
                  <a:lnTo>
                    <a:pt x="642835" y="146532"/>
                  </a:lnTo>
                  <a:close/>
                </a:path>
                <a:path w="701039" h="193675">
                  <a:moveTo>
                    <a:pt x="698627" y="6769"/>
                  </a:moveTo>
                  <a:lnTo>
                    <a:pt x="692099" y="0"/>
                  </a:lnTo>
                  <a:lnTo>
                    <a:pt x="674751" y="0"/>
                  </a:lnTo>
                  <a:lnTo>
                    <a:pt x="667791" y="6769"/>
                  </a:lnTo>
                  <a:lnTo>
                    <a:pt x="667791" y="23634"/>
                  </a:lnTo>
                  <a:lnTo>
                    <a:pt x="674547" y="30835"/>
                  </a:lnTo>
                  <a:lnTo>
                    <a:pt x="692099" y="30835"/>
                  </a:lnTo>
                  <a:lnTo>
                    <a:pt x="698627" y="23634"/>
                  </a:lnTo>
                  <a:lnTo>
                    <a:pt x="698627" y="6769"/>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502"/>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47"/>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42" y="48742"/>
                  </a:moveTo>
                  <a:lnTo>
                    <a:pt x="584733" y="48742"/>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28"/>
                  </a:lnTo>
                  <a:lnTo>
                    <a:pt x="523786" y="59550"/>
                  </a:lnTo>
                  <a:lnTo>
                    <a:pt x="513588" y="74282"/>
                  </a:lnTo>
                  <a:lnTo>
                    <a:pt x="509790" y="93751"/>
                  </a:lnTo>
                  <a:lnTo>
                    <a:pt x="513588" y="113258"/>
                  </a:lnTo>
                  <a:lnTo>
                    <a:pt x="523786" y="128054"/>
                  </a:lnTo>
                  <a:lnTo>
                    <a:pt x="538568" y="137439"/>
                  </a:lnTo>
                  <a:lnTo>
                    <a:pt x="556158" y="140716"/>
                  </a:lnTo>
                  <a:lnTo>
                    <a:pt x="564464" y="140081"/>
                  </a:lnTo>
                  <a:lnTo>
                    <a:pt x="571665" y="138163"/>
                  </a:lnTo>
                  <a:lnTo>
                    <a:pt x="577761" y="134950"/>
                  </a:lnTo>
                  <a:lnTo>
                    <a:pt x="582790" y="130403"/>
                  </a:lnTo>
                  <a:lnTo>
                    <a:pt x="582790" y="132168"/>
                  </a:lnTo>
                  <a:lnTo>
                    <a:pt x="581520" y="140830"/>
                  </a:lnTo>
                  <a:lnTo>
                    <a:pt x="577481" y="147193"/>
                  </a:lnTo>
                  <a:lnTo>
                    <a:pt x="570369" y="151117"/>
                  </a:lnTo>
                  <a:lnTo>
                    <a:pt x="559866" y="152450"/>
                  </a:lnTo>
                  <a:lnTo>
                    <a:pt x="551726" y="151777"/>
                  </a:lnTo>
                  <a:lnTo>
                    <a:pt x="543382" y="149860"/>
                  </a:lnTo>
                  <a:lnTo>
                    <a:pt x="535559" y="146824"/>
                  </a:lnTo>
                  <a:lnTo>
                    <a:pt x="529005" y="142849"/>
                  </a:lnTo>
                  <a:lnTo>
                    <a:pt x="515607" y="170243"/>
                  </a:lnTo>
                  <a:lnTo>
                    <a:pt x="525538" y="175514"/>
                  </a:lnTo>
                  <a:lnTo>
                    <a:pt x="537121" y="179298"/>
                  </a:lnTo>
                  <a:lnTo>
                    <a:pt x="550024" y="181584"/>
                  </a:lnTo>
                  <a:lnTo>
                    <a:pt x="563918" y="182346"/>
                  </a:lnTo>
                  <a:lnTo>
                    <a:pt x="588645" y="178955"/>
                  </a:lnTo>
                  <a:lnTo>
                    <a:pt x="607110" y="168656"/>
                  </a:lnTo>
                  <a:lnTo>
                    <a:pt x="617867" y="152450"/>
                  </a:lnTo>
                  <a:lnTo>
                    <a:pt x="618655" y="151282"/>
                  </a:lnTo>
                  <a:lnTo>
                    <a:pt x="622033" y="130403"/>
                  </a:lnTo>
                  <a:lnTo>
                    <a:pt x="622642" y="126669"/>
                  </a:lnTo>
                  <a:lnTo>
                    <a:pt x="622642" y="109397"/>
                  </a:lnTo>
                  <a:lnTo>
                    <a:pt x="622642" y="78270"/>
                  </a:lnTo>
                  <a:lnTo>
                    <a:pt x="622642" y="59766"/>
                  </a:lnTo>
                  <a:lnTo>
                    <a:pt x="622642" y="48742"/>
                  </a:lnTo>
                  <a:close/>
                </a:path>
                <a:path w="1452879" h="182879">
                  <a:moveTo>
                    <a:pt x="742962" y="97307"/>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74"/>
                  </a:lnTo>
                  <a:lnTo>
                    <a:pt x="635215" y="97307"/>
                  </a:lnTo>
                  <a:lnTo>
                    <a:pt x="639356" y="117436"/>
                  </a:lnTo>
                  <a:lnTo>
                    <a:pt x="651103" y="133451"/>
                  </a:lnTo>
                  <a:lnTo>
                    <a:pt x="669505" y="144018"/>
                  </a:lnTo>
                  <a:lnTo>
                    <a:pt x="693585" y="147828"/>
                  </a:lnTo>
                  <a:lnTo>
                    <a:pt x="706970" y="146837"/>
                  </a:lnTo>
                  <a:lnTo>
                    <a:pt x="718362" y="143878"/>
                  </a:lnTo>
                  <a:lnTo>
                    <a:pt x="727900" y="138976"/>
                  </a:lnTo>
                  <a:lnTo>
                    <a:pt x="735736" y="132168"/>
                  </a:lnTo>
                  <a:lnTo>
                    <a:pt x="721931" y="118122"/>
                  </a:lnTo>
                  <a:lnTo>
                    <a:pt x="714921" y="110998"/>
                  </a:lnTo>
                  <a:lnTo>
                    <a:pt x="708571" y="115811"/>
                  </a:lnTo>
                  <a:lnTo>
                    <a:pt x="703630" y="118122"/>
                  </a:lnTo>
                  <a:lnTo>
                    <a:pt x="684949" y="118122"/>
                  </a:lnTo>
                  <a:lnTo>
                    <a:pt x="678243" y="114198"/>
                  </a:lnTo>
                  <a:lnTo>
                    <a:pt x="675424" y="106730"/>
                  </a:lnTo>
                  <a:lnTo>
                    <a:pt x="742429" y="106730"/>
                  </a:lnTo>
                  <a:lnTo>
                    <a:pt x="742607" y="103898"/>
                  </a:lnTo>
                  <a:lnTo>
                    <a:pt x="742962" y="100152"/>
                  </a:lnTo>
                  <a:lnTo>
                    <a:pt x="742962" y="97307"/>
                  </a:lnTo>
                  <a:close/>
                </a:path>
                <a:path w="1452879" h="182879">
                  <a:moveTo>
                    <a:pt x="795362" y="14058"/>
                  </a:moveTo>
                  <a:lnTo>
                    <a:pt x="755523" y="14058"/>
                  </a:lnTo>
                  <a:lnTo>
                    <a:pt x="755523" y="146062"/>
                  </a:lnTo>
                  <a:lnTo>
                    <a:pt x="795362" y="146062"/>
                  </a:lnTo>
                  <a:lnTo>
                    <a:pt x="795362" y="14058"/>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57"/>
                  </a:lnTo>
                  <a:lnTo>
                    <a:pt x="832954" y="40919"/>
                  </a:lnTo>
                  <a:lnTo>
                    <a:pt x="842873" y="39344"/>
                  </a:lnTo>
                  <a:lnTo>
                    <a:pt x="850430" y="34950"/>
                  </a:lnTo>
                  <a:lnTo>
                    <a:pt x="855243" y="28244"/>
                  </a:lnTo>
                  <a:lnTo>
                    <a:pt x="856945" y="19748"/>
                  </a:lnTo>
                  <a:close/>
                </a:path>
                <a:path w="1452879" h="182879">
                  <a:moveTo>
                    <a:pt x="958164" y="114922"/>
                  </a:moveTo>
                  <a:lnTo>
                    <a:pt x="949515" y="94310"/>
                  </a:lnTo>
                  <a:lnTo>
                    <a:pt x="930478" y="86156"/>
                  </a:lnTo>
                  <a:lnTo>
                    <a:pt x="911453" y="83400"/>
                  </a:lnTo>
                  <a:lnTo>
                    <a:pt x="902792" y="78981"/>
                  </a:lnTo>
                  <a:lnTo>
                    <a:pt x="902792" y="76669"/>
                  </a:lnTo>
                  <a:lnTo>
                    <a:pt x="905611" y="74358"/>
                  </a:lnTo>
                  <a:lnTo>
                    <a:pt x="915847" y="74358"/>
                  </a:lnTo>
                  <a:lnTo>
                    <a:pt x="922235" y="74701"/>
                  </a:lnTo>
                  <a:lnTo>
                    <a:pt x="929119" y="75857"/>
                  </a:lnTo>
                  <a:lnTo>
                    <a:pt x="936332" y="78041"/>
                  </a:lnTo>
                  <a:lnTo>
                    <a:pt x="943698" y="81470"/>
                  </a:lnTo>
                  <a:lnTo>
                    <a:pt x="954646" y="54965"/>
                  </a:lnTo>
                  <a:lnTo>
                    <a:pt x="946175" y="51473"/>
                  </a:lnTo>
                  <a:lnTo>
                    <a:pt x="936434" y="48971"/>
                  </a:lnTo>
                  <a:lnTo>
                    <a:pt x="925982" y="47472"/>
                  </a:lnTo>
                  <a:lnTo>
                    <a:pt x="915314" y="46964"/>
                  </a:lnTo>
                  <a:lnTo>
                    <a:pt x="893914" y="49593"/>
                  </a:lnTo>
                  <a:lnTo>
                    <a:pt x="878459" y="56730"/>
                  </a:lnTo>
                  <a:lnTo>
                    <a:pt x="869099" y="67310"/>
                  </a:lnTo>
                  <a:lnTo>
                    <a:pt x="865936" y="80238"/>
                  </a:lnTo>
                  <a:lnTo>
                    <a:pt x="874623" y="100838"/>
                  </a:lnTo>
                  <a:lnTo>
                    <a:pt x="893711" y="108902"/>
                  </a:lnTo>
                  <a:lnTo>
                    <a:pt x="912812" y="111531"/>
                  </a:lnTo>
                  <a:lnTo>
                    <a:pt x="921486" y="115811"/>
                  </a:lnTo>
                  <a:lnTo>
                    <a:pt x="921486" y="118656"/>
                  </a:lnTo>
                  <a:lnTo>
                    <a:pt x="918845" y="120434"/>
                  </a:lnTo>
                  <a:lnTo>
                    <a:pt x="909142" y="120434"/>
                  </a:lnTo>
                  <a:lnTo>
                    <a:pt x="900341" y="119849"/>
                  </a:lnTo>
                  <a:lnTo>
                    <a:pt x="891438" y="118148"/>
                  </a:lnTo>
                  <a:lnTo>
                    <a:pt x="882980" y="115417"/>
                  </a:lnTo>
                  <a:lnTo>
                    <a:pt x="875461" y="111721"/>
                  </a:lnTo>
                  <a:lnTo>
                    <a:pt x="864527" y="138226"/>
                  </a:lnTo>
                  <a:lnTo>
                    <a:pt x="873201" y="142138"/>
                  </a:lnTo>
                  <a:lnTo>
                    <a:pt x="883881" y="145161"/>
                  </a:lnTo>
                  <a:lnTo>
                    <a:pt x="895819" y="147129"/>
                  </a:lnTo>
                  <a:lnTo>
                    <a:pt x="908253" y="147828"/>
                  </a:lnTo>
                  <a:lnTo>
                    <a:pt x="930198" y="145173"/>
                  </a:lnTo>
                  <a:lnTo>
                    <a:pt x="945781" y="137985"/>
                  </a:lnTo>
                  <a:lnTo>
                    <a:pt x="955078" y="127495"/>
                  </a:lnTo>
                  <a:lnTo>
                    <a:pt x="958164" y="114922"/>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57"/>
                  </a:lnTo>
                  <a:lnTo>
                    <a:pt x="990117" y="40919"/>
                  </a:lnTo>
                  <a:lnTo>
                    <a:pt x="1000036" y="39344"/>
                  </a:lnTo>
                  <a:lnTo>
                    <a:pt x="1007592" y="34950"/>
                  </a:lnTo>
                  <a:lnTo>
                    <a:pt x="1012405" y="28244"/>
                  </a:lnTo>
                  <a:lnTo>
                    <a:pt x="1014107" y="19748"/>
                  </a:lnTo>
                  <a:close/>
                </a:path>
                <a:path w="1452879" h="182879">
                  <a:moveTo>
                    <a:pt x="1193812" y="90551"/>
                  </a:moveTo>
                  <a:lnTo>
                    <a:pt x="1190879" y="70840"/>
                  </a:lnTo>
                  <a:lnTo>
                    <a:pt x="1182789" y="57289"/>
                  </a:lnTo>
                  <a:lnTo>
                    <a:pt x="1170597" y="49479"/>
                  </a:lnTo>
                  <a:lnTo>
                    <a:pt x="1155369" y="46964"/>
                  </a:lnTo>
                  <a:lnTo>
                    <a:pt x="1145844" y="47955"/>
                  </a:lnTo>
                  <a:lnTo>
                    <a:pt x="1137183" y="50812"/>
                  </a:lnTo>
                  <a:lnTo>
                    <a:pt x="1129550" y="55448"/>
                  </a:lnTo>
                  <a:lnTo>
                    <a:pt x="1123099" y="61722"/>
                  </a:lnTo>
                  <a:lnTo>
                    <a:pt x="1117320" y="55143"/>
                  </a:lnTo>
                  <a:lnTo>
                    <a:pt x="1110195" y="50546"/>
                  </a:lnTo>
                  <a:lnTo>
                    <a:pt x="1101991" y="47853"/>
                  </a:lnTo>
                  <a:lnTo>
                    <a:pt x="1092949" y="46964"/>
                  </a:lnTo>
                  <a:lnTo>
                    <a:pt x="1085227" y="47637"/>
                  </a:lnTo>
                  <a:lnTo>
                    <a:pt x="1078026" y="49657"/>
                  </a:lnTo>
                  <a:lnTo>
                    <a:pt x="1071448" y="53047"/>
                  </a:lnTo>
                  <a:lnTo>
                    <a:pt x="1065606" y="57823"/>
                  </a:lnTo>
                  <a:lnTo>
                    <a:pt x="1065606" y="48742"/>
                  </a:lnTo>
                  <a:lnTo>
                    <a:pt x="1027696" y="48742"/>
                  </a:lnTo>
                  <a:lnTo>
                    <a:pt x="1027696" y="146050"/>
                  </a:lnTo>
                  <a:lnTo>
                    <a:pt x="1067549" y="146050"/>
                  </a:lnTo>
                  <a:lnTo>
                    <a:pt x="1067549" y="85559"/>
                  </a:lnTo>
                  <a:lnTo>
                    <a:pt x="1073010" y="80759"/>
                  </a:lnTo>
                  <a:lnTo>
                    <a:pt x="1086764" y="80759"/>
                  </a:lnTo>
                  <a:lnTo>
                    <a:pt x="1090828" y="85394"/>
                  </a:lnTo>
                  <a:lnTo>
                    <a:pt x="1090828" y="146050"/>
                  </a:lnTo>
                  <a:lnTo>
                    <a:pt x="1130681" y="146050"/>
                  </a:lnTo>
                  <a:lnTo>
                    <a:pt x="1130681" y="85559"/>
                  </a:lnTo>
                  <a:lnTo>
                    <a:pt x="1136142" y="80759"/>
                  </a:lnTo>
                  <a:lnTo>
                    <a:pt x="1149553" y="80759"/>
                  </a:lnTo>
                  <a:lnTo>
                    <a:pt x="1153960" y="85394"/>
                  </a:lnTo>
                  <a:lnTo>
                    <a:pt x="1153960" y="146050"/>
                  </a:lnTo>
                  <a:lnTo>
                    <a:pt x="1193812" y="146050"/>
                  </a:lnTo>
                  <a:lnTo>
                    <a:pt x="1193812" y="90551"/>
                  </a:lnTo>
                  <a:close/>
                </a:path>
                <a:path w="1452879" h="182879">
                  <a:moveTo>
                    <a:pt x="1234084" y="127736"/>
                  </a:moveTo>
                  <a:lnTo>
                    <a:pt x="1228788" y="122758"/>
                  </a:lnTo>
                  <a:lnTo>
                    <a:pt x="1215923" y="122758"/>
                  </a:lnTo>
                  <a:lnTo>
                    <a:pt x="1210449" y="127736"/>
                  </a:lnTo>
                  <a:lnTo>
                    <a:pt x="1210449" y="134848"/>
                  </a:lnTo>
                  <a:lnTo>
                    <a:pt x="1210449" y="141973"/>
                  </a:lnTo>
                  <a:lnTo>
                    <a:pt x="1215923" y="147129"/>
                  </a:lnTo>
                  <a:lnTo>
                    <a:pt x="1228788" y="147129"/>
                  </a:lnTo>
                  <a:lnTo>
                    <a:pt x="1234084" y="141973"/>
                  </a:lnTo>
                  <a:lnTo>
                    <a:pt x="1234084" y="127736"/>
                  </a:lnTo>
                  <a:close/>
                </a:path>
                <a:path w="1452879" h="182879">
                  <a:moveTo>
                    <a:pt x="1340789" y="100876"/>
                  </a:moveTo>
                  <a:lnTo>
                    <a:pt x="1340700" y="98920"/>
                  </a:lnTo>
                  <a:lnTo>
                    <a:pt x="1339557" y="92329"/>
                  </a:lnTo>
                  <a:lnTo>
                    <a:pt x="1337360" y="79629"/>
                  </a:lnTo>
                  <a:lnTo>
                    <a:pt x="1328432" y="65290"/>
                  </a:ln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72"/>
                  </a:lnTo>
                  <a:lnTo>
                    <a:pt x="1321435" y="81432"/>
                  </a:lnTo>
                  <a:lnTo>
                    <a:pt x="1324559" y="92329"/>
                  </a:lnTo>
                  <a:lnTo>
                    <a:pt x="1324559" y="62103"/>
                  </a:lnTo>
                  <a:lnTo>
                    <a:pt x="1313180" y="54394"/>
                  </a:lnTo>
                  <a:lnTo>
                    <a:pt x="1294587" y="50876"/>
                  </a:lnTo>
                  <a:lnTo>
                    <a:pt x="1275867" y="54457"/>
                  </a:lnTo>
                  <a:lnTo>
                    <a:pt x="1261008" y="64427"/>
                  </a:lnTo>
                  <a:lnTo>
                    <a:pt x="1251204" y="79629"/>
                  </a:lnTo>
                  <a:lnTo>
                    <a:pt x="1247673" y="98920"/>
                  </a:lnTo>
                  <a:lnTo>
                    <a:pt x="1251280" y="118300"/>
                  </a:lnTo>
                  <a:lnTo>
                    <a:pt x="1261491" y="133553"/>
                  </a:lnTo>
                  <a:lnTo>
                    <a:pt x="1277353" y="143535"/>
                  </a:lnTo>
                  <a:lnTo>
                    <a:pt x="1297940" y="147116"/>
                  </a:lnTo>
                  <a:lnTo>
                    <a:pt x="1309052" y="146126"/>
                  </a:lnTo>
                  <a:lnTo>
                    <a:pt x="1319009" y="143205"/>
                  </a:lnTo>
                  <a:lnTo>
                    <a:pt x="1327645" y="138417"/>
                  </a:lnTo>
                  <a:lnTo>
                    <a:pt x="1334389" y="132181"/>
                  </a:lnTo>
                  <a:lnTo>
                    <a:pt x="1334795" y="131813"/>
                  </a:lnTo>
                  <a:lnTo>
                    <a:pt x="1325448" y="120789"/>
                  </a:lnTo>
                  <a:lnTo>
                    <a:pt x="1319860" y="125806"/>
                  </a:lnTo>
                  <a:lnTo>
                    <a:pt x="1313472" y="129362"/>
                  </a:lnTo>
                  <a:lnTo>
                    <a:pt x="1306322" y="131483"/>
                  </a:lnTo>
                  <a:lnTo>
                    <a:pt x="1298460" y="132181"/>
                  </a:lnTo>
                  <a:lnTo>
                    <a:pt x="1285659" y="130200"/>
                  </a:lnTo>
                  <a:lnTo>
                    <a:pt x="1275384" y="124599"/>
                  </a:lnTo>
                  <a:lnTo>
                    <a:pt x="1268183" y="115900"/>
                  </a:lnTo>
                  <a:lnTo>
                    <a:pt x="1264602" y="104609"/>
                  </a:lnTo>
                  <a:lnTo>
                    <a:pt x="1340434" y="104609"/>
                  </a:lnTo>
                  <a:lnTo>
                    <a:pt x="1340612" y="103009"/>
                  </a:lnTo>
                  <a:lnTo>
                    <a:pt x="1340789" y="100876"/>
                  </a:lnTo>
                  <a:close/>
                </a:path>
                <a:path w="1452879" h="182879">
                  <a:moveTo>
                    <a:pt x="1452448" y="14058"/>
                  </a:moveTo>
                  <a:lnTo>
                    <a:pt x="1435696" y="14058"/>
                  </a:lnTo>
                  <a:lnTo>
                    <a:pt x="1435696" y="98920"/>
                  </a:lnTo>
                  <a:lnTo>
                    <a:pt x="1433296" y="112598"/>
                  </a:lnTo>
                  <a:lnTo>
                    <a:pt x="1426679" y="123088"/>
                  </a:lnTo>
                  <a:lnTo>
                    <a:pt x="1416723" y="129806"/>
                  </a:lnTo>
                  <a:lnTo>
                    <a:pt x="1404302" y="132181"/>
                  </a:lnTo>
                  <a:lnTo>
                    <a:pt x="1391780" y="129806"/>
                  </a:lnTo>
                  <a:lnTo>
                    <a:pt x="1381772" y="123088"/>
                  </a:lnTo>
                  <a:lnTo>
                    <a:pt x="1375143" y="112598"/>
                  </a:lnTo>
                  <a:lnTo>
                    <a:pt x="1372743" y="98920"/>
                  </a:lnTo>
                  <a:lnTo>
                    <a:pt x="1375143" y="85267"/>
                  </a:lnTo>
                  <a:lnTo>
                    <a:pt x="1381772" y="74841"/>
                  </a:lnTo>
                  <a:lnTo>
                    <a:pt x="1391780" y="68173"/>
                  </a:lnTo>
                  <a:lnTo>
                    <a:pt x="1404302" y="65836"/>
                  </a:lnTo>
                  <a:lnTo>
                    <a:pt x="1416723" y="68173"/>
                  </a:lnTo>
                  <a:lnTo>
                    <a:pt x="1426679" y="74841"/>
                  </a:lnTo>
                  <a:lnTo>
                    <a:pt x="1433296" y="85267"/>
                  </a:lnTo>
                  <a:lnTo>
                    <a:pt x="1435696" y="98920"/>
                  </a:lnTo>
                  <a:lnTo>
                    <a:pt x="1435696" y="14058"/>
                  </a:lnTo>
                  <a:lnTo>
                    <a:pt x="1435519" y="14058"/>
                  </a:lnTo>
                  <a:lnTo>
                    <a:pt x="1435519" y="66001"/>
                  </a:lnTo>
                  <a:lnTo>
                    <a:pt x="1435354" y="65836"/>
                  </a:lnTo>
                  <a:lnTo>
                    <a:pt x="1429004" y="59359"/>
                  </a:lnTo>
                  <a:lnTo>
                    <a:pt x="1421257" y="54635"/>
                  </a:lnTo>
                  <a:lnTo>
                    <a:pt x="1412481" y="51816"/>
                  </a:lnTo>
                  <a:lnTo>
                    <a:pt x="1402892" y="50888"/>
                  </a:lnTo>
                  <a:lnTo>
                    <a:pt x="1383982" y="54330"/>
                  </a:lnTo>
                  <a:lnTo>
                    <a:pt x="1369009" y="64084"/>
                  </a:lnTo>
                  <a:lnTo>
                    <a:pt x="1359179" y="79248"/>
                  </a:lnTo>
                  <a:lnTo>
                    <a:pt x="1355636" y="98920"/>
                  </a:lnTo>
                  <a:lnTo>
                    <a:pt x="1359179" y="118605"/>
                  </a:lnTo>
                  <a:lnTo>
                    <a:pt x="1369009" y="133832"/>
                  </a:lnTo>
                  <a:lnTo>
                    <a:pt x="1383982" y="143649"/>
                  </a:lnTo>
                  <a:lnTo>
                    <a:pt x="1402892" y="147129"/>
                  </a:lnTo>
                  <a:lnTo>
                    <a:pt x="1412836" y="146126"/>
                  </a:lnTo>
                  <a:lnTo>
                    <a:pt x="1421866" y="143129"/>
                  </a:lnTo>
                  <a:lnTo>
                    <a:pt x="1429753" y="138125"/>
                  </a:lnTo>
                  <a:lnTo>
                    <a:pt x="1435239" y="132181"/>
                  </a:lnTo>
                  <a:lnTo>
                    <a:pt x="1436230" y="131114"/>
                  </a:lnTo>
                  <a:lnTo>
                    <a:pt x="1436230" y="146062"/>
                  </a:lnTo>
                  <a:lnTo>
                    <a:pt x="1452448" y="146062"/>
                  </a:lnTo>
                  <a:lnTo>
                    <a:pt x="1452448" y="131114"/>
                  </a:lnTo>
                  <a:lnTo>
                    <a:pt x="1452448" y="66001"/>
                  </a:lnTo>
                  <a:lnTo>
                    <a:pt x="1452448" y="14058"/>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71"/>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36"/>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378"/>
              <a:ext cx="2423160" cy="95250"/>
            </a:xfrm>
            <a:custGeom>
              <a:avLst/>
              <a:gdLst/>
              <a:ahLst/>
              <a:cxnLst/>
              <a:rect l="l" t="t" r="r" b="b"/>
              <a:pathLst>
                <a:path w="2423160" h="95250">
                  <a:moveTo>
                    <a:pt x="602983" y="59232"/>
                  </a:moveTo>
                  <a:lnTo>
                    <a:pt x="0" y="59232"/>
                  </a:lnTo>
                  <a:lnTo>
                    <a:pt x="0" y="62407"/>
                  </a:lnTo>
                  <a:lnTo>
                    <a:pt x="602983" y="62407"/>
                  </a:lnTo>
                  <a:lnTo>
                    <a:pt x="602983" y="59232"/>
                  </a:lnTo>
                  <a:close/>
                </a:path>
                <a:path w="2423160" h="95250">
                  <a:moveTo>
                    <a:pt x="2422563" y="0"/>
                  </a:moveTo>
                  <a:lnTo>
                    <a:pt x="2411158" y="1066"/>
                  </a:lnTo>
                  <a:lnTo>
                    <a:pt x="2401633" y="4229"/>
                  </a:lnTo>
                  <a:lnTo>
                    <a:pt x="2394064" y="9461"/>
                  </a:lnTo>
                  <a:lnTo>
                    <a:pt x="2388527" y="16713"/>
                  </a:lnTo>
                  <a:lnTo>
                    <a:pt x="2388527" y="889"/>
                  </a:lnTo>
                  <a:lnTo>
                    <a:pt x="2372296" y="889"/>
                  </a:lnTo>
                  <a:lnTo>
                    <a:pt x="2372296" y="95173"/>
                  </a:lnTo>
                  <a:lnTo>
                    <a:pt x="2389225" y="95173"/>
                  </a:lnTo>
                  <a:lnTo>
                    <a:pt x="2389225" y="48209"/>
                  </a:lnTo>
                  <a:lnTo>
                    <a:pt x="2391270" y="34531"/>
                  </a:lnTo>
                  <a:lnTo>
                    <a:pt x="2397137" y="24561"/>
                  </a:lnTo>
                  <a:lnTo>
                    <a:pt x="2406408" y="18453"/>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45"/>
            <a:ext cx="58419" cy="114935"/>
          </a:xfrm>
          <a:custGeom>
            <a:avLst/>
            <a:gdLst/>
            <a:ahLst/>
            <a:cxnLst/>
            <a:rect l="l" t="t" r="r" b="b"/>
            <a:pathLst>
              <a:path w="58420"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15" y="114515"/>
                </a:lnTo>
                <a:lnTo>
                  <a:pt x="37515" y="62280"/>
                </a:lnTo>
                <a:lnTo>
                  <a:pt x="54546" y="62280"/>
                </a:lnTo>
                <a:lnTo>
                  <a:pt x="57099" y="41922"/>
                </a:lnTo>
                <a:lnTo>
                  <a:pt x="37515" y="41922"/>
                </a:lnTo>
                <a:lnTo>
                  <a:pt x="37515" y="23037"/>
                </a:lnTo>
                <a:lnTo>
                  <a:pt x="39103" y="19011"/>
                </a:lnTo>
                <a:lnTo>
                  <a:pt x="57797" y="18999"/>
                </a:lnTo>
                <a:lnTo>
                  <a:pt x="57797" y="800"/>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38"/>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3"/>
            <a:ext cx="111277" cy="114503"/>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29" name="Metin kutusu 28"/>
          <p:cNvSpPr txBox="1"/>
          <p:nvPr/>
        </p:nvSpPr>
        <p:spPr>
          <a:xfrm>
            <a:off x="4368800" y="1142006"/>
            <a:ext cx="7465752" cy="461665"/>
          </a:xfrm>
          <a:prstGeom prst="rect">
            <a:avLst/>
          </a:prstGeom>
          <a:noFill/>
        </p:spPr>
        <p:txBody>
          <a:bodyPr wrap="square" rtlCol="0">
            <a:spAutoFit/>
          </a:bodyPr>
          <a:lstStyle/>
          <a:p>
            <a:r>
              <a:rPr lang="tr-TR" sz="2400" b="1" dirty="0">
                <a:latin typeface="Cambria" panose="02040503050406030204" pitchFamily="18" charset="0"/>
                <a:ea typeface="Cambria" panose="02040503050406030204" pitchFamily="18" charset="0"/>
              </a:rPr>
              <a:t>Yapay Zekâ</a:t>
            </a:r>
          </a:p>
        </p:txBody>
      </p:sp>
      <p:sp>
        <p:nvSpPr>
          <p:cNvPr id="30" name="Metin kutusu 29"/>
          <p:cNvSpPr txBox="1"/>
          <p:nvPr/>
        </p:nvSpPr>
        <p:spPr>
          <a:xfrm>
            <a:off x="4368800" y="1676318"/>
            <a:ext cx="7618153" cy="923330"/>
          </a:xfrm>
          <a:prstGeom prst="rect">
            <a:avLst/>
          </a:prstGeom>
          <a:noFill/>
        </p:spPr>
        <p:txBody>
          <a:bodyPr wrap="square" rtlCol="0">
            <a:spAutoFit/>
          </a:bodyPr>
          <a:lstStyle/>
          <a:p>
            <a:pPr algn="just"/>
            <a:r>
              <a:rPr lang="tr-TR" dirty="0">
                <a:latin typeface="Cambria" panose="02040503050406030204" pitchFamily="18" charset="0"/>
                <a:ea typeface="Cambria" panose="02040503050406030204" pitchFamily="18" charset="0"/>
              </a:rPr>
              <a:t>Yapay zekâ, bir bilgisayarın veya bilgisayar kontrolündeki bir robotun çeşitli </a:t>
            </a:r>
            <a:r>
              <a:rPr lang="tr-TR" dirty="0" smtClean="0">
                <a:latin typeface="Cambria" panose="02040503050406030204" pitchFamily="18" charset="0"/>
                <a:ea typeface="Cambria" panose="02040503050406030204" pitchFamily="18" charset="0"/>
              </a:rPr>
              <a:t>faaliyetleri </a:t>
            </a:r>
            <a:r>
              <a:rPr lang="tr-TR" dirty="0">
                <a:latin typeface="Cambria" panose="02040503050406030204" pitchFamily="18" charset="0"/>
                <a:ea typeface="Cambria" panose="02040503050406030204" pitchFamily="18" charset="0"/>
              </a:rPr>
              <a:t>zeki canlılara benzer şekilde yerine getirme </a:t>
            </a:r>
            <a:r>
              <a:rPr lang="tr-TR" dirty="0" smtClean="0">
                <a:latin typeface="Cambria" panose="02040503050406030204" pitchFamily="18" charset="0"/>
                <a:ea typeface="Cambria" panose="02040503050406030204" pitchFamily="18" charset="0"/>
              </a:rPr>
              <a:t>kabiliyeti </a:t>
            </a:r>
            <a:r>
              <a:rPr lang="tr-TR" smtClean="0">
                <a:latin typeface="Cambria" panose="02040503050406030204" pitchFamily="18" charset="0"/>
                <a:ea typeface="Cambria" panose="02040503050406030204" pitchFamily="18" charset="0"/>
              </a:rPr>
              <a:t>diye açıklanabilir </a:t>
            </a:r>
            <a:r>
              <a:rPr lang="tr-TR" dirty="0" smtClean="0">
                <a:latin typeface="Cambria" panose="02040503050406030204" pitchFamily="18" charset="0"/>
                <a:ea typeface="Cambria" panose="02040503050406030204" pitchFamily="18" charset="0"/>
              </a:rPr>
              <a:t>. </a:t>
            </a:r>
            <a:endParaRPr lang="tr-TR" dirty="0">
              <a:latin typeface="Cambria" panose="02040503050406030204" pitchFamily="18" charset="0"/>
              <a:ea typeface="Cambria" panose="02040503050406030204" pitchFamily="18" charset="0"/>
            </a:endParaRPr>
          </a:p>
        </p:txBody>
      </p:sp>
      <p:sp>
        <p:nvSpPr>
          <p:cNvPr id="31" name="Metin kutusu 30"/>
          <p:cNvSpPr txBox="1"/>
          <p:nvPr/>
        </p:nvSpPr>
        <p:spPr>
          <a:xfrm>
            <a:off x="4343400" y="2672295"/>
            <a:ext cx="7465752" cy="461665"/>
          </a:xfrm>
          <a:prstGeom prst="rect">
            <a:avLst/>
          </a:prstGeom>
          <a:noFill/>
        </p:spPr>
        <p:txBody>
          <a:bodyPr wrap="square" rtlCol="0">
            <a:spAutoFit/>
          </a:bodyPr>
          <a:lstStyle/>
          <a:p>
            <a:r>
              <a:rPr lang="tr-TR" sz="2400" b="1" dirty="0" smtClean="0">
                <a:latin typeface="Cambria" panose="02040503050406030204" pitchFamily="18" charset="0"/>
                <a:ea typeface="Cambria" panose="02040503050406030204" pitchFamily="18" charset="0"/>
              </a:rPr>
              <a:t>Makine Öğrenmesi</a:t>
            </a:r>
            <a:endParaRPr lang="tr-TR" sz="2400" b="1" dirty="0">
              <a:latin typeface="Cambria" panose="02040503050406030204" pitchFamily="18" charset="0"/>
              <a:ea typeface="Cambria" panose="02040503050406030204" pitchFamily="18" charset="0"/>
            </a:endParaRPr>
          </a:p>
        </p:txBody>
      </p:sp>
      <p:sp>
        <p:nvSpPr>
          <p:cNvPr id="32" name="Metin kutusu 31"/>
          <p:cNvSpPr txBox="1"/>
          <p:nvPr/>
        </p:nvSpPr>
        <p:spPr>
          <a:xfrm>
            <a:off x="4368800" y="3206607"/>
            <a:ext cx="7465751" cy="923330"/>
          </a:xfrm>
          <a:prstGeom prst="rect">
            <a:avLst/>
          </a:prstGeom>
          <a:noFill/>
        </p:spPr>
        <p:txBody>
          <a:bodyPr wrap="square" rtlCol="0">
            <a:spAutoFit/>
          </a:bodyPr>
          <a:lstStyle/>
          <a:p>
            <a:pPr algn="just"/>
            <a:r>
              <a:rPr lang="tr-TR" dirty="0">
                <a:latin typeface="Cambria" panose="02040503050406030204" pitchFamily="18" charset="0"/>
                <a:ea typeface="Cambria" panose="02040503050406030204" pitchFamily="18" charset="0"/>
              </a:rPr>
              <a:t>Makine </a:t>
            </a:r>
            <a:r>
              <a:rPr lang="tr-TR" dirty="0" smtClean="0">
                <a:latin typeface="Cambria" panose="02040503050406030204" pitchFamily="18" charset="0"/>
                <a:ea typeface="Cambria" panose="02040503050406030204" pitchFamily="18" charset="0"/>
              </a:rPr>
              <a:t>Öğrenmesi, matematiksel </a:t>
            </a:r>
            <a:r>
              <a:rPr lang="tr-TR" dirty="0">
                <a:latin typeface="Cambria" panose="02040503050406030204" pitchFamily="18" charset="0"/>
                <a:ea typeface="Cambria" panose="02040503050406030204" pitchFamily="18" charset="0"/>
              </a:rPr>
              <a:t>ve istatistiksel yöntemler kullanarak mevcut verilerden çıkarımlar yapan, bu çıkarımlarla bilinmeyene dair tahminlerde bulunan yöntem </a:t>
            </a:r>
            <a:r>
              <a:rPr lang="tr-TR" dirty="0" smtClean="0">
                <a:latin typeface="Cambria" panose="02040503050406030204" pitchFamily="18" charset="0"/>
                <a:ea typeface="Cambria" panose="02040503050406030204" pitchFamily="18" charset="0"/>
              </a:rPr>
              <a:t>yaklaşımı olan yapay zekâ </a:t>
            </a:r>
            <a:r>
              <a:rPr lang="tr-TR" dirty="0">
                <a:latin typeface="Cambria" panose="02040503050406030204" pitchFamily="18" charset="0"/>
                <a:ea typeface="Cambria" panose="02040503050406030204" pitchFamily="18" charset="0"/>
              </a:rPr>
              <a:t>a</a:t>
            </a:r>
            <a:r>
              <a:rPr lang="tr-TR" dirty="0" smtClean="0">
                <a:latin typeface="Cambria" panose="02040503050406030204" pitchFamily="18" charset="0"/>
                <a:ea typeface="Cambria" panose="02040503050406030204" pitchFamily="18" charset="0"/>
              </a:rPr>
              <a:t>lt dalıdır .</a:t>
            </a:r>
            <a:endParaRPr lang="tr-TR" dirty="0">
              <a:latin typeface="Cambria" panose="02040503050406030204" pitchFamily="18" charset="0"/>
              <a:ea typeface="Cambria" panose="02040503050406030204" pitchFamily="18" charset="0"/>
            </a:endParaRPr>
          </a:p>
        </p:txBody>
      </p:sp>
      <p:sp>
        <p:nvSpPr>
          <p:cNvPr id="33" name="Metin kutusu 32"/>
          <p:cNvSpPr txBox="1"/>
          <p:nvPr/>
        </p:nvSpPr>
        <p:spPr>
          <a:xfrm>
            <a:off x="4343400" y="4200842"/>
            <a:ext cx="2362200" cy="461665"/>
          </a:xfrm>
          <a:prstGeom prst="rect">
            <a:avLst/>
          </a:prstGeom>
          <a:noFill/>
        </p:spPr>
        <p:txBody>
          <a:bodyPr wrap="square" rtlCol="0">
            <a:spAutoFit/>
          </a:bodyPr>
          <a:lstStyle/>
          <a:p>
            <a:r>
              <a:rPr lang="tr-TR" sz="2400" b="1" dirty="0" smtClean="0">
                <a:latin typeface="Cambria" panose="02040503050406030204" pitchFamily="18" charset="0"/>
                <a:ea typeface="Cambria" panose="02040503050406030204" pitchFamily="18" charset="0"/>
              </a:rPr>
              <a:t>Derin Öğrenme</a:t>
            </a:r>
            <a:endParaRPr lang="tr-TR" sz="2400" b="1" dirty="0">
              <a:latin typeface="Cambria" panose="02040503050406030204" pitchFamily="18" charset="0"/>
              <a:ea typeface="Cambria" panose="02040503050406030204" pitchFamily="18" charset="0"/>
            </a:endParaRPr>
          </a:p>
        </p:txBody>
      </p:sp>
      <p:sp>
        <p:nvSpPr>
          <p:cNvPr id="34" name="Metin kutusu 33"/>
          <p:cNvSpPr txBox="1"/>
          <p:nvPr/>
        </p:nvSpPr>
        <p:spPr>
          <a:xfrm>
            <a:off x="4343400" y="4713383"/>
            <a:ext cx="7440352" cy="646331"/>
          </a:xfrm>
          <a:prstGeom prst="rect">
            <a:avLst/>
          </a:prstGeom>
          <a:noFill/>
        </p:spPr>
        <p:txBody>
          <a:bodyPr wrap="square" rtlCol="0">
            <a:spAutoFit/>
          </a:bodyPr>
          <a:lstStyle/>
          <a:p>
            <a:pPr algn="just"/>
            <a:r>
              <a:rPr lang="tr-TR" dirty="0">
                <a:latin typeface="Cambria" panose="02040503050406030204" pitchFamily="18" charset="0"/>
                <a:ea typeface="Cambria" panose="02040503050406030204" pitchFamily="18" charset="0"/>
              </a:rPr>
              <a:t>Derin Öğrenme; göreve özgü daha dar yapay zeka algoritmalarının aksine, verilere özgü öğrenme şekline sahip olan bir makine öğrenmesi alt dalıdır. </a:t>
            </a:r>
          </a:p>
        </p:txBody>
      </p:sp>
      <p:sp>
        <p:nvSpPr>
          <p:cNvPr id="26" name="Slayt Numarası Yer Tutucusu 25"/>
          <p:cNvSpPr>
            <a:spLocks noGrp="1"/>
          </p:cNvSpPr>
          <p:nvPr>
            <p:ph type="sldNum" sz="quarter" idx="7"/>
          </p:nvPr>
        </p:nvSpPr>
        <p:spPr/>
        <p:txBody>
          <a:bodyPr/>
          <a:lstStyle/>
          <a:p>
            <a:fld id="{B6F15528-21DE-4FAA-801E-634DDDAF4B2B}" type="slidenum">
              <a:rPr lang="tr-TR" smtClean="0"/>
              <a:t>5</a:t>
            </a:fld>
            <a:endParaRPr lang="tr-TR" dirty="0"/>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8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3352800" y="762000"/>
            <a:ext cx="609600" cy="320601"/>
          </a:xfrm>
          <a:prstGeom prst="rect">
            <a:avLst/>
          </a:prstGeom>
        </p:spPr>
        <p:txBody>
          <a:bodyPr vert="horz" wrap="square" lIns="0" tIns="12700" rIns="0" bIns="0" rtlCol="0">
            <a:spAutoFit/>
          </a:bodyPr>
          <a:lstStyle/>
          <a:p>
            <a:pPr marR="5080" algn="r">
              <a:lnSpc>
                <a:spcPts val="2370"/>
              </a:lnSpc>
            </a:pPr>
            <a:r>
              <a:rPr lang="tr-TR" sz="2100" b="1" spc="-40" dirty="0" smtClean="0">
                <a:solidFill>
                  <a:srgbClr val="FFFFFF"/>
                </a:solidFill>
                <a:latin typeface="Montserrat-Black"/>
                <a:cs typeface="Montserrat-Black"/>
              </a:rPr>
              <a:t>Giriş</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7"/>
              <a:ext cx="421640" cy="739775"/>
            </a:xfrm>
            <a:custGeom>
              <a:avLst/>
              <a:gdLst/>
              <a:ahLst/>
              <a:cxnLst/>
              <a:rect l="l" t="t" r="r" b="b"/>
              <a:pathLst>
                <a:path w="421640" h="739775">
                  <a:moveTo>
                    <a:pt x="167284" y="32702"/>
                  </a:moveTo>
                  <a:lnTo>
                    <a:pt x="104875" y="97557"/>
                  </a:lnTo>
                  <a:lnTo>
                    <a:pt x="73255" y="142146"/>
                  </a:lnTo>
                  <a:lnTo>
                    <a:pt x="48598" y="188325"/>
                  </a:lnTo>
                  <a:lnTo>
                    <a:pt x="30054" y="234857"/>
                  </a:lnTo>
                  <a:lnTo>
                    <a:pt x="16773" y="280510"/>
                  </a:lnTo>
                  <a:lnTo>
                    <a:pt x="7903" y="324049"/>
                  </a:lnTo>
                  <a:lnTo>
                    <a:pt x="2596" y="364239"/>
                  </a:lnTo>
                  <a:lnTo>
                    <a:pt x="0" y="399846"/>
                  </a:lnTo>
                  <a:lnTo>
                    <a:pt x="4299" y="468643"/>
                  </a:lnTo>
                  <a:lnTo>
                    <a:pt x="14086" y="527872"/>
                  </a:lnTo>
                  <a:lnTo>
                    <a:pt x="28606" y="578249"/>
                  </a:lnTo>
                  <a:lnTo>
                    <a:pt x="47109" y="620487"/>
                  </a:lnTo>
                  <a:lnTo>
                    <a:pt x="68839" y="655301"/>
                  </a:lnTo>
                  <a:lnTo>
                    <a:pt x="118974" y="705518"/>
                  </a:lnTo>
                  <a:lnTo>
                    <a:pt x="159233" y="728759"/>
                  </a:lnTo>
                  <a:lnTo>
                    <a:pt x="195973" y="739228"/>
                  </a:lnTo>
                  <a:lnTo>
                    <a:pt x="248413" y="736869"/>
                  </a:lnTo>
                  <a:lnTo>
                    <a:pt x="288562" y="722233"/>
                  </a:lnTo>
                  <a:lnTo>
                    <a:pt x="232030" y="722233"/>
                  </a:lnTo>
                  <a:lnTo>
                    <a:pt x="219523" y="720920"/>
                  </a:lnTo>
                  <a:lnTo>
                    <a:pt x="199047" y="716419"/>
                  </a:lnTo>
                  <a:lnTo>
                    <a:pt x="173387" y="703884"/>
                  </a:lnTo>
                  <a:lnTo>
                    <a:pt x="150088" y="703884"/>
                  </a:lnTo>
                  <a:lnTo>
                    <a:pt x="106463" y="681849"/>
                  </a:lnTo>
                  <a:lnTo>
                    <a:pt x="60823" y="621190"/>
                  </a:lnTo>
                  <a:lnTo>
                    <a:pt x="37744" y="554570"/>
                  </a:lnTo>
                  <a:lnTo>
                    <a:pt x="17749" y="369602"/>
                  </a:lnTo>
                  <a:lnTo>
                    <a:pt x="48042" y="225329"/>
                  </a:lnTo>
                  <a:lnTo>
                    <a:pt x="92620" y="131568"/>
                  </a:lnTo>
                  <a:lnTo>
                    <a:pt x="115481" y="98132"/>
                  </a:lnTo>
                  <a:lnTo>
                    <a:pt x="118656" y="95630"/>
                  </a:lnTo>
                  <a:lnTo>
                    <a:pt x="141594" y="95630"/>
                  </a:lnTo>
                  <a:lnTo>
                    <a:pt x="146221" y="85021"/>
                  </a:lnTo>
                  <a:lnTo>
                    <a:pt x="168874" y="52594"/>
                  </a:lnTo>
                  <a:lnTo>
                    <a:pt x="178485" y="42976"/>
                  </a:lnTo>
                  <a:lnTo>
                    <a:pt x="167284" y="32702"/>
                  </a:lnTo>
                  <a:close/>
                </a:path>
                <a:path w="421640" h="739775">
                  <a:moveTo>
                    <a:pt x="270167" y="241299"/>
                  </a:moveTo>
                  <a:lnTo>
                    <a:pt x="253593" y="241299"/>
                  </a:lnTo>
                  <a:lnTo>
                    <a:pt x="253593" y="714616"/>
                  </a:lnTo>
                  <a:lnTo>
                    <a:pt x="241682" y="720188"/>
                  </a:lnTo>
                  <a:lnTo>
                    <a:pt x="232030" y="722233"/>
                  </a:lnTo>
                  <a:lnTo>
                    <a:pt x="288562" y="722233"/>
                  </a:lnTo>
                  <a:lnTo>
                    <a:pt x="294341" y="720126"/>
                  </a:lnTo>
                  <a:lnTo>
                    <a:pt x="317962" y="706374"/>
                  </a:lnTo>
                  <a:lnTo>
                    <a:pt x="288518" y="706374"/>
                  </a:lnTo>
                  <a:lnTo>
                    <a:pt x="291467" y="703440"/>
                  </a:lnTo>
                  <a:lnTo>
                    <a:pt x="270167" y="703440"/>
                  </a:lnTo>
                  <a:lnTo>
                    <a:pt x="270167" y="350659"/>
                  </a:lnTo>
                  <a:lnTo>
                    <a:pt x="288861" y="329400"/>
                  </a:lnTo>
                  <a:lnTo>
                    <a:pt x="291570" y="325843"/>
                  </a:lnTo>
                  <a:lnTo>
                    <a:pt x="270167" y="325843"/>
                  </a:lnTo>
                  <a:lnTo>
                    <a:pt x="270167" y="241299"/>
                  </a:lnTo>
                  <a:close/>
                </a:path>
                <a:path w="421640" h="739775">
                  <a:moveTo>
                    <a:pt x="350396" y="372554"/>
                  </a:moveTo>
                  <a:lnTo>
                    <a:pt x="318820" y="372554"/>
                  </a:lnTo>
                  <a:lnTo>
                    <a:pt x="358065" y="397439"/>
                  </a:lnTo>
                  <a:lnTo>
                    <a:pt x="377364" y="423471"/>
                  </a:lnTo>
                  <a:lnTo>
                    <a:pt x="382314" y="466616"/>
                  </a:lnTo>
                  <a:lnTo>
                    <a:pt x="378510" y="542836"/>
                  </a:lnTo>
                  <a:lnTo>
                    <a:pt x="372215" y="569183"/>
                  </a:lnTo>
                  <a:lnTo>
                    <a:pt x="375096" y="589256"/>
                  </a:lnTo>
                  <a:lnTo>
                    <a:pt x="350984" y="644222"/>
                  </a:lnTo>
                  <a:lnTo>
                    <a:pt x="338675" y="656468"/>
                  </a:lnTo>
                  <a:lnTo>
                    <a:pt x="329247" y="672063"/>
                  </a:lnTo>
                  <a:lnTo>
                    <a:pt x="300979" y="698618"/>
                  </a:lnTo>
                  <a:lnTo>
                    <a:pt x="288518" y="706374"/>
                  </a:lnTo>
                  <a:lnTo>
                    <a:pt x="317962" y="706374"/>
                  </a:lnTo>
                  <a:lnTo>
                    <a:pt x="326915" y="701161"/>
                  </a:lnTo>
                  <a:lnTo>
                    <a:pt x="339084" y="692289"/>
                  </a:lnTo>
                  <a:lnTo>
                    <a:pt x="371817" y="659802"/>
                  </a:lnTo>
                  <a:lnTo>
                    <a:pt x="397055" y="619447"/>
                  </a:lnTo>
                  <a:lnTo>
                    <a:pt x="413765" y="571183"/>
                  </a:lnTo>
                  <a:lnTo>
                    <a:pt x="421030" y="514972"/>
                  </a:lnTo>
                  <a:lnTo>
                    <a:pt x="405424" y="438599"/>
                  </a:lnTo>
                  <a:lnTo>
                    <a:pt x="365667" y="384571"/>
                  </a:lnTo>
                  <a:lnTo>
                    <a:pt x="350396" y="372554"/>
                  </a:lnTo>
                  <a:close/>
                </a:path>
                <a:path w="421640" h="739775">
                  <a:moveTo>
                    <a:pt x="141594" y="95630"/>
                  </a:moveTo>
                  <a:lnTo>
                    <a:pt x="118656" y="95630"/>
                  </a:lnTo>
                  <a:lnTo>
                    <a:pt x="115910" y="101827"/>
                  </a:lnTo>
                  <a:lnTo>
                    <a:pt x="112982" y="108342"/>
                  </a:lnTo>
                  <a:lnTo>
                    <a:pt x="90109" y="160605"/>
                  </a:lnTo>
                  <a:lnTo>
                    <a:pt x="67125" y="239806"/>
                  </a:lnTo>
                  <a:lnTo>
                    <a:pt x="57144" y="296608"/>
                  </a:lnTo>
                  <a:lnTo>
                    <a:pt x="50747" y="364239"/>
                  </a:lnTo>
                  <a:lnTo>
                    <a:pt x="49669" y="444284"/>
                  </a:lnTo>
                  <a:lnTo>
                    <a:pt x="67315" y="556705"/>
                  </a:lnTo>
                  <a:lnTo>
                    <a:pt x="101617" y="637959"/>
                  </a:lnTo>
                  <a:lnTo>
                    <a:pt x="135050" y="687275"/>
                  </a:lnTo>
                  <a:lnTo>
                    <a:pt x="150088" y="703884"/>
                  </a:lnTo>
                  <a:lnTo>
                    <a:pt x="173387" y="703884"/>
                  </a:lnTo>
                  <a:lnTo>
                    <a:pt x="172172" y="703291"/>
                  </a:lnTo>
                  <a:lnTo>
                    <a:pt x="147874" y="679143"/>
                  </a:lnTo>
                  <a:lnTo>
                    <a:pt x="127025" y="644687"/>
                  </a:lnTo>
                  <a:lnTo>
                    <a:pt x="110502" y="600633"/>
                  </a:lnTo>
                  <a:lnTo>
                    <a:pt x="96456" y="526997"/>
                  </a:lnTo>
                  <a:lnTo>
                    <a:pt x="91701" y="478661"/>
                  </a:lnTo>
                  <a:lnTo>
                    <a:pt x="89091" y="424430"/>
                  </a:lnTo>
                  <a:lnTo>
                    <a:pt x="89169" y="364239"/>
                  </a:lnTo>
                  <a:lnTo>
                    <a:pt x="92200" y="303631"/>
                  </a:lnTo>
                  <a:lnTo>
                    <a:pt x="98869" y="239737"/>
                  </a:lnTo>
                  <a:lnTo>
                    <a:pt x="119796" y="145616"/>
                  </a:lnTo>
                  <a:lnTo>
                    <a:pt x="141594" y="95630"/>
                  </a:lnTo>
                  <a:close/>
                </a:path>
                <a:path w="421640" h="739775">
                  <a:moveTo>
                    <a:pt x="306133" y="341858"/>
                  </a:moveTo>
                  <a:lnTo>
                    <a:pt x="293458" y="350989"/>
                  </a:lnTo>
                  <a:lnTo>
                    <a:pt x="297535" y="361581"/>
                  </a:lnTo>
                  <a:lnTo>
                    <a:pt x="300558" y="367156"/>
                  </a:lnTo>
                  <a:lnTo>
                    <a:pt x="307337" y="383962"/>
                  </a:lnTo>
                  <a:lnTo>
                    <a:pt x="318936" y="421560"/>
                  </a:lnTo>
                  <a:lnTo>
                    <a:pt x="329195" y="473213"/>
                  </a:lnTo>
                  <a:lnTo>
                    <a:pt x="331952" y="532180"/>
                  </a:lnTo>
                  <a:lnTo>
                    <a:pt x="323834" y="602347"/>
                  </a:lnTo>
                  <a:lnTo>
                    <a:pt x="306117" y="653029"/>
                  </a:lnTo>
                  <a:lnTo>
                    <a:pt x="285871" y="686101"/>
                  </a:lnTo>
                  <a:lnTo>
                    <a:pt x="270167" y="703440"/>
                  </a:lnTo>
                  <a:lnTo>
                    <a:pt x="291467" y="703440"/>
                  </a:lnTo>
                  <a:lnTo>
                    <a:pt x="338675" y="656468"/>
                  </a:lnTo>
                  <a:lnTo>
                    <a:pt x="359648" y="621779"/>
                  </a:lnTo>
                  <a:lnTo>
                    <a:pt x="372215" y="569183"/>
                  </a:lnTo>
                  <a:lnTo>
                    <a:pt x="363815" y="510651"/>
                  </a:lnTo>
                  <a:lnTo>
                    <a:pt x="320103" y="377583"/>
                  </a:lnTo>
                  <a:lnTo>
                    <a:pt x="318820" y="372554"/>
                  </a:lnTo>
                  <a:lnTo>
                    <a:pt x="350396" y="372554"/>
                  </a:lnTo>
                  <a:lnTo>
                    <a:pt x="324868" y="352466"/>
                  </a:lnTo>
                  <a:lnTo>
                    <a:pt x="306133" y="341858"/>
                  </a:lnTo>
                  <a:close/>
                </a:path>
                <a:path w="421640" h="739775">
                  <a:moveTo>
                    <a:pt x="339293" y="692137"/>
                  </a:moveTo>
                  <a:lnTo>
                    <a:pt x="338963" y="692289"/>
                  </a:lnTo>
                  <a:lnTo>
                    <a:pt x="339293" y="692137"/>
                  </a:lnTo>
                  <a:close/>
                </a:path>
                <a:path w="421640" h="739775">
                  <a:moveTo>
                    <a:pt x="372215" y="569183"/>
                  </a:moveTo>
                  <a:lnTo>
                    <a:pt x="359648" y="621779"/>
                  </a:lnTo>
                  <a:lnTo>
                    <a:pt x="338675" y="656468"/>
                  </a:lnTo>
                  <a:lnTo>
                    <a:pt x="350984" y="644222"/>
                  </a:lnTo>
                  <a:lnTo>
                    <a:pt x="375096" y="589256"/>
                  </a:lnTo>
                  <a:lnTo>
                    <a:pt x="372215" y="569183"/>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17"/>
                  </a:lnTo>
                  <a:lnTo>
                    <a:pt x="204903" y="607517"/>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55"/>
                  </a:lnTo>
                  <a:lnTo>
                    <a:pt x="338069" y="241930"/>
                  </a:lnTo>
                  <a:lnTo>
                    <a:pt x="312748" y="277397"/>
                  </a:lnTo>
                  <a:lnTo>
                    <a:pt x="270167" y="325843"/>
                  </a:lnTo>
                  <a:lnTo>
                    <a:pt x="291570" y="325843"/>
                  </a:lnTo>
                  <a:lnTo>
                    <a:pt x="318369" y="290656"/>
                  </a:lnTo>
                  <a:lnTo>
                    <a:pt x="351773" y="237061"/>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48"/>
                  </a:lnTo>
                  <a:lnTo>
                    <a:pt x="132803" y="190296"/>
                  </a:lnTo>
                  <a:lnTo>
                    <a:pt x="144627" y="187109"/>
                  </a:lnTo>
                  <a:lnTo>
                    <a:pt x="160923" y="187109"/>
                  </a:lnTo>
                  <a:lnTo>
                    <a:pt x="160908" y="181724"/>
                  </a:lnTo>
                  <a:lnTo>
                    <a:pt x="187706" y="165760"/>
                  </a:lnTo>
                  <a:lnTo>
                    <a:pt x="228460" y="165760"/>
                  </a:lnTo>
                  <a:lnTo>
                    <a:pt x="228460" y="140665"/>
                  </a:lnTo>
                  <a:lnTo>
                    <a:pt x="246532" y="127571"/>
                  </a:lnTo>
                  <a:lnTo>
                    <a:pt x="246875" y="126796"/>
                  </a:lnTo>
                  <a:lnTo>
                    <a:pt x="268946" y="126796"/>
                  </a:lnTo>
                  <a:lnTo>
                    <a:pt x="262248" y="119962"/>
                  </a:lnTo>
                  <a:lnTo>
                    <a:pt x="258673" y="115862"/>
                  </a:lnTo>
                  <a:lnTo>
                    <a:pt x="280212" y="97231"/>
                  </a:lnTo>
                  <a:lnTo>
                    <a:pt x="336046" y="97231"/>
                  </a:lnTo>
                  <a:lnTo>
                    <a:pt x="329840" y="90215"/>
                  </a:lnTo>
                  <a:lnTo>
                    <a:pt x="325018" y="83502"/>
                  </a:lnTo>
                  <a:lnTo>
                    <a:pt x="320454" y="78155"/>
                  </a:lnTo>
                  <a:lnTo>
                    <a:pt x="312285" y="68260"/>
                  </a:lnTo>
                  <a:lnTo>
                    <a:pt x="300990" y="54457"/>
                  </a:lnTo>
                  <a:close/>
                </a:path>
                <a:path w="421640" h="739775">
                  <a:moveTo>
                    <a:pt x="268946" y="126796"/>
                  </a:moveTo>
                  <a:lnTo>
                    <a:pt x="246875" y="126796"/>
                  </a:lnTo>
                  <a:lnTo>
                    <a:pt x="253346" y="133552"/>
                  </a:lnTo>
                  <a:lnTo>
                    <a:pt x="270411" y="148543"/>
                  </a:lnTo>
                  <a:lnTo>
                    <a:pt x="295463" y="162113"/>
                  </a:lnTo>
                  <a:lnTo>
                    <a:pt x="325894" y="164604"/>
                  </a:lnTo>
                  <a:lnTo>
                    <a:pt x="350438" y="157295"/>
                  </a:lnTo>
                  <a:lnTo>
                    <a:pt x="356674" y="154148"/>
                  </a:lnTo>
                  <a:lnTo>
                    <a:pt x="323288" y="154148"/>
                  </a:lnTo>
                  <a:lnTo>
                    <a:pt x="299339" y="148310"/>
                  </a:lnTo>
                  <a:lnTo>
                    <a:pt x="284648" y="140331"/>
                  </a:lnTo>
                  <a:lnTo>
                    <a:pt x="271595" y="129500"/>
                  </a:lnTo>
                  <a:lnTo>
                    <a:pt x="268946" y="126796"/>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62"/>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57"/>
                  </a:lnTo>
                  <a:lnTo>
                    <a:pt x="413791" y="54737"/>
                  </a:lnTo>
                  <a:lnTo>
                    <a:pt x="413791" y="48133"/>
                  </a:lnTo>
                  <a:lnTo>
                    <a:pt x="416267" y="42735"/>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32"/>
                  </a:lnTo>
                  <a:lnTo>
                    <a:pt x="484936" y="14173"/>
                  </a:lnTo>
                  <a:lnTo>
                    <a:pt x="448094" y="0"/>
                  </a:lnTo>
                  <a:lnTo>
                    <a:pt x="441921" y="0"/>
                  </a:lnTo>
                  <a:lnTo>
                    <a:pt x="402374" y="8775"/>
                  </a:lnTo>
                  <a:lnTo>
                    <a:pt x="373951" y="43853"/>
                  </a:lnTo>
                  <a:lnTo>
                    <a:pt x="372745" y="55486"/>
                  </a:lnTo>
                  <a:lnTo>
                    <a:pt x="373367" y="63969"/>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598"/>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86"/>
                  </a:lnTo>
                  <a:lnTo>
                    <a:pt x="440055" y="248500"/>
                  </a:lnTo>
                  <a:lnTo>
                    <a:pt x="433451" y="248500"/>
                  </a:lnTo>
                  <a:lnTo>
                    <a:pt x="409359" y="244767"/>
                  </a:lnTo>
                  <a:lnTo>
                    <a:pt x="405561" y="243992"/>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906" y="248500"/>
                  </a:lnTo>
                  <a:lnTo>
                    <a:pt x="472109" y="248069"/>
                  </a:lnTo>
                  <a:lnTo>
                    <a:pt x="472198" y="230365"/>
                  </a:lnTo>
                  <a:lnTo>
                    <a:pt x="469493" y="223786"/>
                  </a:lnTo>
                  <a:lnTo>
                    <a:pt x="464045" y="219519"/>
                  </a:lnTo>
                  <a:lnTo>
                    <a:pt x="458724" y="215290"/>
                  </a:lnTo>
                  <a:lnTo>
                    <a:pt x="451002" y="213182"/>
                  </a:lnTo>
                  <a:lnTo>
                    <a:pt x="438734" y="213182"/>
                  </a:lnTo>
                  <a:lnTo>
                    <a:pt x="438734" y="206133"/>
                  </a:lnTo>
                  <a:lnTo>
                    <a:pt x="438734" y="205727"/>
                  </a:lnTo>
                  <a:lnTo>
                    <a:pt x="447789" y="205105"/>
                  </a:lnTo>
                  <a:lnTo>
                    <a:pt x="461289" y="202006"/>
                  </a:lnTo>
                  <a:lnTo>
                    <a:pt x="463600" y="201002"/>
                  </a:lnTo>
                  <a:lnTo>
                    <a:pt x="473189" y="196850"/>
                  </a:lnTo>
                  <a:lnTo>
                    <a:pt x="483450" y="189623"/>
                  </a:lnTo>
                  <a:lnTo>
                    <a:pt x="491629" y="180644"/>
                  </a:lnTo>
                  <a:lnTo>
                    <a:pt x="496087" y="172834"/>
                  </a:lnTo>
                  <a:lnTo>
                    <a:pt x="497509" y="170332"/>
                  </a:lnTo>
                  <a:lnTo>
                    <a:pt x="501053" y="158686"/>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4"/>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7"/>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09"/>
              <a:ext cx="163875" cy="108127"/>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71"/>
                  </a:moveTo>
                  <a:lnTo>
                    <a:pt x="37655" y="146989"/>
                  </a:lnTo>
                  <a:lnTo>
                    <a:pt x="33972" y="143370"/>
                  </a:lnTo>
                  <a:lnTo>
                    <a:pt x="30467" y="139661"/>
                  </a:lnTo>
                  <a:lnTo>
                    <a:pt x="26162" y="137833"/>
                  </a:lnTo>
                  <a:lnTo>
                    <a:pt x="16433" y="137833"/>
                  </a:lnTo>
                  <a:lnTo>
                    <a:pt x="12344" y="139661"/>
                  </a:lnTo>
                  <a:lnTo>
                    <a:pt x="4902" y="147218"/>
                  </a:lnTo>
                  <a:lnTo>
                    <a:pt x="3048" y="151498"/>
                  </a:lnTo>
                  <a:lnTo>
                    <a:pt x="3048" y="156273"/>
                  </a:lnTo>
                  <a:lnTo>
                    <a:pt x="3048" y="161213"/>
                  </a:lnTo>
                  <a:lnTo>
                    <a:pt x="4902" y="165595"/>
                  </a:lnTo>
                  <a:lnTo>
                    <a:pt x="8496" y="169214"/>
                  </a:lnTo>
                  <a:lnTo>
                    <a:pt x="12128" y="172745"/>
                  </a:lnTo>
                  <a:lnTo>
                    <a:pt x="16319" y="174586"/>
                  </a:lnTo>
                  <a:lnTo>
                    <a:pt x="26466" y="174586"/>
                  </a:lnTo>
                  <a:lnTo>
                    <a:pt x="30911" y="172745"/>
                  </a:lnTo>
                  <a:lnTo>
                    <a:pt x="37846" y="165595"/>
                  </a:lnTo>
                  <a:lnTo>
                    <a:pt x="39484" y="161213"/>
                  </a:lnTo>
                  <a:lnTo>
                    <a:pt x="39484" y="151371"/>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73"/>
                  </a:lnTo>
                  <a:lnTo>
                    <a:pt x="238112" y="161213"/>
                  </a:lnTo>
                  <a:lnTo>
                    <a:pt x="239826" y="165595"/>
                  </a:lnTo>
                  <a:lnTo>
                    <a:pt x="247154" y="172745"/>
                  </a:lnTo>
                  <a:lnTo>
                    <a:pt x="251345" y="174586"/>
                  </a:lnTo>
                  <a:lnTo>
                    <a:pt x="261467" y="174586"/>
                  </a:lnTo>
                  <a:lnTo>
                    <a:pt x="265785" y="172745"/>
                  </a:lnTo>
                  <a:lnTo>
                    <a:pt x="269354" y="169214"/>
                  </a:lnTo>
                  <a:lnTo>
                    <a:pt x="272694" y="165595"/>
                  </a:lnTo>
                  <a:lnTo>
                    <a:pt x="274548" y="161213"/>
                  </a:lnTo>
                  <a:lnTo>
                    <a:pt x="274548" y="151371"/>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81"/>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4"/>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81"/>
              <a:ext cx="303996" cy="191923"/>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42"/>
                  </a:lnTo>
                  <a:lnTo>
                    <a:pt x="105689" y="161620"/>
                  </a:lnTo>
                  <a:lnTo>
                    <a:pt x="102171" y="148539"/>
                  </a:lnTo>
                  <a:lnTo>
                    <a:pt x="98869" y="138823"/>
                  </a:lnTo>
                  <a:lnTo>
                    <a:pt x="95059" y="131660"/>
                  </a:lnTo>
                  <a:lnTo>
                    <a:pt x="94576" y="130733"/>
                  </a:lnTo>
                  <a:lnTo>
                    <a:pt x="89001" y="124460"/>
                  </a:lnTo>
                  <a:lnTo>
                    <a:pt x="81915" y="120180"/>
                  </a:lnTo>
                  <a:lnTo>
                    <a:pt x="81915" y="119519"/>
                  </a:lnTo>
                  <a:lnTo>
                    <a:pt x="91605" y="114401"/>
                  </a:lnTo>
                  <a:lnTo>
                    <a:pt x="99568" y="106908"/>
                  </a:lnTo>
                  <a:lnTo>
                    <a:pt x="100203" y="106311"/>
                  </a:lnTo>
                  <a:lnTo>
                    <a:pt x="106349" y="95491"/>
                  </a:lnTo>
                  <a:lnTo>
                    <a:pt x="108699" y="82156"/>
                  </a:lnTo>
                  <a:lnTo>
                    <a:pt x="107772" y="72326"/>
                  </a:lnTo>
                  <a:lnTo>
                    <a:pt x="105143" y="63919"/>
                  </a:lnTo>
                  <a:lnTo>
                    <a:pt x="105092" y="63754"/>
                  </a:lnTo>
                  <a:lnTo>
                    <a:pt x="100711" y="56451"/>
                  </a:lnTo>
                  <a:lnTo>
                    <a:pt x="94742" y="50419"/>
                  </a:lnTo>
                  <a:lnTo>
                    <a:pt x="85686" y="44945"/>
                  </a:lnTo>
                  <a:lnTo>
                    <a:pt x="74714" y="41287"/>
                  </a:lnTo>
                  <a:lnTo>
                    <a:pt x="74714" y="85077"/>
                  </a:lnTo>
                  <a:lnTo>
                    <a:pt x="72859" y="94081"/>
                  </a:lnTo>
                  <a:lnTo>
                    <a:pt x="67513" y="100965"/>
                  </a:lnTo>
                  <a:lnTo>
                    <a:pt x="58953" y="105359"/>
                  </a:lnTo>
                  <a:lnTo>
                    <a:pt x="47485" y="106908"/>
                  </a:lnTo>
                  <a:lnTo>
                    <a:pt x="33985" y="106908"/>
                  </a:lnTo>
                  <a:lnTo>
                    <a:pt x="33985" y="65049"/>
                  </a:lnTo>
                  <a:lnTo>
                    <a:pt x="36449" y="64604"/>
                  </a:lnTo>
                  <a:lnTo>
                    <a:pt x="41186" y="63919"/>
                  </a:lnTo>
                  <a:lnTo>
                    <a:pt x="49517" y="63919"/>
                  </a:lnTo>
                  <a:lnTo>
                    <a:pt x="60083" y="65354"/>
                  </a:lnTo>
                  <a:lnTo>
                    <a:pt x="68008" y="69342"/>
                  </a:lnTo>
                  <a:lnTo>
                    <a:pt x="72986" y="75907"/>
                  </a:lnTo>
                  <a:lnTo>
                    <a:pt x="74714" y="85077"/>
                  </a:lnTo>
                  <a:lnTo>
                    <a:pt x="74714" y="41287"/>
                  </a:lnTo>
                  <a:lnTo>
                    <a:pt x="61328" y="39154"/>
                  </a:lnTo>
                  <a:lnTo>
                    <a:pt x="45694" y="38493"/>
                  </a:lnTo>
                  <a:lnTo>
                    <a:pt x="32410" y="38735"/>
                  </a:lnTo>
                  <a:lnTo>
                    <a:pt x="20142" y="39395"/>
                  </a:lnTo>
                  <a:lnTo>
                    <a:pt x="9220" y="40398"/>
                  </a:lnTo>
                  <a:lnTo>
                    <a:pt x="0" y="41643"/>
                  </a:lnTo>
                  <a:lnTo>
                    <a:pt x="0" y="191312"/>
                  </a:lnTo>
                  <a:lnTo>
                    <a:pt x="33985" y="191312"/>
                  </a:lnTo>
                  <a:lnTo>
                    <a:pt x="33985" y="131660"/>
                  </a:lnTo>
                  <a:lnTo>
                    <a:pt x="44335" y="131660"/>
                  </a:lnTo>
                  <a:lnTo>
                    <a:pt x="72059" y="168770"/>
                  </a:lnTo>
                  <a:lnTo>
                    <a:pt x="74904" y="179044"/>
                  </a:lnTo>
                  <a:lnTo>
                    <a:pt x="77368" y="186613"/>
                  </a:lnTo>
                  <a:lnTo>
                    <a:pt x="79438" y="191312"/>
                  </a:lnTo>
                  <a:lnTo>
                    <a:pt x="114541" y="191312"/>
                  </a:lnTo>
                  <a:close/>
                </a:path>
                <a:path w="701039" h="193675">
                  <a:moveTo>
                    <a:pt x="231775" y="146519"/>
                  </a:moveTo>
                  <a:lnTo>
                    <a:pt x="209829" y="109512"/>
                  </a:lnTo>
                  <a:lnTo>
                    <a:pt x="179730" y="96164"/>
                  </a:lnTo>
                  <a:lnTo>
                    <a:pt x="170967" y="91427"/>
                  </a:lnTo>
                  <a:lnTo>
                    <a:pt x="165887" y="86283"/>
                  </a:lnTo>
                  <a:lnTo>
                    <a:pt x="164236" y="79908"/>
                  </a:lnTo>
                  <a:lnTo>
                    <a:pt x="165595" y="74295"/>
                  </a:lnTo>
                  <a:lnTo>
                    <a:pt x="169710" y="69634"/>
                  </a:lnTo>
                  <a:lnTo>
                    <a:pt x="176593" y="66446"/>
                  </a:lnTo>
                  <a:lnTo>
                    <a:pt x="186309" y="65265"/>
                  </a:lnTo>
                  <a:lnTo>
                    <a:pt x="196684" y="65976"/>
                  </a:lnTo>
                  <a:lnTo>
                    <a:pt x="205473" y="67767"/>
                  </a:lnTo>
                  <a:lnTo>
                    <a:pt x="212610" y="70104"/>
                  </a:lnTo>
                  <a:lnTo>
                    <a:pt x="218046" y="72478"/>
                  </a:lnTo>
                  <a:lnTo>
                    <a:pt x="225679" y="44792"/>
                  </a:lnTo>
                  <a:lnTo>
                    <a:pt x="218249" y="41884"/>
                  </a:lnTo>
                  <a:lnTo>
                    <a:pt x="209372" y="39446"/>
                  </a:lnTo>
                  <a:lnTo>
                    <a:pt x="198970" y="37757"/>
                  </a:lnTo>
                  <a:lnTo>
                    <a:pt x="186969" y="37134"/>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82"/>
                  </a:lnTo>
                  <a:lnTo>
                    <a:pt x="196659" y="148983"/>
                  </a:lnTo>
                  <a:lnTo>
                    <a:pt x="195122" y="155727"/>
                  </a:lnTo>
                  <a:lnTo>
                    <a:pt x="190525" y="160921"/>
                  </a:lnTo>
                  <a:lnTo>
                    <a:pt x="182994" y="164249"/>
                  </a:lnTo>
                  <a:lnTo>
                    <a:pt x="172580" y="165417"/>
                  </a:lnTo>
                  <a:lnTo>
                    <a:pt x="161772" y="164604"/>
                  </a:lnTo>
                  <a:lnTo>
                    <a:pt x="151549" y="162471"/>
                  </a:lnTo>
                  <a:lnTo>
                    <a:pt x="142328" y="159435"/>
                  </a:lnTo>
                  <a:lnTo>
                    <a:pt x="134543" y="155968"/>
                  </a:lnTo>
                  <a:lnTo>
                    <a:pt x="127571" y="184315"/>
                  </a:lnTo>
                  <a:lnTo>
                    <a:pt x="135458" y="187756"/>
                  </a:lnTo>
                  <a:lnTo>
                    <a:pt x="145770" y="190715"/>
                  </a:lnTo>
                  <a:lnTo>
                    <a:pt x="157721" y="192786"/>
                  </a:lnTo>
                  <a:lnTo>
                    <a:pt x="170548" y="193560"/>
                  </a:lnTo>
                  <a:lnTo>
                    <a:pt x="197675" y="189788"/>
                  </a:lnTo>
                  <a:lnTo>
                    <a:pt x="216776" y="179578"/>
                  </a:lnTo>
                  <a:lnTo>
                    <a:pt x="228066" y="164592"/>
                  </a:lnTo>
                  <a:lnTo>
                    <a:pt x="231775" y="146519"/>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25"/>
                  </a:moveTo>
                  <a:lnTo>
                    <a:pt x="458774" y="162725"/>
                  </a:lnTo>
                  <a:lnTo>
                    <a:pt x="458774" y="127165"/>
                  </a:lnTo>
                  <a:lnTo>
                    <a:pt x="514578" y="127165"/>
                  </a:lnTo>
                  <a:lnTo>
                    <a:pt x="514578" y="99225"/>
                  </a:lnTo>
                  <a:lnTo>
                    <a:pt x="458774" y="99225"/>
                  </a:lnTo>
                  <a:lnTo>
                    <a:pt x="458774" y="67475"/>
                  </a:lnTo>
                  <a:lnTo>
                    <a:pt x="517969" y="67475"/>
                  </a:lnTo>
                  <a:lnTo>
                    <a:pt x="517969" y="39535"/>
                  </a:lnTo>
                  <a:lnTo>
                    <a:pt x="424345" y="39535"/>
                  </a:lnTo>
                  <a:lnTo>
                    <a:pt x="424345" y="67475"/>
                  </a:lnTo>
                  <a:lnTo>
                    <a:pt x="424345" y="99225"/>
                  </a:lnTo>
                  <a:lnTo>
                    <a:pt x="424345" y="127165"/>
                  </a:lnTo>
                  <a:lnTo>
                    <a:pt x="424345" y="162725"/>
                  </a:lnTo>
                  <a:lnTo>
                    <a:pt x="424345" y="191935"/>
                  </a:lnTo>
                  <a:lnTo>
                    <a:pt x="521119" y="191935"/>
                  </a:lnTo>
                  <a:lnTo>
                    <a:pt x="521119" y="162725"/>
                  </a:lnTo>
                  <a:close/>
                </a:path>
                <a:path w="701039" h="193675">
                  <a:moveTo>
                    <a:pt x="642835" y="146519"/>
                  </a:moveTo>
                  <a:lnTo>
                    <a:pt x="620915" y="109512"/>
                  </a:lnTo>
                  <a:lnTo>
                    <a:pt x="590804" y="96164"/>
                  </a:lnTo>
                  <a:lnTo>
                    <a:pt x="582041" y="91427"/>
                  </a:lnTo>
                  <a:lnTo>
                    <a:pt x="576961" y="86283"/>
                  </a:lnTo>
                  <a:lnTo>
                    <a:pt x="575322" y="79908"/>
                  </a:lnTo>
                  <a:lnTo>
                    <a:pt x="576681" y="74295"/>
                  </a:lnTo>
                  <a:lnTo>
                    <a:pt x="580783" y="69634"/>
                  </a:lnTo>
                  <a:lnTo>
                    <a:pt x="587667" y="66446"/>
                  </a:lnTo>
                  <a:lnTo>
                    <a:pt x="597382" y="65265"/>
                  </a:lnTo>
                  <a:lnTo>
                    <a:pt x="607745" y="65976"/>
                  </a:lnTo>
                  <a:lnTo>
                    <a:pt x="616534" y="67767"/>
                  </a:lnTo>
                  <a:lnTo>
                    <a:pt x="623684" y="70104"/>
                  </a:lnTo>
                  <a:lnTo>
                    <a:pt x="629119" y="72478"/>
                  </a:lnTo>
                  <a:lnTo>
                    <a:pt x="636765" y="44792"/>
                  </a:lnTo>
                  <a:lnTo>
                    <a:pt x="629323" y="41884"/>
                  </a:lnTo>
                  <a:lnTo>
                    <a:pt x="620445" y="39446"/>
                  </a:lnTo>
                  <a:lnTo>
                    <a:pt x="610057" y="37757"/>
                  </a:lnTo>
                  <a:lnTo>
                    <a:pt x="598055" y="37134"/>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82"/>
                  </a:lnTo>
                  <a:lnTo>
                    <a:pt x="607733" y="148983"/>
                  </a:lnTo>
                  <a:lnTo>
                    <a:pt x="606183" y="155727"/>
                  </a:lnTo>
                  <a:lnTo>
                    <a:pt x="601599" y="160921"/>
                  </a:lnTo>
                  <a:lnTo>
                    <a:pt x="594055" y="164249"/>
                  </a:lnTo>
                  <a:lnTo>
                    <a:pt x="583653" y="165417"/>
                  </a:lnTo>
                  <a:lnTo>
                    <a:pt x="572833" y="164604"/>
                  </a:lnTo>
                  <a:lnTo>
                    <a:pt x="562610" y="162471"/>
                  </a:lnTo>
                  <a:lnTo>
                    <a:pt x="553389" y="159435"/>
                  </a:lnTo>
                  <a:lnTo>
                    <a:pt x="545630" y="155968"/>
                  </a:lnTo>
                  <a:lnTo>
                    <a:pt x="538645" y="184315"/>
                  </a:lnTo>
                  <a:lnTo>
                    <a:pt x="546531" y="187756"/>
                  </a:lnTo>
                  <a:lnTo>
                    <a:pt x="556844" y="190715"/>
                  </a:lnTo>
                  <a:lnTo>
                    <a:pt x="568807" y="192786"/>
                  </a:lnTo>
                  <a:lnTo>
                    <a:pt x="581647" y="193560"/>
                  </a:lnTo>
                  <a:lnTo>
                    <a:pt x="608761" y="189788"/>
                  </a:lnTo>
                  <a:lnTo>
                    <a:pt x="627837" y="179578"/>
                  </a:lnTo>
                  <a:lnTo>
                    <a:pt x="639127" y="164592"/>
                  </a:lnTo>
                  <a:lnTo>
                    <a:pt x="642835" y="146519"/>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489"/>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47"/>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42" y="48755"/>
                  </a:moveTo>
                  <a:lnTo>
                    <a:pt x="584733" y="48755"/>
                  </a:lnTo>
                  <a:lnTo>
                    <a:pt x="584733" y="59778"/>
                  </a:lnTo>
                  <a:lnTo>
                    <a:pt x="583145" y="58026"/>
                  </a:lnTo>
                  <a:lnTo>
                    <a:pt x="583145" y="84340"/>
                  </a:lnTo>
                  <a:lnTo>
                    <a:pt x="583145" y="103187"/>
                  </a:lnTo>
                  <a:lnTo>
                    <a:pt x="576097" y="109410"/>
                  </a:lnTo>
                  <a:lnTo>
                    <a:pt x="557403" y="109410"/>
                  </a:lnTo>
                  <a:lnTo>
                    <a:pt x="550164" y="103187"/>
                  </a:lnTo>
                  <a:lnTo>
                    <a:pt x="550164" y="84340"/>
                  </a:lnTo>
                  <a:lnTo>
                    <a:pt x="557403" y="78282"/>
                  </a:lnTo>
                  <a:lnTo>
                    <a:pt x="576097" y="78282"/>
                  </a:lnTo>
                  <a:lnTo>
                    <a:pt x="583145" y="84340"/>
                  </a:lnTo>
                  <a:lnTo>
                    <a:pt x="583145" y="58026"/>
                  </a:lnTo>
                  <a:lnTo>
                    <a:pt x="579602" y="54102"/>
                  </a:lnTo>
                  <a:lnTo>
                    <a:pt x="573163" y="50101"/>
                  </a:lnTo>
                  <a:lnTo>
                    <a:pt x="565365" y="47752"/>
                  </a:lnTo>
                  <a:lnTo>
                    <a:pt x="556158" y="46977"/>
                  </a:lnTo>
                  <a:lnTo>
                    <a:pt x="538568" y="50228"/>
                  </a:lnTo>
                  <a:lnTo>
                    <a:pt x="523786" y="59550"/>
                  </a:lnTo>
                  <a:lnTo>
                    <a:pt x="513588" y="74282"/>
                  </a:lnTo>
                  <a:lnTo>
                    <a:pt x="509790" y="93764"/>
                  </a:lnTo>
                  <a:lnTo>
                    <a:pt x="513588" y="113258"/>
                  </a:lnTo>
                  <a:lnTo>
                    <a:pt x="523786" y="128054"/>
                  </a:lnTo>
                  <a:lnTo>
                    <a:pt x="538568" y="137439"/>
                  </a:lnTo>
                  <a:lnTo>
                    <a:pt x="556158" y="140728"/>
                  </a:lnTo>
                  <a:lnTo>
                    <a:pt x="564464" y="140093"/>
                  </a:lnTo>
                  <a:lnTo>
                    <a:pt x="571665" y="138163"/>
                  </a:lnTo>
                  <a:lnTo>
                    <a:pt x="577761" y="134950"/>
                  </a:lnTo>
                  <a:lnTo>
                    <a:pt x="582790" y="130416"/>
                  </a:lnTo>
                  <a:lnTo>
                    <a:pt x="582790" y="132181"/>
                  </a:lnTo>
                  <a:lnTo>
                    <a:pt x="581520" y="140830"/>
                  </a:lnTo>
                  <a:lnTo>
                    <a:pt x="577481" y="147193"/>
                  </a:lnTo>
                  <a:lnTo>
                    <a:pt x="570369" y="151117"/>
                  </a:lnTo>
                  <a:lnTo>
                    <a:pt x="559866" y="152463"/>
                  </a:lnTo>
                  <a:lnTo>
                    <a:pt x="551726" y="151790"/>
                  </a:lnTo>
                  <a:lnTo>
                    <a:pt x="543382" y="149860"/>
                  </a:lnTo>
                  <a:lnTo>
                    <a:pt x="535559" y="146837"/>
                  </a:lnTo>
                  <a:lnTo>
                    <a:pt x="529005" y="142862"/>
                  </a:lnTo>
                  <a:lnTo>
                    <a:pt x="515607" y="170256"/>
                  </a:lnTo>
                  <a:lnTo>
                    <a:pt x="525538" y="175514"/>
                  </a:lnTo>
                  <a:lnTo>
                    <a:pt x="537121" y="179298"/>
                  </a:lnTo>
                  <a:lnTo>
                    <a:pt x="550024" y="181584"/>
                  </a:lnTo>
                  <a:lnTo>
                    <a:pt x="563918" y="182359"/>
                  </a:lnTo>
                  <a:lnTo>
                    <a:pt x="588645" y="178955"/>
                  </a:lnTo>
                  <a:lnTo>
                    <a:pt x="607110" y="168656"/>
                  </a:lnTo>
                  <a:lnTo>
                    <a:pt x="617867" y="152463"/>
                  </a:lnTo>
                  <a:lnTo>
                    <a:pt x="618655" y="151282"/>
                  </a:lnTo>
                  <a:lnTo>
                    <a:pt x="622033" y="130416"/>
                  </a:lnTo>
                  <a:lnTo>
                    <a:pt x="622642" y="126682"/>
                  </a:lnTo>
                  <a:lnTo>
                    <a:pt x="622642" y="109410"/>
                  </a:lnTo>
                  <a:lnTo>
                    <a:pt x="622642" y="78282"/>
                  </a:lnTo>
                  <a:lnTo>
                    <a:pt x="622642" y="59778"/>
                  </a:lnTo>
                  <a:lnTo>
                    <a:pt x="622642" y="48755"/>
                  </a:lnTo>
                  <a:close/>
                </a:path>
                <a:path w="1452879" h="182879">
                  <a:moveTo>
                    <a:pt x="742962" y="97320"/>
                  </a:moveTo>
                  <a:lnTo>
                    <a:pt x="741006" y="87363"/>
                  </a:lnTo>
                  <a:lnTo>
                    <a:pt x="738682" y="75565"/>
                  </a:lnTo>
                  <a:lnTo>
                    <a:pt x="737806" y="74371"/>
                  </a:lnTo>
                  <a:lnTo>
                    <a:pt x="727138" y="59804"/>
                  </a:lnTo>
                  <a:lnTo>
                    <a:pt x="710222" y="50215"/>
                  </a:lnTo>
                  <a:lnTo>
                    <a:pt x="705751" y="49504"/>
                  </a:lnTo>
                  <a:lnTo>
                    <a:pt x="705751" y="87363"/>
                  </a:lnTo>
                  <a:lnTo>
                    <a:pt x="674712" y="87363"/>
                  </a:lnTo>
                  <a:lnTo>
                    <a:pt x="676300" y="79171"/>
                  </a:lnTo>
                  <a:lnTo>
                    <a:pt x="681939" y="74371"/>
                  </a:lnTo>
                  <a:lnTo>
                    <a:pt x="698347" y="74371"/>
                  </a:lnTo>
                  <a:lnTo>
                    <a:pt x="704164" y="79171"/>
                  </a:lnTo>
                  <a:lnTo>
                    <a:pt x="705751" y="87363"/>
                  </a:lnTo>
                  <a:lnTo>
                    <a:pt x="705751" y="49504"/>
                  </a:lnTo>
                  <a:lnTo>
                    <a:pt x="650836" y="61074"/>
                  </a:lnTo>
                  <a:lnTo>
                    <a:pt x="635215" y="97320"/>
                  </a:lnTo>
                  <a:lnTo>
                    <a:pt x="639356" y="117449"/>
                  </a:lnTo>
                  <a:lnTo>
                    <a:pt x="651103" y="133451"/>
                  </a:lnTo>
                  <a:lnTo>
                    <a:pt x="669505" y="144018"/>
                  </a:lnTo>
                  <a:lnTo>
                    <a:pt x="693585" y="147840"/>
                  </a:lnTo>
                  <a:lnTo>
                    <a:pt x="706970" y="146837"/>
                  </a:lnTo>
                  <a:lnTo>
                    <a:pt x="718362" y="143878"/>
                  </a:lnTo>
                  <a:lnTo>
                    <a:pt x="727900" y="138976"/>
                  </a:lnTo>
                  <a:lnTo>
                    <a:pt x="735736" y="132181"/>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911"/>
                  </a:lnTo>
                  <a:lnTo>
                    <a:pt x="742962" y="100164"/>
                  </a:lnTo>
                  <a:lnTo>
                    <a:pt x="742962" y="97320"/>
                  </a:lnTo>
                  <a:close/>
                </a:path>
                <a:path w="1452879" h="182879">
                  <a:moveTo>
                    <a:pt x="795362" y="14058"/>
                  </a:moveTo>
                  <a:lnTo>
                    <a:pt x="755523" y="14058"/>
                  </a:lnTo>
                  <a:lnTo>
                    <a:pt x="755523" y="146062"/>
                  </a:lnTo>
                  <a:lnTo>
                    <a:pt x="795362" y="146062"/>
                  </a:lnTo>
                  <a:lnTo>
                    <a:pt x="795362" y="14058"/>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905"/>
                  </a:lnTo>
                  <a:lnTo>
                    <a:pt x="810653" y="12395"/>
                  </a:lnTo>
                  <a:lnTo>
                    <a:pt x="808977" y="20459"/>
                  </a:lnTo>
                  <a:lnTo>
                    <a:pt x="810653" y="28549"/>
                  </a:lnTo>
                  <a:lnTo>
                    <a:pt x="815479" y="35039"/>
                  </a:lnTo>
                  <a:lnTo>
                    <a:pt x="823036" y="39357"/>
                  </a:lnTo>
                  <a:lnTo>
                    <a:pt x="832954" y="40919"/>
                  </a:lnTo>
                  <a:lnTo>
                    <a:pt x="842873" y="39344"/>
                  </a:lnTo>
                  <a:lnTo>
                    <a:pt x="850430" y="34950"/>
                  </a:lnTo>
                  <a:lnTo>
                    <a:pt x="855243" y="28244"/>
                  </a:lnTo>
                  <a:lnTo>
                    <a:pt x="856945" y="19748"/>
                  </a:lnTo>
                  <a:close/>
                </a:path>
                <a:path w="1452879" h="182879">
                  <a:moveTo>
                    <a:pt x="958164" y="114935"/>
                  </a:moveTo>
                  <a:lnTo>
                    <a:pt x="949515" y="94310"/>
                  </a:lnTo>
                  <a:lnTo>
                    <a:pt x="930478" y="86156"/>
                  </a:lnTo>
                  <a:lnTo>
                    <a:pt x="911453" y="83413"/>
                  </a:lnTo>
                  <a:lnTo>
                    <a:pt x="902792" y="78994"/>
                  </a:lnTo>
                  <a:lnTo>
                    <a:pt x="902792" y="76682"/>
                  </a:lnTo>
                  <a:lnTo>
                    <a:pt x="905611" y="74371"/>
                  </a:lnTo>
                  <a:lnTo>
                    <a:pt x="915847" y="74371"/>
                  </a:lnTo>
                  <a:lnTo>
                    <a:pt x="922235" y="74701"/>
                  </a:lnTo>
                  <a:lnTo>
                    <a:pt x="929119" y="75857"/>
                  </a:lnTo>
                  <a:lnTo>
                    <a:pt x="936332" y="78054"/>
                  </a:lnTo>
                  <a:lnTo>
                    <a:pt x="943698" y="81483"/>
                  </a:lnTo>
                  <a:lnTo>
                    <a:pt x="954646" y="54978"/>
                  </a:lnTo>
                  <a:lnTo>
                    <a:pt x="946175" y="51473"/>
                  </a:lnTo>
                  <a:lnTo>
                    <a:pt x="936434" y="48971"/>
                  </a:lnTo>
                  <a:lnTo>
                    <a:pt x="925982" y="47472"/>
                  </a:lnTo>
                  <a:lnTo>
                    <a:pt x="915314" y="46977"/>
                  </a:lnTo>
                  <a:lnTo>
                    <a:pt x="893914" y="49593"/>
                  </a:lnTo>
                  <a:lnTo>
                    <a:pt x="878459" y="56730"/>
                  </a:lnTo>
                  <a:lnTo>
                    <a:pt x="869099" y="67310"/>
                  </a:lnTo>
                  <a:lnTo>
                    <a:pt x="865936" y="80251"/>
                  </a:lnTo>
                  <a:lnTo>
                    <a:pt x="874623" y="100838"/>
                  </a:lnTo>
                  <a:lnTo>
                    <a:pt x="893711" y="108902"/>
                  </a:lnTo>
                  <a:lnTo>
                    <a:pt x="912812" y="111531"/>
                  </a:lnTo>
                  <a:lnTo>
                    <a:pt x="921486" y="115824"/>
                  </a:lnTo>
                  <a:lnTo>
                    <a:pt x="921486" y="118668"/>
                  </a:lnTo>
                  <a:lnTo>
                    <a:pt x="918845" y="120446"/>
                  </a:lnTo>
                  <a:lnTo>
                    <a:pt x="909142" y="120446"/>
                  </a:lnTo>
                  <a:lnTo>
                    <a:pt x="900341" y="119862"/>
                  </a:lnTo>
                  <a:lnTo>
                    <a:pt x="891438" y="118148"/>
                  </a:lnTo>
                  <a:lnTo>
                    <a:pt x="882980" y="115417"/>
                  </a:lnTo>
                  <a:lnTo>
                    <a:pt x="875461" y="111734"/>
                  </a:lnTo>
                  <a:lnTo>
                    <a:pt x="864527" y="138239"/>
                  </a:lnTo>
                  <a:lnTo>
                    <a:pt x="873201" y="142138"/>
                  </a:lnTo>
                  <a:lnTo>
                    <a:pt x="883881" y="145173"/>
                  </a:lnTo>
                  <a:lnTo>
                    <a:pt x="895819" y="147142"/>
                  </a:lnTo>
                  <a:lnTo>
                    <a:pt x="908253" y="147840"/>
                  </a:lnTo>
                  <a:lnTo>
                    <a:pt x="930198" y="145173"/>
                  </a:lnTo>
                  <a:lnTo>
                    <a:pt x="945781" y="137985"/>
                  </a:lnTo>
                  <a:lnTo>
                    <a:pt x="955078" y="127508"/>
                  </a:lnTo>
                  <a:lnTo>
                    <a:pt x="958164" y="114935"/>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905"/>
                  </a:lnTo>
                  <a:lnTo>
                    <a:pt x="967816" y="12395"/>
                  </a:lnTo>
                  <a:lnTo>
                    <a:pt x="966139" y="20459"/>
                  </a:lnTo>
                  <a:lnTo>
                    <a:pt x="967816" y="28549"/>
                  </a:lnTo>
                  <a:lnTo>
                    <a:pt x="972642" y="35039"/>
                  </a:lnTo>
                  <a:lnTo>
                    <a:pt x="980198" y="39357"/>
                  </a:lnTo>
                  <a:lnTo>
                    <a:pt x="990117" y="40919"/>
                  </a:lnTo>
                  <a:lnTo>
                    <a:pt x="1000036" y="39344"/>
                  </a:lnTo>
                  <a:lnTo>
                    <a:pt x="1007592" y="34950"/>
                  </a:lnTo>
                  <a:lnTo>
                    <a:pt x="1012405" y="28244"/>
                  </a:lnTo>
                  <a:lnTo>
                    <a:pt x="1014107" y="19748"/>
                  </a:lnTo>
                  <a:close/>
                </a:path>
                <a:path w="1452879" h="182879">
                  <a:moveTo>
                    <a:pt x="1193812" y="90563"/>
                  </a:moveTo>
                  <a:lnTo>
                    <a:pt x="1190879" y="70840"/>
                  </a:lnTo>
                  <a:lnTo>
                    <a:pt x="1182789" y="57289"/>
                  </a:lnTo>
                  <a:lnTo>
                    <a:pt x="1170597" y="49479"/>
                  </a:lnTo>
                  <a:lnTo>
                    <a:pt x="1155369" y="46977"/>
                  </a:lnTo>
                  <a:lnTo>
                    <a:pt x="1145844" y="47955"/>
                  </a:lnTo>
                  <a:lnTo>
                    <a:pt x="1137183" y="50825"/>
                  </a:lnTo>
                  <a:lnTo>
                    <a:pt x="1129550" y="55448"/>
                  </a:lnTo>
                  <a:lnTo>
                    <a:pt x="1123099" y="61734"/>
                  </a:lnTo>
                  <a:lnTo>
                    <a:pt x="1117320" y="55156"/>
                  </a:lnTo>
                  <a:lnTo>
                    <a:pt x="1110195" y="50558"/>
                  </a:lnTo>
                  <a:lnTo>
                    <a:pt x="1101991" y="47853"/>
                  </a:lnTo>
                  <a:lnTo>
                    <a:pt x="1092949" y="46977"/>
                  </a:lnTo>
                  <a:lnTo>
                    <a:pt x="1085227" y="47650"/>
                  </a:lnTo>
                  <a:lnTo>
                    <a:pt x="1078026" y="49669"/>
                  </a:lnTo>
                  <a:lnTo>
                    <a:pt x="1071448" y="53060"/>
                  </a:lnTo>
                  <a:lnTo>
                    <a:pt x="1065606" y="57835"/>
                  </a:lnTo>
                  <a:lnTo>
                    <a:pt x="1065606" y="48755"/>
                  </a:lnTo>
                  <a:lnTo>
                    <a:pt x="1027696" y="48755"/>
                  </a:lnTo>
                  <a:lnTo>
                    <a:pt x="1027696" y="146062"/>
                  </a:lnTo>
                  <a:lnTo>
                    <a:pt x="1067549" y="146062"/>
                  </a:lnTo>
                  <a:lnTo>
                    <a:pt x="1067549" y="85572"/>
                  </a:lnTo>
                  <a:lnTo>
                    <a:pt x="1073010" y="80772"/>
                  </a:lnTo>
                  <a:lnTo>
                    <a:pt x="1086764" y="80772"/>
                  </a:lnTo>
                  <a:lnTo>
                    <a:pt x="1090828" y="85407"/>
                  </a:lnTo>
                  <a:lnTo>
                    <a:pt x="1090828" y="146062"/>
                  </a:lnTo>
                  <a:lnTo>
                    <a:pt x="1130681" y="146062"/>
                  </a:lnTo>
                  <a:lnTo>
                    <a:pt x="1130681" y="85572"/>
                  </a:lnTo>
                  <a:lnTo>
                    <a:pt x="1136142" y="80772"/>
                  </a:lnTo>
                  <a:lnTo>
                    <a:pt x="1149553" y="80772"/>
                  </a:lnTo>
                  <a:lnTo>
                    <a:pt x="1153960" y="85407"/>
                  </a:lnTo>
                  <a:lnTo>
                    <a:pt x="1153960" y="146062"/>
                  </a:lnTo>
                  <a:lnTo>
                    <a:pt x="1193812" y="146062"/>
                  </a:lnTo>
                  <a:lnTo>
                    <a:pt x="1193812" y="90563"/>
                  </a:lnTo>
                  <a:close/>
                </a:path>
                <a:path w="1452879" h="182879">
                  <a:moveTo>
                    <a:pt x="1234084" y="127736"/>
                  </a:moveTo>
                  <a:lnTo>
                    <a:pt x="1228788" y="122758"/>
                  </a:lnTo>
                  <a:lnTo>
                    <a:pt x="1215923" y="122758"/>
                  </a:lnTo>
                  <a:lnTo>
                    <a:pt x="1210449" y="127736"/>
                  </a:lnTo>
                  <a:lnTo>
                    <a:pt x="1210449" y="134848"/>
                  </a:lnTo>
                  <a:lnTo>
                    <a:pt x="1210449" y="141973"/>
                  </a:lnTo>
                  <a:lnTo>
                    <a:pt x="1215923" y="147129"/>
                  </a:lnTo>
                  <a:lnTo>
                    <a:pt x="1228788" y="147129"/>
                  </a:lnTo>
                  <a:lnTo>
                    <a:pt x="1234084" y="141973"/>
                  </a:lnTo>
                  <a:lnTo>
                    <a:pt x="1234084" y="127736"/>
                  </a:lnTo>
                  <a:close/>
                </a:path>
                <a:path w="1452879" h="182879">
                  <a:moveTo>
                    <a:pt x="1340789" y="100876"/>
                  </a:moveTo>
                  <a:lnTo>
                    <a:pt x="1340700" y="98920"/>
                  </a:lnTo>
                  <a:lnTo>
                    <a:pt x="1339557" y="92329"/>
                  </a:lnTo>
                  <a:lnTo>
                    <a:pt x="1337360" y="79629"/>
                  </a:lnTo>
                  <a:lnTo>
                    <a:pt x="1328432" y="65290"/>
                  </a:lnTo>
                  <a:lnTo>
                    <a:pt x="1327797" y="64287"/>
                  </a:lnTo>
                  <a:lnTo>
                    <a:pt x="1324559" y="62103"/>
                  </a:lnTo>
                  <a:lnTo>
                    <a:pt x="1324559" y="92329"/>
                  </a:lnTo>
                  <a:lnTo>
                    <a:pt x="1264602" y="92329"/>
                  </a:lnTo>
                  <a:lnTo>
                    <a:pt x="1267752" y="81356"/>
                  </a:lnTo>
                  <a:lnTo>
                    <a:pt x="1274165" y="72809"/>
                  </a:lnTo>
                  <a:lnTo>
                    <a:pt x="1283296" y="67271"/>
                  </a:lnTo>
                  <a:lnTo>
                    <a:pt x="1294587" y="65290"/>
                  </a:lnTo>
                  <a:lnTo>
                    <a:pt x="1305941" y="67297"/>
                  </a:lnTo>
                  <a:lnTo>
                    <a:pt x="1315059" y="72885"/>
                  </a:lnTo>
                  <a:lnTo>
                    <a:pt x="1321435" y="81432"/>
                  </a:lnTo>
                  <a:lnTo>
                    <a:pt x="1324559" y="92329"/>
                  </a:lnTo>
                  <a:lnTo>
                    <a:pt x="1324559" y="62103"/>
                  </a:lnTo>
                  <a:lnTo>
                    <a:pt x="1313180" y="54394"/>
                  </a:lnTo>
                  <a:lnTo>
                    <a:pt x="1294587" y="50876"/>
                  </a:lnTo>
                  <a:lnTo>
                    <a:pt x="1275867" y="54457"/>
                  </a:lnTo>
                  <a:lnTo>
                    <a:pt x="1261008" y="64427"/>
                  </a:lnTo>
                  <a:lnTo>
                    <a:pt x="1251204" y="79629"/>
                  </a:lnTo>
                  <a:lnTo>
                    <a:pt x="1247673" y="98920"/>
                  </a:lnTo>
                  <a:lnTo>
                    <a:pt x="1251280" y="118313"/>
                  </a:lnTo>
                  <a:lnTo>
                    <a:pt x="1261491" y="133553"/>
                  </a:lnTo>
                  <a:lnTo>
                    <a:pt x="1277353" y="143535"/>
                  </a:lnTo>
                  <a:lnTo>
                    <a:pt x="1297940" y="147116"/>
                  </a:lnTo>
                  <a:lnTo>
                    <a:pt x="1309052" y="146138"/>
                  </a:lnTo>
                  <a:lnTo>
                    <a:pt x="1319009" y="143217"/>
                  </a:lnTo>
                  <a:lnTo>
                    <a:pt x="1327645" y="138417"/>
                  </a:lnTo>
                  <a:lnTo>
                    <a:pt x="1334389" y="132181"/>
                  </a:lnTo>
                  <a:lnTo>
                    <a:pt x="1334795" y="131813"/>
                  </a:lnTo>
                  <a:lnTo>
                    <a:pt x="1325448" y="120789"/>
                  </a:lnTo>
                  <a:lnTo>
                    <a:pt x="1319860" y="125806"/>
                  </a:lnTo>
                  <a:lnTo>
                    <a:pt x="1313472" y="129362"/>
                  </a:lnTo>
                  <a:lnTo>
                    <a:pt x="1306322" y="131483"/>
                  </a:lnTo>
                  <a:lnTo>
                    <a:pt x="1298460" y="132181"/>
                  </a:lnTo>
                  <a:lnTo>
                    <a:pt x="1285659" y="130200"/>
                  </a:lnTo>
                  <a:lnTo>
                    <a:pt x="1275384" y="124612"/>
                  </a:lnTo>
                  <a:lnTo>
                    <a:pt x="1268183" y="115900"/>
                  </a:lnTo>
                  <a:lnTo>
                    <a:pt x="1264602" y="104609"/>
                  </a:lnTo>
                  <a:lnTo>
                    <a:pt x="1340434" y="104609"/>
                  </a:lnTo>
                  <a:lnTo>
                    <a:pt x="1340612" y="103009"/>
                  </a:lnTo>
                  <a:lnTo>
                    <a:pt x="1340789" y="100876"/>
                  </a:lnTo>
                  <a:close/>
                </a:path>
                <a:path w="1452879" h="182879">
                  <a:moveTo>
                    <a:pt x="1452448" y="14058"/>
                  </a:moveTo>
                  <a:lnTo>
                    <a:pt x="1435696" y="14058"/>
                  </a:lnTo>
                  <a:lnTo>
                    <a:pt x="1435696" y="98920"/>
                  </a:lnTo>
                  <a:lnTo>
                    <a:pt x="1433296" y="112598"/>
                  </a:lnTo>
                  <a:lnTo>
                    <a:pt x="1426679" y="123088"/>
                  </a:lnTo>
                  <a:lnTo>
                    <a:pt x="1416723" y="129806"/>
                  </a:lnTo>
                  <a:lnTo>
                    <a:pt x="1404302" y="132181"/>
                  </a:lnTo>
                  <a:lnTo>
                    <a:pt x="1391780" y="129806"/>
                  </a:lnTo>
                  <a:lnTo>
                    <a:pt x="1381772" y="123088"/>
                  </a:lnTo>
                  <a:lnTo>
                    <a:pt x="1375143" y="112598"/>
                  </a:lnTo>
                  <a:lnTo>
                    <a:pt x="1372743" y="98920"/>
                  </a:lnTo>
                  <a:lnTo>
                    <a:pt x="1375143" y="85267"/>
                  </a:lnTo>
                  <a:lnTo>
                    <a:pt x="1381772" y="74841"/>
                  </a:lnTo>
                  <a:lnTo>
                    <a:pt x="1391780" y="68173"/>
                  </a:lnTo>
                  <a:lnTo>
                    <a:pt x="1404302" y="65836"/>
                  </a:lnTo>
                  <a:lnTo>
                    <a:pt x="1416723" y="68173"/>
                  </a:lnTo>
                  <a:lnTo>
                    <a:pt x="1426679" y="74841"/>
                  </a:lnTo>
                  <a:lnTo>
                    <a:pt x="1433296" y="85267"/>
                  </a:lnTo>
                  <a:lnTo>
                    <a:pt x="1435696" y="98920"/>
                  </a:lnTo>
                  <a:lnTo>
                    <a:pt x="1435696" y="14058"/>
                  </a:lnTo>
                  <a:lnTo>
                    <a:pt x="1435519" y="14058"/>
                  </a:lnTo>
                  <a:lnTo>
                    <a:pt x="1435519" y="66001"/>
                  </a:lnTo>
                  <a:lnTo>
                    <a:pt x="1435354" y="65836"/>
                  </a:lnTo>
                  <a:lnTo>
                    <a:pt x="1429004" y="59359"/>
                  </a:lnTo>
                  <a:lnTo>
                    <a:pt x="1421257" y="54648"/>
                  </a:lnTo>
                  <a:lnTo>
                    <a:pt x="1412481" y="51828"/>
                  </a:lnTo>
                  <a:lnTo>
                    <a:pt x="1402892" y="50888"/>
                  </a:lnTo>
                  <a:lnTo>
                    <a:pt x="1383982" y="54343"/>
                  </a:lnTo>
                  <a:lnTo>
                    <a:pt x="1369009" y="64096"/>
                  </a:lnTo>
                  <a:lnTo>
                    <a:pt x="1359179" y="79248"/>
                  </a:lnTo>
                  <a:lnTo>
                    <a:pt x="1355636" y="98920"/>
                  </a:lnTo>
                  <a:lnTo>
                    <a:pt x="1359179" y="118618"/>
                  </a:lnTo>
                  <a:lnTo>
                    <a:pt x="1369009" y="133832"/>
                  </a:lnTo>
                  <a:lnTo>
                    <a:pt x="1383982" y="143649"/>
                  </a:lnTo>
                  <a:lnTo>
                    <a:pt x="1402892" y="147129"/>
                  </a:lnTo>
                  <a:lnTo>
                    <a:pt x="1412836" y="146126"/>
                  </a:lnTo>
                  <a:lnTo>
                    <a:pt x="1421866" y="143129"/>
                  </a:lnTo>
                  <a:lnTo>
                    <a:pt x="1429753" y="138125"/>
                  </a:lnTo>
                  <a:lnTo>
                    <a:pt x="1435239" y="132181"/>
                  </a:lnTo>
                  <a:lnTo>
                    <a:pt x="1436230" y="131114"/>
                  </a:lnTo>
                  <a:lnTo>
                    <a:pt x="1436230" y="146062"/>
                  </a:lnTo>
                  <a:lnTo>
                    <a:pt x="1452448" y="146062"/>
                  </a:lnTo>
                  <a:lnTo>
                    <a:pt x="1452448" y="131114"/>
                  </a:lnTo>
                  <a:lnTo>
                    <a:pt x="1452448" y="66001"/>
                  </a:lnTo>
                  <a:lnTo>
                    <a:pt x="1452448" y="14058"/>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62"/>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27"/>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378"/>
              <a:ext cx="2423160" cy="95250"/>
            </a:xfrm>
            <a:custGeom>
              <a:avLst/>
              <a:gdLst/>
              <a:ahLst/>
              <a:cxnLst/>
              <a:rect l="l" t="t" r="r" b="b"/>
              <a:pathLst>
                <a:path w="2423160" h="95250">
                  <a:moveTo>
                    <a:pt x="602983" y="59232"/>
                  </a:moveTo>
                  <a:lnTo>
                    <a:pt x="0" y="59232"/>
                  </a:lnTo>
                  <a:lnTo>
                    <a:pt x="0" y="62407"/>
                  </a:lnTo>
                  <a:lnTo>
                    <a:pt x="602983" y="62407"/>
                  </a:lnTo>
                  <a:lnTo>
                    <a:pt x="602983" y="59232"/>
                  </a:lnTo>
                  <a:close/>
                </a:path>
                <a:path w="2423160" h="95250">
                  <a:moveTo>
                    <a:pt x="2422563" y="0"/>
                  </a:moveTo>
                  <a:lnTo>
                    <a:pt x="2411158" y="1054"/>
                  </a:lnTo>
                  <a:lnTo>
                    <a:pt x="2401633" y="4216"/>
                  </a:lnTo>
                  <a:lnTo>
                    <a:pt x="2394064" y="9448"/>
                  </a:lnTo>
                  <a:lnTo>
                    <a:pt x="2388527" y="16713"/>
                  </a:lnTo>
                  <a:lnTo>
                    <a:pt x="2388527" y="889"/>
                  </a:lnTo>
                  <a:lnTo>
                    <a:pt x="2372296" y="889"/>
                  </a:lnTo>
                  <a:lnTo>
                    <a:pt x="2372296" y="95173"/>
                  </a:lnTo>
                  <a:lnTo>
                    <a:pt x="2389225" y="95173"/>
                  </a:lnTo>
                  <a:lnTo>
                    <a:pt x="2389225" y="48209"/>
                  </a:lnTo>
                  <a:lnTo>
                    <a:pt x="2391270" y="34531"/>
                  </a:lnTo>
                  <a:lnTo>
                    <a:pt x="2397137" y="24549"/>
                  </a:lnTo>
                  <a:lnTo>
                    <a:pt x="2406408" y="18440"/>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35"/>
            <a:ext cx="58419" cy="114935"/>
          </a:xfrm>
          <a:custGeom>
            <a:avLst/>
            <a:gdLst/>
            <a:ahLst/>
            <a:cxnLst/>
            <a:rect l="l" t="t" r="r" b="b"/>
            <a:pathLst>
              <a:path w="58420" h="114934">
                <a:moveTo>
                  <a:pt x="49758" y="0"/>
                </a:moveTo>
                <a:lnTo>
                  <a:pt x="42532" y="0"/>
                </a:lnTo>
                <a:lnTo>
                  <a:pt x="32179" y="1754"/>
                </a:lnTo>
                <a:lnTo>
                  <a:pt x="24139" y="6923"/>
                </a:lnTo>
                <a:lnTo>
                  <a:pt x="18932" y="15360"/>
                </a:lnTo>
                <a:lnTo>
                  <a:pt x="17081" y="26924"/>
                </a:lnTo>
                <a:lnTo>
                  <a:pt x="17081" y="41922"/>
                </a:lnTo>
                <a:lnTo>
                  <a:pt x="0" y="41922"/>
                </a:lnTo>
                <a:lnTo>
                  <a:pt x="0" y="62293"/>
                </a:lnTo>
                <a:lnTo>
                  <a:pt x="17081" y="62293"/>
                </a:lnTo>
                <a:lnTo>
                  <a:pt x="17081" y="114515"/>
                </a:lnTo>
                <a:lnTo>
                  <a:pt x="37515" y="114515"/>
                </a:lnTo>
                <a:lnTo>
                  <a:pt x="37515" y="62293"/>
                </a:lnTo>
                <a:lnTo>
                  <a:pt x="54546" y="62293"/>
                </a:lnTo>
                <a:lnTo>
                  <a:pt x="57099" y="41922"/>
                </a:lnTo>
                <a:lnTo>
                  <a:pt x="37515" y="41922"/>
                </a:lnTo>
                <a:lnTo>
                  <a:pt x="37515" y="23037"/>
                </a:lnTo>
                <a:lnTo>
                  <a:pt x="39103" y="19011"/>
                </a:lnTo>
                <a:lnTo>
                  <a:pt x="57797" y="19011"/>
                </a:lnTo>
                <a:lnTo>
                  <a:pt x="57797" y="812"/>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42"/>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43"/>
            <a:ext cx="111277" cy="114503"/>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31" name="Metin kutusu 30"/>
          <p:cNvSpPr txBox="1"/>
          <p:nvPr/>
        </p:nvSpPr>
        <p:spPr>
          <a:xfrm>
            <a:off x="3958249" y="2707476"/>
            <a:ext cx="5455591" cy="830997"/>
          </a:xfrm>
          <a:prstGeom prst="rect">
            <a:avLst/>
          </a:prstGeom>
          <a:noFill/>
        </p:spPr>
        <p:txBody>
          <a:bodyPr wrap="square" rtlCol="0">
            <a:spAutoFit/>
          </a:bodyPr>
          <a:lstStyle/>
          <a:p>
            <a:r>
              <a:rPr lang="tr-TR" sz="2400" dirty="0" smtClean="0">
                <a:latin typeface="Cambria" panose="02040503050406030204" pitchFamily="18" charset="0"/>
                <a:ea typeface="Cambria" panose="02040503050406030204" pitchFamily="18" charset="0"/>
              </a:rPr>
              <a:t>Bunların arasındaki ilişkiyi </a:t>
            </a:r>
          </a:p>
          <a:p>
            <a:r>
              <a:rPr lang="tr-TR" sz="2400" dirty="0" smtClean="0">
                <a:latin typeface="Cambria" panose="02040503050406030204" pitchFamily="18" charset="0"/>
                <a:ea typeface="Cambria" panose="02040503050406030204" pitchFamily="18" charset="0"/>
              </a:rPr>
              <a:t>göstermek gerekirse </a:t>
            </a:r>
            <a:endParaRPr lang="tr-TR" sz="2400" dirty="0">
              <a:latin typeface="Cambria" panose="02040503050406030204" pitchFamily="18" charset="0"/>
              <a:ea typeface="Cambria" panose="02040503050406030204" pitchFamily="18" charset="0"/>
            </a:endParaRPr>
          </a:p>
        </p:txBody>
      </p:sp>
      <p:graphicFrame>
        <p:nvGraphicFramePr>
          <p:cNvPr id="34" name="Diyagram 33"/>
          <p:cNvGraphicFramePr/>
          <p:nvPr>
            <p:extLst>
              <p:ext uri="{D42A27DB-BD31-4B8C-83A1-F6EECF244321}">
                <p14:modId xmlns:p14="http://schemas.microsoft.com/office/powerpoint/2010/main" val="2147959009"/>
              </p:ext>
            </p:extLst>
          </p:nvPr>
        </p:nvGraphicFramePr>
        <p:xfrm>
          <a:off x="6843165" y="1229638"/>
          <a:ext cx="6045200" cy="425563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26" name="Slayt Numarası Yer Tutucusu 25"/>
          <p:cNvSpPr>
            <a:spLocks noGrp="1"/>
          </p:cNvSpPr>
          <p:nvPr>
            <p:ph type="sldNum" sz="quarter" idx="7"/>
          </p:nvPr>
        </p:nvSpPr>
        <p:spPr/>
        <p:txBody>
          <a:bodyPr/>
          <a:lstStyle/>
          <a:p>
            <a:fld id="{B6F15528-21DE-4FAA-801E-634DDDAF4B2B}" type="slidenum">
              <a:rPr lang="tr-TR" smtClean="0"/>
              <a:t>6</a:t>
            </a:fld>
            <a:endParaRPr lang="tr-TR" dirty="0"/>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
            <a:ext cx="4989385" cy="6857987"/>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3352800" y="762001"/>
            <a:ext cx="632490" cy="335989"/>
          </a:xfrm>
          <a:prstGeom prst="rect">
            <a:avLst/>
          </a:prstGeom>
        </p:spPr>
        <p:txBody>
          <a:bodyPr vert="horz" wrap="square" lIns="0" tIns="12700" rIns="0" bIns="0" rtlCol="0">
            <a:spAutoFit/>
          </a:bodyPr>
          <a:lstStyle/>
          <a:p>
            <a:pPr marL="12700">
              <a:lnSpc>
                <a:spcPct val="100000"/>
              </a:lnSpc>
              <a:spcBef>
                <a:spcPts val="100"/>
              </a:spcBef>
            </a:pPr>
            <a:r>
              <a:rPr lang="tr-TR" sz="2100" b="1" spc="-20" dirty="0" smtClean="0">
                <a:solidFill>
                  <a:srgbClr val="FFFFFF"/>
                </a:solidFill>
                <a:latin typeface="Montserrat-Black"/>
                <a:cs typeface="Montserrat-Black"/>
              </a:rPr>
              <a:t>Giriş</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4"/>
              <a:ext cx="421640" cy="739775"/>
            </a:xfrm>
            <a:custGeom>
              <a:avLst/>
              <a:gdLst/>
              <a:ahLst/>
              <a:cxnLst/>
              <a:rect l="l" t="t" r="r" b="b"/>
              <a:pathLst>
                <a:path w="421640" h="739775">
                  <a:moveTo>
                    <a:pt x="167284" y="32715"/>
                  </a:moveTo>
                  <a:lnTo>
                    <a:pt x="104875" y="97557"/>
                  </a:lnTo>
                  <a:lnTo>
                    <a:pt x="73255" y="142148"/>
                  </a:lnTo>
                  <a:lnTo>
                    <a:pt x="48598" y="188328"/>
                  </a:lnTo>
                  <a:lnTo>
                    <a:pt x="30054" y="234862"/>
                  </a:lnTo>
                  <a:lnTo>
                    <a:pt x="16773" y="280516"/>
                  </a:lnTo>
                  <a:lnTo>
                    <a:pt x="7903" y="324054"/>
                  </a:lnTo>
                  <a:lnTo>
                    <a:pt x="2596" y="364243"/>
                  </a:lnTo>
                  <a:lnTo>
                    <a:pt x="0" y="399846"/>
                  </a:lnTo>
                  <a:lnTo>
                    <a:pt x="4299" y="468644"/>
                  </a:lnTo>
                  <a:lnTo>
                    <a:pt x="14086" y="527874"/>
                  </a:lnTo>
                  <a:lnTo>
                    <a:pt x="28606" y="578253"/>
                  </a:lnTo>
                  <a:lnTo>
                    <a:pt x="47109" y="620493"/>
                  </a:lnTo>
                  <a:lnTo>
                    <a:pt x="68839" y="655310"/>
                  </a:lnTo>
                  <a:lnTo>
                    <a:pt x="118974" y="705530"/>
                  </a:lnTo>
                  <a:lnTo>
                    <a:pt x="159233" y="728767"/>
                  </a:lnTo>
                  <a:lnTo>
                    <a:pt x="195973" y="739241"/>
                  </a:lnTo>
                  <a:lnTo>
                    <a:pt x="248413" y="736875"/>
                  </a:lnTo>
                  <a:lnTo>
                    <a:pt x="288564" y="722234"/>
                  </a:lnTo>
                  <a:lnTo>
                    <a:pt x="232030" y="722234"/>
                  </a:lnTo>
                  <a:lnTo>
                    <a:pt x="219523" y="720926"/>
                  </a:lnTo>
                  <a:lnTo>
                    <a:pt x="199047" y="716432"/>
                  </a:lnTo>
                  <a:lnTo>
                    <a:pt x="173365"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15"/>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54" y="703452"/>
                  </a:lnTo>
                  <a:lnTo>
                    <a:pt x="270167" y="703452"/>
                  </a:lnTo>
                  <a:lnTo>
                    <a:pt x="270167" y="350659"/>
                  </a:lnTo>
                  <a:lnTo>
                    <a:pt x="288861" y="329402"/>
                  </a:lnTo>
                  <a:lnTo>
                    <a:pt x="291572"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4" y="569187"/>
                  </a:lnTo>
                  <a:lnTo>
                    <a:pt x="375096" y="589265"/>
                  </a:lnTo>
                  <a:lnTo>
                    <a:pt x="350984" y="644229"/>
                  </a:lnTo>
                  <a:lnTo>
                    <a:pt x="338667" y="656483"/>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43"/>
                  </a:lnTo>
                  <a:lnTo>
                    <a:pt x="49669" y="444296"/>
                  </a:lnTo>
                  <a:lnTo>
                    <a:pt x="67315" y="556711"/>
                  </a:lnTo>
                  <a:lnTo>
                    <a:pt x="101617" y="637960"/>
                  </a:lnTo>
                  <a:lnTo>
                    <a:pt x="135050" y="687275"/>
                  </a:lnTo>
                  <a:lnTo>
                    <a:pt x="150088" y="703884"/>
                  </a:lnTo>
                  <a:lnTo>
                    <a:pt x="173365" y="703884"/>
                  </a:lnTo>
                  <a:lnTo>
                    <a:pt x="172172" y="703301"/>
                  </a:lnTo>
                  <a:lnTo>
                    <a:pt x="147874" y="679149"/>
                  </a:lnTo>
                  <a:lnTo>
                    <a:pt x="127025" y="644689"/>
                  </a:lnTo>
                  <a:lnTo>
                    <a:pt x="110502" y="600633"/>
                  </a:lnTo>
                  <a:lnTo>
                    <a:pt x="96456" y="526997"/>
                  </a:lnTo>
                  <a:lnTo>
                    <a:pt x="91701" y="478661"/>
                  </a:lnTo>
                  <a:lnTo>
                    <a:pt x="89091" y="424430"/>
                  </a:lnTo>
                  <a:lnTo>
                    <a:pt x="89169" y="364243"/>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5"/>
                  </a:lnTo>
                  <a:lnTo>
                    <a:pt x="285871" y="686112"/>
                  </a:lnTo>
                  <a:lnTo>
                    <a:pt x="270167" y="703452"/>
                  </a:lnTo>
                  <a:lnTo>
                    <a:pt x="291454" y="703452"/>
                  </a:lnTo>
                  <a:lnTo>
                    <a:pt x="338667" y="656483"/>
                  </a:lnTo>
                  <a:lnTo>
                    <a:pt x="359648" y="621779"/>
                  </a:lnTo>
                  <a:lnTo>
                    <a:pt x="372214" y="569187"/>
                  </a:lnTo>
                  <a:lnTo>
                    <a:pt x="363815" y="510658"/>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4" y="569187"/>
                  </a:moveTo>
                  <a:lnTo>
                    <a:pt x="359648" y="621779"/>
                  </a:lnTo>
                  <a:lnTo>
                    <a:pt x="338667" y="656483"/>
                  </a:lnTo>
                  <a:lnTo>
                    <a:pt x="350984" y="644229"/>
                  </a:lnTo>
                  <a:lnTo>
                    <a:pt x="375096" y="589265"/>
                  </a:lnTo>
                  <a:lnTo>
                    <a:pt x="372214" y="569187"/>
                  </a:lnTo>
                  <a:close/>
                </a:path>
                <a:path w="421640" h="739775">
                  <a:moveTo>
                    <a:pt x="160923" y="187109"/>
                  </a:moveTo>
                  <a:lnTo>
                    <a:pt x="144627" y="187109"/>
                  </a:lnTo>
                  <a:lnTo>
                    <a:pt x="144627" y="605358"/>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09"/>
                  </a:lnTo>
                  <a:close/>
                </a:path>
                <a:path w="421640" h="739775">
                  <a:moveTo>
                    <a:pt x="228460" y="165760"/>
                  </a:moveTo>
                  <a:lnTo>
                    <a:pt x="187706" y="165760"/>
                  </a:lnTo>
                  <a:lnTo>
                    <a:pt x="187655" y="587197"/>
                  </a:lnTo>
                  <a:lnTo>
                    <a:pt x="181809" y="591474"/>
                  </a:lnTo>
                  <a:lnTo>
                    <a:pt x="173208" y="595549"/>
                  </a:lnTo>
                  <a:lnTo>
                    <a:pt x="165427" y="598596"/>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62"/>
                  </a:lnTo>
                  <a:lnTo>
                    <a:pt x="338069" y="241939"/>
                  </a:lnTo>
                  <a:lnTo>
                    <a:pt x="312748" y="277404"/>
                  </a:lnTo>
                  <a:lnTo>
                    <a:pt x="270167" y="325843"/>
                  </a:lnTo>
                  <a:lnTo>
                    <a:pt x="291572" y="325843"/>
                  </a:lnTo>
                  <a:lnTo>
                    <a:pt x="318369" y="290661"/>
                  </a:lnTo>
                  <a:lnTo>
                    <a:pt x="351773" y="237066"/>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61"/>
                  </a:lnTo>
                  <a:lnTo>
                    <a:pt x="132803" y="190309"/>
                  </a:lnTo>
                  <a:lnTo>
                    <a:pt x="144627" y="187109"/>
                  </a:lnTo>
                  <a:lnTo>
                    <a:pt x="160923" y="187109"/>
                  </a:lnTo>
                  <a:lnTo>
                    <a:pt x="160908" y="181724"/>
                  </a:lnTo>
                  <a:lnTo>
                    <a:pt x="187706" y="165760"/>
                  </a:lnTo>
                  <a:lnTo>
                    <a:pt x="228460" y="165760"/>
                  </a:lnTo>
                  <a:lnTo>
                    <a:pt x="228460" y="140665"/>
                  </a:lnTo>
                  <a:lnTo>
                    <a:pt x="246532" y="127571"/>
                  </a:lnTo>
                  <a:lnTo>
                    <a:pt x="246875" y="126809"/>
                  </a:lnTo>
                  <a:lnTo>
                    <a:pt x="268954" y="126809"/>
                  </a:lnTo>
                  <a:lnTo>
                    <a:pt x="262248" y="119964"/>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4" y="126809"/>
                  </a:moveTo>
                  <a:lnTo>
                    <a:pt x="246875" y="126809"/>
                  </a:lnTo>
                  <a:lnTo>
                    <a:pt x="253346" y="133557"/>
                  </a:lnTo>
                  <a:lnTo>
                    <a:pt x="270411" y="148545"/>
                  </a:lnTo>
                  <a:lnTo>
                    <a:pt x="295463" y="162113"/>
                  </a:lnTo>
                  <a:lnTo>
                    <a:pt x="325894" y="164604"/>
                  </a:lnTo>
                  <a:lnTo>
                    <a:pt x="350438" y="157295"/>
                  </a:lnTo>
                  <a:lnTo>
                    <a:pt x="356674" y="154148"/>
                  </a:lnTo>
                  <a:lnTo>
                    <a:pt x="323288" y="154148"/>
                  </a:lnTo>
                  <a:lnTo>
                    <a:pt x="299339" y="148310"/>
                  </a:lnTo>
                  <a:lnTo>
                    <a:pt x="284648" y="140336"/>
                  </a:lnTo>
                  <a:lnTo>
                    <a:pt x="271595" y="129505"/>
                  </a:lnTo>
                  <a:lnTo>
                    <a:pt x="268954" y="126809"/>
                  </a:lnTo>
                  <a:close/>
                </a:path>
                <a:path w="421640" h="739775">
                  <a:moveTo>
                    <a:pt x="397629" y="123253"/>
                  </a:moveTo>
                  <a:lnTo>
                    <a:pt x="369544" y="123253"/>
                  </a:lnTo>
                  <a:lnTo>
                    <a:pt x="351809" y="143968"/>
                  </a:lnTo>
                  <a:lnTo>
                    <a:pt x="338585" y="153484"/>
                  </a:lnTo>
                  <a:lnTo>
                    <a:pt x="323288" y="154148"/>
                  </a:lnTo>
                  <a:lnTo>
                    <a:pt x="356674" y="154148"/>
                  </a:lnTo>
                  <a:lnTo>
                    <a:pt x="366161" y="149361"/>
                  </a:lnTo>
                  <a:lnTo>
                    <a:pt x="374523" y="142994"/>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58"/>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44"/>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19"/>
                  </a:lnTo>
                  <a:lnTo>
                    <a:pt x="484936" y="14160"/>
                  </a:lnTo>
                  <a:lnTo>
                    <a:pt x="448094" y="0"/>
                  </a:lnTo>
                  <a:lnTo>
                    <a:pt x="441921" y="0"/>
                  </a:lnTo>
                  <a:lnTo>
                    <a:pt x="402374" y="8775"/>
                  </a:lnTo>
                  <a:lnTo>
                    <a:pt x="373951" y="43865"/>
                  </a:lnTo>
                  <a:lnTo>
                    <a:pt x="372745" y="55499"/>
                  </a:lnTo>
                  <a:lnTo>
                    <a:pt x="373367" y="63982"/>
                  </a:lnTo>
                  <a:lnTo>
                    <a:pt x="396836" y="99072"/>
                  </a:lnTo>
                  <a:lnTo>
                    <a:pt x="433019" y="119456"/>
                  </a:lnTo>
                  <a:lnTo>
                    <a:pt x="445528" y="126403"/>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611"/>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4005"/>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96087" y="172834"/>
                  </a:lnTo>
                  <a:lnTo>
                    <a:pt x="501053" y="158673"/>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2"/>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52"/>
              <a:ext cx="371284" cy="140114"/>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18"/>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84"/>
                  </a:moveTo>
                  <a:lnTo>
                    <a:pt x="37655" y="146989"/>
                  </a:lnTo>
                  <a:lnTo>
                    <a:pt x="33972" y="143370"/>
                  </a:lnTo>
                  <a:lnTo>
                    <a:pt x="30467" y="139661"/>
                  </a:lnTo>
                  <a:lnTo>
                    <a:pt x="26162" y="137833"/>
                  </a:lnTo>
                  <a:lnTo>
                    <a:pt x="16433" y="137833"/>
                  </a:lnTo>
                  <a:lnTo>
                    <a:pt x="12344" y="139661"/>
                  </a:lnTo>
                  <a:lnTo>
                    <a:pt x="4902" y="147218"/>
                  </a:lnTo>
                  <a:lnTo>
                    <a:pt x="3048" y="151498"/>
                  </a:lnTo>
                  <a:lnTo>
                    <a:pt x="3048" y="156286"/>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84"/>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84"/>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86"/>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84"/>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79"/>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700"/>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79"/>
              <a:ext cx="303996" cy="191922"/>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55"/>
                  </a:lnTo>
                  <a:lnTo>
                    <a:pt x="105689" y="161620"/>
                  </a:lnTo>
                  <a:lnTo>
                    <a:pt x="102171" y="148551"/>
                  </a:lnTo>
                  <a:lnTo>
                    <a:pt x="98869" y="138836"/>
                  </a:lnTo>
                  <a:lnTo>
                    <a:pt x="95059" y="131673"/>
                  </a:lnTo>
                  <a:lnTo>
                    <a:pt x="94576" y="130733"/>
                  </a:lnTo>
                  <a:lnTo>
                    <a:pt x="89001" y="124460"/>
                  </a:lnTo>
                  <a:lnTo>
                    <a:pt x="81915" y="120192"/>
                  </a:lnTo>
                  <a:lnTo>
                    <a:pt x="81915" y="119519"/>
                  </a:lnTo>
                  <a:lnTo>
                    <a:pt x="108699" y="82156"/>
                  </a:lnTo>
                  <a:lnTo>
                    <a:pt x="107772" y="72326"/>
                  </a:lnTo>
                  <a:lnTo>
                    <a:pt x="105143" y="63919"/>
                  </a:lnTo>
                  <a:lnTo>
                    <a:pt x="105092" y="63754"/>
                  </a:lnTo>
                  <a:lnTo>
                    <a:pt x="100711" y="56464"/>
                  </a:lnTo>
                  <a:lnTo>
                    <a:pt x="94742" y="50431"/>
                  </a:lnTo>
                  <a:lnTo>
                    <a:pt x="85686" y="44958"/>
                  </a:lnTo>
                  <a:lnTo>
                    <a:pt x="74714" y="41300"/>
                  </a:lnTo>
                  <a:lnTo>
                    <a:pt x="74714" y="85077"/>
                  </a:lnTo>
                  <a:lnTo>
                    <a:pt x="72859" y="94081"/>
                  </a:lnTo>
                  <a:lnTo>
                    <a:pt x="67513" y="100965"/>
                  </a:lnTo>
                  <a:lnTo>
                    <a:pt x="58953" y="105371"/>
                  </a:lnTo>
                  <a:lnTo>
                    <a:pt x="47485" y="106921"/>
                  </a:lnTo>
                  <a:lnTo>
                    <a:pt x="33985" y="106921"/>
                  </a:lnTo>
                  <a:lnTo>
                    <a:pt x="33985" y="65062"/>
                  </a:lnTo>
                  <a:lnTo>
                    <a:pt x="36449" y="64604"/>
                  </a:lnTo>
                  <a:lnTo>
                    <a:pt x="41186" y="63919"/>
                  </a:lnTo>
                  <a:lnTo>
                    <a:pt x="49517" y="63919"/>
                  </a:lnTo>
                  <a:lnTo>
                    <a:pt x="60083" y="65354"/>
                  </a:lnTo>
                  <a:lnTo>
                    <a:pt x="68008" y="69354"/>
                  </a:lnTo>
                  <a:lnTo>
                    <a:pt x="72986" y="75920"/>
                  </a:lnTo>
                  <a:lnTo>
                    <a:pt x="74714" y="85077"/>
                  </a:lnTo>
                  <a:lnTo>
                    <a:pt x="74714" y="41300"/>
                  </a:lnTo>
                  <a:lnTo>
                    <a:pt x="61328" y="39166"/>
                  </a:lnTo>
                  <a:lnTo>
                    <a:pt x="45694" y="38506"/>
                  </a:lnTo>
                  <a:lnTo>
                    <a:pt x="32410" y="38735"/>
                  </a:lnTo>
                  <a:lnTo>
                    <a:pt x="20142" y="39395"/>
                  </a:lnTo>
                  <a:lnTo>
                    <a:pt x="9220" y="40398"/>
                  </a:lnTo>
                  <a:lnTo>
                    <a:pt x="0" y="41643"/>
                  </a:lnTo>
                  <a:lnTo>
                    <a:pt x="0" y="191312"/>
                  </a:lnTo>
                  <a:lnTo>
                    <a:pt x="33985" y="191312"/>
                  </a:lnTo>
                  <a:lnTo>
                    <a:pt x="33985" y="131673"/>
                  </a:lnTo>
                  <a:lnTo>
                    <a:pt x="44335" y="131673"/>
                  </a:lnTo>
                  <a:lnTo>
                    <a:pt x="72059" y="168770"/>
                  </a:lnTo>
                  <a:lnTo>
                    <a:pt x="74904" y="179044"/>
                  </a:lnTo>
                  <a:lnTo>
                    <a:pt x="77368" y="186613"/>
                  </a:lnTo>
                  <a:lnTo>
                    <a:pt x="79438" y="191312"/>
                  </a:lnTo>
                  <a:lnTo>
                    <a:pt x="114541" y="191312"/>
                  </a:lnTo>
                  <a:close/>
                </a:path>
                <a:path w="701039" h="193675">
                  <a:moveTo>
                    <a:pt x="231775" y="146532"/>
                  </a:moveTo>
                  <a:lnTo>
                    <a:pt x="209829" y="109524"/>
                  </a:lnTo>
                  <a:lnTo>
                    <a:pt x="179730" y="96164"/>
                  </a:lnTo>
                  <a:lnTo>
                    <a:pt x="170967" y="91427"/>
                  </a:lnTo>
                  <a:lnTo>
                    <a:pt x="165887" y="86283"/>
                  </a:lnTo>
                  <a:lnTo>
                    <a:pt x="164236" y="79908"/>
                  </a:lnTo>
                  <a:lnTo>
                    <a:pt x="165595" y="74295"/>
                  </a:lnTo>
                  <a:lnTo>
                    <a:pt x="169710" y="69634"/>
                  </a:lnTo>
                  <a:lnTo>
                    <a:pt x="176593" y="66459"/>
                  </a:lnTo>
                  <a:lnTo>
                    <a:pt x="186309" y="65278"/>
                  </a:lnTo>
                  <a:lnTo>
                    <a:pt x="196684" y="65989"/>
                  </a:lnTo>
                  <a:lnTo>
                    <a:pt x="205473" y="67779"/>
                  </a:lnTo>
                  <a:lnTo>
                    <a:pt x="212610" y="70116"/>
                  </a:lnTo>
                  <a:lnTo>
                    <a:pt x="218046" y="72478"/>
                  </a:lnTo>
                  <a:lnTo>
                    <a:pt x="225679" y="44792"/>
                  </a:lnTo>
                  <a:lnTo>
                    <a:pt x="218249" y="41897"/>
                  </a:lnTo>
                  <a:lnTo>
                    <a:pt x="209372" y="39458"/>
                  </a:lnTo>
                  <a:lnTo>
                    <a:pt x="198970" y="37769"/>
                  </a:lnTo>
                  <a:lnTo>
                    <a:pt x="186969" y="37147"/>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21"/>
                  </a:lnTo>
                  <a:lnTo>
                    <a:pt x="182994" y="164249"/>
                  </a:lnTo>
                  <a:lnTo>
                    <a:pt x="172580" y="165430"/>
                  </a:lnTo>
                  <a:lnTo>
                    <a:pt x="161772" y="164617"/>
                  </a:lnTo>
                  <a:lnTo>
                    <a:pt x="151549" y="162471"/>
                  </a:lnTo>
                  <a:lnTo>
                    <a:pt x="142328" y="159435"/>
                  </a:lnTo>
                  <a:lnTo>
                    <a:pt x="134543" y="155968"/>
                  </a:lnTo>
                  <a:lnTo>
                    <a:pt x="127571" y="184327"/>
                  </a:lnTo>
                  <a:lnTo>
                    <a:pt x="135458" y="187756"/>
                  </a:lnTo>
                  <a:lnTo>
                    <a:pt x="145770" y="190715"/>
                  </a:lnTo>
                  <a:lnTo>
                    <a:pt x="157721" y="192786"/>
                  </a:lnTo>
                  <a:lnTo>
                    <a:pt x="170548" y="193560"/>
                  </a:lnTo>
                  <a:lnTo>
                    <a:pt x="197675" y="189788"/>
                  </a:lnTo>
                  <a:lnTo>
                    <a:pt x="216776" y="179578"/>
                  </a:lnTo>
                  <a:lnTo>
                    <a:pt x="228066" y="164604"/>
                  </a:lnTo>
                  <a:lnTo>
                    <a:pt x="231775" y="146532"/>
                  </a:lnTo>
                  <a:close/>
                </a:path>
                <a:path w="701039" h="193675">
                  <a:moveTo>
                    <a:pt x="278549" y="6756"/>
                  </a:moveTo>
                  <a:lnTo>
                    <a:pt x="272034" y="0"/>
                  </a:lnTo>
                  <a:lnTo>
                    <a:pt x="254698" y="0"/>
                  </a:lnTo>
                  <a:lnTo>
                    <a:pt x="247726" y="6756"/>
                  </a:lnTo>
                  <a:lnTo>
                    <a:pt x="247726" y="23634"/>
                  </a:lnTo>
                  <a:lnTo>
                    <a:pt x="254469" y="30835"/>
                  </a:lnTo>
                  <a:lnTo>
                    <a:pt x="272034" y="30835"/>
                  </a:lnTo>
                  <a:lnTo>
                    <a:pt x="278549" y="23634"/>
                  </a:lnTo>
                  <a:lnTo>
                    <a:pt x="278549" y="6756"/>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32"/>
                  </a:moveTo>
                  <a:lnTo>
                    <a:pt x="620915" y="109524"/>
                  </a:lnTo>
                  <a:lnTo>
                    <a:pt x="590804" y="96164"/>
                  </a:lnTo>
                  <a:lnTo>
                    <a:pt x="582041" y="91427"/>
                  </a:lnTo>
                  <a:lnTo>
                    <a:pt x="576961" y="86283"/>
                  </a:lnTo>
                  <a:lnTo>
                    <a:pt x="575322" y="79908"/>
                  </a:lnTo>
                  <a:lnTo>
                    <a:pt x="576681" y="74295"/>
                  </a:lnTo>
                  <a:lnTo>
                    <a:pt x="580783" y="69634"/>
                  </a:lnTo>
                  <a:lnTo>
                    <a:pt x="587667" y="66459"/>
                  </a:lnTo>
                  <a:lnTo>
                    <a:pt x="597382" y="65278"/>
                  </a:lnTo>
                  <a:lnTo>
                    <a:pt x="607745" y="65989"/>
                  </a:lnTo>
                  <a:lnTo>
                    <a:pt x="616534" y="67779"/>
                  </a:lnTo>
                  <a:lnTo>
                    <a:pt x="623684" y="70116"/>
                  </a:lnTo>
                  <a:lnTo>
                    <a:pt x="629119" y="72478"/>
                  </a:lnTo>
                  <a:lnTo>
                    <a:pt x="636765" y="44792"/>
                  </a:lnTo>
                  <a:lnTo>
                    <a:pt x="629323" y="41897"/>
                  </a:lnTo>
                  <a:lnTo>
                    <a:pt x="620445" y="39458"/>
                  </a:lnTo>
                  <a:lnTo>
                    <a:pt x="610057" y="37769"/>
                  </a:lnTo>
                  <a:lnTo>
                    <a:pt x="598055" y="37147"/>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21"/>
                  </a:lnTo>
                  <a:lnTo>
                    <a:pt x="594055" y="164249"/>
                  </a:lnTo>
                  <a:lnTo>
                    <a:pt x="583653" y="165430"/>
                  </a:lnTo>
                  <a:lnTo>
                    <a:pt x="572833" y="164617"/>
                  </a:lnTo>
                  <a:lnTo>
                    <a:pt x="562610" y="162471"/>
                  </a:lnTo>
                  <a:lnTo>
                    <a:pt x="553389" y="159435"/>
                  </a:lnTo>
                  <a:lnTo>
                    <a:pt x="545630" y="155968"/>
                  </a:lnTo>
                  <a:lnTo>
                    <a:pt x="538645" y="184327"/>
                  </a:lnTo>
                  <a:lnTo>
                    <a:pt x="546531" y="187756"/>
                  </a:lnTo>
                  <a:lnTo>
                    <a:pt x="556844" y="190715"/>
                  </a:lnTo>
                  <a:lnTo>
                    <a:pt x="568807" y="192786"/>
                  </a:lnTo>
                  <a:lnTo>
                    <a:pt x="581647" y="193560"/>
                  </a:lnTo>
                  <a:lnTo>
                    <a:pt x="608761" y="189788"/>
                  </a:lnTo>
                  <a:lnTo>
                    <a:pt x="627837" y="179578"/>
                  </a:lnTo>
                  <a:lnTo>
                    <a:pt x="639127" y="164604"/>
                  </a:lnTo>
                  <a:lnTo>
                    <a:pt x="642835" y="146532"/>
                  </a:lnTo>
                  <a:close/>
                </a:path>
                <a:path w="701039" h="193675">
                  <a:moveTo>
                    <a:pt x="698627" y="6756"/>
                  </a:moveTo>
                  <a:lnTo>
                    <a:pt x="692099" y="0"/>
                  </a:lnTo>
                  <a:lnTo>
                    <a:pt x="674751" y="0"/>
                  </a:lnTo>
                  <a:lnTo>
                    <a:pt x="667791" y="6756"/>
                  </a:lnTo>
                  <a:lnTo>
                    <a:pt x="667791" y="23634"/>
                  </a:lnTo>
                  <a:lnTo>
                    <a:pt x="674547" y="30835"/>
                  </a:lnTo>
                  <a:lnTo>
                    <a:pt x="692099" y="30835"/>
                  </a:lnTo>
                  <a:lnTo>
                    <a:pt x="698627" y="23634"/>
                  </a:lnTo>
                  <a:lnTo>
                    <a:pt x="698627" y="6756"/>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489"/>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60"/>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60"/>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60"/>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49"/>
                  </a:moveTo>
                  <a:lnTo>
                    <a:pt x="492493" y="122770"/>
                  </a:lnTo>
                  <a:lnTo>
                    <a:pt x="479628" y="122770"/>
                  </a:lnTo>
                  <a:lnTo>
                    <a:pt x="474154" y="127749"/>
                  </a:lnTo>
                  <a:lnTo>
                    <a:pt x="474154" y="134848"/>
                  </a:lnTo>
                  <a:lnTo>
                    <a:pt x="474154" y="141973"/>
                  </a:lnTo>
                  <a:lnTo>
                    <a:pt x="479628" y="147129"/>
                  </a:lnTo>
                  <a:lnTo>
                    <a:pt x="492493" y="147129"/>
                  </a:lnTo>
                  <a:lnTo>
                    <a:pt x="497789" y="141973"/>
                  </a:lnTo>
                  <a:lnTo>
                    <a:pt x="497789" y="127749"/>
                  </a:lnTo>
                  <a:close/>
                </a:path>
                <a:path w="1452879" h="182879">
                  <a:moveTo>
                    <a:pt x="622642" y="48742"/>
                  </a:moveTo>
                  <a:lnTo>
                    <a:pt x="584733" y="48742"/>
                  </a:lnTo>
                  <a:lnTo>
                    <a:pt x="584733" y="59778"/>
                  </a:lnTo>
                  <a:lnTo>
                    <a:pt x="583145" y="58026"/>
                  </a:lnTo>
                  <a:lnTo>
                    <a:pt x="583145" y="84340"/>
                  </a:lnTo>
                  <a:lnTo>
                    <a:pt x="583145" y="103187"/>
                  </a:lnTo>
                  <a:lnTo>
                    <a:pt x="576097" y="109410"/>
                  </a:lnTo>
                  <a:lnTo>
                    <a:pt x="557403" y="109410"/>
                  </a:lnTo>
                  <a:lnTo>
                    <a:pt x="550164" y="103187"/>
                  </a:lnTo>
                  <a:lnTo>
                    <a:pt x="550164" y="84340"/>
                  </a:lnTo>
                  <a:lnTo>
                    <a:pt x="557403" y="78282"/>
                  </a:lnTo>
                  <a:lnTo>
                    <a:pt x="576097" y="78282"/>
                  </a:lnTo>
                  <a:lnTo>
                    <a:pt x="583145" y="84340"/>
                  </a:lnTo>
                  <a:lnTo>
                    <a:pt x="583145" y="58026"/>
                  </a:lnTo>
                  <a:lnTo>
                    <a:pt x="579602" y="54102"/>
                  </a:lnTo>
                  <a:lnTo>
                    <a:pt x="573163" y="50114"/>
                  </a:lnTo>
                  <a:lnTo>
                    <a:pt x="565365" y="47752"/>
                  </a:lnTo>
                  <a:lnTo>
                    <a:pt x="556158" y="46977"/>
                  </a:lnTo>
                  <a:lnTo>
                    <a:pt x="538568" y="50241"/>
                  </a:lnTo>
                  <a:lnTo>
                    <a:pt x="523786" y="59563"/>
                  </a:lnTo>
                  <a:lnTo>
                    <a:pt x="513588" y="74295"/>
                  </a:lnTo>
                  <a:lnTo>
                    <a:pt x="509790" y="93764"/>
                  </a:lnTo>
                  <a:lnTo>
                    <a:pt x="513588" y="113271"/>
                  </a:lnTo>
                  <a:lnTo>
                    <a:pt x="523786" y="128054"/>
                  </a:lnTo>
                  <a:lnTo>
                    <a:pt x="538568" y="137439"/>
                  </a:lnTo>
                  <a:lnTo>
                    <a:pt x="556158" y="140716"/>
                  </a:lnTo>
                  <a:lnTo>
                    <a:pt x="564464" y="140093"/>
                  </a:lnTo>
                  <a:lnTo>
                    <a:pt x="571665" y="138176"/>
                  </a:lnTo>
                  <a:lnTo>
                    <a:pt x="577761" y="134950"/>
                  </a:lnTo>
                  <a:lnTo>
                    <a:pt x="582790" y="130403"/>
                  </a:lnTo>
                  <a:lnTo>
                    <a:pt x="582790" y="132181"/>
                  </a:lnTo>
                  <a:lnTo>
                    <a:pt x="581520" y="140830"/>
                  </a:lnTo>
                  <a:lnTo>
                    <a:pt x="577481" y="147193"/>
                  </a:lnTo>
                  <a:lnTo>
                    <a:pt x="570369" y="151117"/>
                  </a:lnTo>
                  <a:lnTo>
                    <a:pt x="559866" y="152450"/>
                  </a:lnTo>
                  <a:lnTo>
                    <a:pt x="551726" y="151777"/>
                  </a:lnTo>
                  <a:lnTo>
                    <a:pt x="543382" y="149860"/>
                  </a:lnTo>
                  <a:lnTo>
                    <a:pt x="535559" y="146837"/>
                  </a:lnTo>
                  <a:lnTo>
                    <a:pt x="529005" y="142849"/>
                  </a:lnTo>
                  <a:lnTo>
                    <a:pt x="515607" y="170256"/>
                  </a:lnTo>
                  <a:lnTo>
                    <a:pt x="525538" y="175526"/>
                  </a:lnTo>
                  <a:lnTo>
                    <a:pt x="537121" y="179298"/>
                  </a:lnTo>
                  <a:lnTo>
                    <a:pt x="550024" y="181584"/>
                  </a:lnTo>
                  <a:lnTo>
                    <a:pt x="563918" y="182346"/>
                  </a:lnTo>
                  <a:lnTo>
                    <a:pt x="588645" y="178955"/>
                  </a:lnTo>
                  <a:lnTo>
                    <a:pt x="607110" y="168656"/>
                  </a:lnTo>
                  <a:lnTo>
                    <a:pt x="617880" y="152450"/>
                  </a:lnTo>
                  <a:lnTo>
                    <a:pt x="618655" y="151295"/>
                  </a:lnTo>
                  <a:lnTo>
                    <a:pt x="622033" y="130403"/>
                  </a:lnTo>
                  <a:lnTo>
                    <a:pt x="622642" y="126682"/>
                  </a:lnTo>
                  <a:lnTo>
                    <a:pt x="622642" y="109410"/>
                  </a:lnTo>
                  <a:lnTo>
                    <a:pt x="622642" y="78282"/>
                  </a:lnTo>
                  <a:lnTo>
                    <a:pt x="622642" y="59778"/>
                  </a:lnTo>
                  <a:lnTo>
                    <a:pt x="622642" y="48742"/>
                  </a:lnTo>
                  <a:close/>
                </a:path>
                <a:path w="1452879" h="182879">
                  <a:moveTo>
                    <a:pt x="742962" y="97320"/>
                  </a:moveTo>
                  <a:lnTo>
                    <a:pt x="727138" y="59804"/>
                  </a:lnTo>
                  <a:lnTo>
                    <a:pt x="705751" y="49517"/>
                  </a:lnTo>
                  <a:lnTo>
                    <a:pt x="705751" y="87376"/>
                  </a:lnTo>
                  <a:lnTo>
                    <a:pt x="674712" y="87376"/>
                  </a:lnTo>
                  <a:lnTo>
                    <a:pt x="676300" y="79184"/>
                  </a:lnTo>
                  <a:lnTo>
                    <a:pt x="681939" y="74383"/>
                  </a:lnTo>
                  <a:lnTo>
                    <a:pt x="698347" y="74383"/>
                  </a:lnTo>
                  <a:lnTo>
                    <a:pt x="704164" y="79184"/>
                  </a:lnTo>
                  <a:lnTo>
                    <a:pt x="705751" y="87376"/>
                  </a:lnTo>
                  <a:lnTo>
                    <a:pt x="705751" y="49517"/>
                  </a:lnTo>
                  <a:lnTo>
                    <a:pt x="650836" y="61087"/>
                  </a:lnTo>
                  <a:lnTo>
                    <a:pt x="635215" y="97320"/>
                  </a:lnTo>
                  <a:lnTo>
                    <a:pt x="639356" y="117436"/>
                  </a:lnTo>
                  <a:lnTo>
                    <a:pt x="651103" y="133451"/>
                  </a:lnTo>
                  <a:lnTo>
                    <a:pt x="669505" y="144030"/>
                  </a:lnTo>
                  <a:lnTo>
                    <a:pt x="693585" y="147853"/>
                  </a:lnTo>
                  <a:lnTo>
                    <a:pt x="706970" y="146850"/>
                  </a:lnTo>
                  <a:lnTo>
                    <a:pt x="718362" y="143891"/>
                  </a:lnTo>
                  <a:lnTo>
                    <a:pt x="727900" y="138988"/>
                  </a:lnTo>
                  <a:lnTo>
                    <a:pt x="735736" y="132194"/>
                  </a:lnTo>
                  <a:lnTo>
                    <a:pt x="721918" y="118135"/>
                  </a:lnTo>
                  <a:lnTo>
                    <a:pt x="714921" y="111010"/>
                  </a:lnTo>
                  <a:lnTo>
                    <a:pt x="708571" y="115824"/>
                  </a:lnTo>
                  <a:lnTo>
                    <a:pt x="703630" y="118135"/>
                  </a:lnTo>
                  <a:lnTo>
                    <a:pt x="684949" y="118135"/>
                  </a:lnTo>
                  <a:lnTo>
                    <a:pt x="678243" y="114211"/>
                  </a:lnTo>
                  <a:lnTo>
                    <a:pt x="675424" y="106743"/>
                  </a:lnTo>
                  <a:lnTo>
                    <a:pt x="742429" y="106743"/>
                  </a:lnTo>
                  <a:lnTo>
                    <a:pt x="742607" y="103924"/>
                  </a:lnTo>
                  <a:lnTo>
                    <a:pt x="742962" y="100177"/>
                  </a:lnTo>
                  <a:lnTo>
                    <a:pt x="742962" y="97320"/>
                  </a:lnTo>
                  <a:close/>
                </a:path>
                <a:path w="1452879" h="182879">
                  <a:moveTo>
                    <a:pt x="795362" y="14071"/>
                  </a:moveTo>
                  <a:lnTo>
                    <a:pt x="755523" y="14071"/>
                  </a:lnTo>
                  <a:lnTo>
                    <a:pt x="755523" y="146062"/>
                  </a:lnTo>
                  <a:lnTo>
                    <a:pt x="795362" y="146062"/>
                  </a:lnTo>
                  <a:lnTo>
                    <a:pt x="795362" y="14071"/>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905"/>
                  </a:lnTo>
                  <a:lnTo>
                    <a:pt x="810653" y="12395"/>
                  </a:lnTo>
                  <a:lnTo>
                    <a:pt x="808977" y="20472"/>
                  </a:lnTo>
                  <a:lnTo>
                    <a:pt x="810653" y="28549"/>
                  </a:lnTo>
                  <a:lnTo>
                    <a:pt x="815479" y="35039"/>
                  </a:lnTo>
                  <a:lnTo>
                    <a:pt x="823036" y="39370"/>
                  </a:lnTo>
                  <a:lnTo>
                    <a:pt x="832954" y="40932"/>
                  </a:lnTo>
                  <a:lnTo>
                    <a:pt x="842873" y="39357"/>
                  </a:lnTo>
                  <a:lnTo>
                    <a:pt x="850430" y="34950"/>
                  </a:lnTo>
                  <a:lnTo>
                    <a:pt x="855243" y="28244"/>
                  </a:lnTo>
                  <a:lnTo>
                    <a:pt x="856945" y="19748"/>
                  </a:lnTo>
                  <a:close/>
                </a:path>
                <a:path w="1452879" h="182879">
                  <a:moveTo>
                    <a:pt x="958164" y="114922"/>
                  </a:moveTo>
                  <a:lnTo>
                    <a:pt x="949515" y="94310"/>
                  </a:lnTo>
                  <a:lnTo>
                    <a:pt x="930478" y="86156"/>
                  </a:lnTo>
                  <a:lnTo>
                    <a:pt x="911453" y="83413"/>
                  </a:lnTo>
                  <a:lnTo>
                    <a:pt x="902792" y="78981"/>
                  </a:lnTo>
                  <a:lnTo>
                    <a:pt x="902792" y="76669"/>
                  </a:lnTo>
                  <a:lnTo>
                    <a:pt x="905611" y="74371"/>
                  </a:lnTo>
                  <a:lnTo>
                    <a:pt x="915847" y="74371"/>
                  </a:lnTo>
                  <a:lnTo>
                    <a:pt x="922235" y="74714"/>
                  </a:lnTo>
                  <a:lnTo>
                    <a:pt x="929119" y="75869"/>
                  </a:lnTo>
                  <a:lnTo>
                    <a:pt x="936332" y="78054"/>
                  </a:lnTo>
                  <a:lnTo>
                    <a:pt x="943698" y="81483"/>
                  </a:lnTo>
                  <a:lnTo>
                    <a:pt x="954646" y="54965"/>
                  </a:lnTo>
                  <a:lnTo>
                    <a:pt x="946175" y="51473"/>
                  </a:lnTo>
                  <a:lnTo>
                    <a:pt x="936434" y="48971"/>
                  </a:lnTo>
                  <a:lnTo>
                    <a:pt x="925982" y="47485"/>
                  </a:lnTo>
                  <a:lnTo>
                    <a:pt x="915314" y="46977"/>
                  </a:lnTo>
                  <a:lnTo>
                    <a:pt x="893914" y="49606"/>
                  </a:lnTo>
                  <a:lnTo>
                    <a:pt x="878459" y="56743"/>
                  </a:lnTo>
                  <a:lnTo>
                    <a:pt x="869099" y="67322"/>
                  </a:lnTo>
                  <a:lnTo>
                    <a:pt x="865936" y="80251"/>
                  </a:lnTo>
                  <a:lnTo>
                    <a:pt x="874623" y="100838"/>
                  </a:lnTo>
                  <a:lnTo>
                    <a:pt x="893711" y="108902"/>
                  </a:lnTo>
                  <a:lnTo>
                    <a:pt x="912812" y="111531"/>
                  </a:lnTo>
                  <a:lnTo>
                    <a:pt x="921486" y="115811"/>
                  </a:lnTo>
                  <a:lnTo>
                    <a:pt x="921486" y="118668"/>
                  </a:lnTo>
                  <a:lnTo>
                    <a:pt x="918845" y="120434"/>
                  </a:lnTo>
                  <a:lnTo>
                    <a:pt x="909142" y="120434"/>
                  </a:lnTo>
                  <a:lnTo>
                    <a:pt x="900341" y="119849"/>
                  </a:lnTo>
                  <a:lnTo>
                    <a:pt x="891438" y="118148"/>
                  </a:lnTo>
                  <a:lnTo>
                    <a:pt x="882980" y="115417"/>
                  </a:lnTo>
                  <a:lnTo>
                    <a:pt x="875461" y="111721"/>
                  </a:lnTo>
                  <a:lnTo>
                    <a:pt x="864527" y="138239"/>
                  </a:lnTo>
                  <a:lnTo>
                    <a:pt x="873201" y="142138"/>
                  </a:lnTo>
                  <a:lnTo>
                    <a:pt x="883881" y="145173"/>
                  </a:lnTo>
                  <a:lnTo>
                    <a:pt x="895819" y="147142"/>
                  </a:lnTo>
                  <a:lnTo>
                    <a:pt x="908253" y="147840"/>
                  </a:lnTo>
                  <a:lnTo>
                    <a:pt x="930198" y="145186"/>
                  </a:lnTo>
                  <a:lnTo>
                    <a:pt x="945781" y="137998"/>
                  </a:lnTo>
                  <a:lnTo>
                    <a:pt x="955078" y="127508"/>
                  </a:lnTo>
                  <a:lnTo>
                    <a:pt x="958164" y="114922"/>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905"/>
                  </a:lnTo>
                  <a:lnTo>
                    <a:pt x="967816" y="12395"/>
                  </a:lnTo>
                  <a:lnTo>
                    <a:pt x="966139" y="20472"/>
                  </a:lnTo>
                  <a:lnTo>
                    <a:pt x="967816" y="28549"/>
                  </a:lnTo>
                  <a:lnTo>
                    <a:pt x="972642" y="35039"/>
                  </a:lnTo>
                  <a:lnTo>
                    <a:pt x="980198" y="39370"/>
                  </a:lnTo>
                  <a:lnTo>
                    <a:pt x="990117" y="40932"/>
                  </a:lnTo>
                  <a:lnTo>
                    <a:pt x="1000036" y="39357"/>
                  </a:lnTo>
                  <a:lnTo>
                    <a:pt x="1007592" y="34950"/>
                  </a:lnTo>
                  <a:lnTo>
                    <a:pt x="1012405" y="28244"/>
                  </a:lnTo>
                  <a:lnTo>
                    <a:pt x="1014107" y="19748"/>
                  </a:lnTo>
                  <a:close/>
                </a:path>
                <a:path w="1452879" h="182879">
                  <a:moveTo>
                    <a:pt x="1193812" y="90563"/>
                  </a:moveTo>
                  <a:lnTo>
                    <a:pt x="1190879" y="70853"/>
                  </a:lnTo>
                  <a:lnTo>
                    <a:pt x="1182789" y="57302"/>
                  </a:lnTo>
                  <a:lnTo>
                    <a:pt x="1170597" y="49491"/>
                  </a:lnTo>
                  <a:lnTo>
                    <a:pt x="1155369" y="46977"/>
                  </a:lnTo>
                  <a:lnTo>
                    <a:pt x="1145844" y="47967"/>
                  </a:lnTo>
                  <a:lnTo>
                    <a:pt x="1137183" y="50825"/>
                  </a:lnTo>
                  <a:lnTo>
                    <a:pt x="1129550" y="55460"/>
                  </a:lnTo>
                  <a:lnTo>
                    <a:pt x="1123099" y="61734"/>
                  </a:lnTo>
                  <a:lnTo>
                    <a:pt x="1117320" y="55156"/>
                  </a:lnTo>
                  <a:lnTo>
                    <a:pt x="1110195" y="50558"/>
                  </a:lnTo>
                  <a:lnTo>
                    <a:pt x="1101991" y="47866"/>
                  </a:lnTo>
                  <a:lnTo>
                    <a:pt x="1092949" y="46977"/>
                  </a:lnTo>
                  <a:lnTo>
                    <a:pt x="1085227" y="47650"/>
                  </a:lnTo>
                  <a:lnTo>
                    <a:pt x="1078026" y="49669"/>
                  </a:lnTo>
                  <a:lnTo>
                    <a:pt x="1071448" y="53060"/>
                  </a:lnTo>
                  <a:lnTo>
                    <a:pt x="1065606" y="57823"/>
                  </a:lnTo>
                  <a:lnTo>
                    <a:pt x="1065606" y="48742"/>
                  </a:lnTo>
                  <a:lnTo>
                    <a:pt x="1027696" y="48742"/>
                  </a:lnTo>
                  <a:lnTo>
                    <a:pt x="1027696" y="146050"/>
                  </a:lnTo>
                  <a:lnTo>
                    <a:pt x="1067549" y="146050"/>
                  </a:lnTo>
                  <a:lnTo>
                    <a:pt x="1067549" y="85572"/>
                  </a:lnTo>
                  <a:lnTo>
                    <a:pt x="1073010" y="80772"/>
                  </a:lnTo>
                  <a:lnTo>
                    <a:pt x="1086764" y="80772"/>
                  </a:lnTo>
                  <a:lnTo>
                    <a:pt x="1090828" y="85407"/>
                  </a:lnTo>
                  <a:lnTo>
                    <a:pt x="1090828" y="146050"/>
                  </a:lnTo>
                  <a:lnTo>
                    <a:pt x="1130681" y="146050"/>
                  </a:lnTo>
                  <a:lnTo>
                    <a:pt x="1130681" y="85572"/>
                  </a:lnTo>
                  <a:lnTo>
                    <a:pt x="1136142" y="80772"/>
                  </a:lnTo>
                  <a:lnTo>
                    <a:pt x="1149553" y="80772"/>
                  </a:lnTo>
                  <a:lnTo>
                    <a:pt x="1153960" y="85407"/>
                  </a:lnTo>
                  <a:lnTo>
                    <a:pt x="1153960" y="146050"/>
                  </a:lnTo>
                  <a:lnTo>
                    <a:pt x="1193812" y="146050"/>
                  </a:lnTo>
                  <a:lnTo>
                    <a:pt x="1193812" y="90563"/>
                  </a:lnTo>
                  <a:close/>
                </a:path>
                <a:path w="1452879" h="182879">
                  <a:moveTo>
                    <a:pt x="1234084" y="127749"/>
                  </a:moveTo>
                  <a:lnTo>
                    <a:pt x="1228788" y="122770"/>
                  </a:lnTo>
                  <a:lnTo>
                    <a:pt x="1215923" y="122770"/>
                  </a:lnTo>
                  <a:lnTo>
                    <a:pt x="1210449" y="127749"/>
                  </a:lnTo>
                  <a:lnTo>
                    <a:pt x="1210449" y="134848"/>
                  </a:lnTo>
                  <a:lnTo>
                    <a:pt x="1210449" y="141973"/>
                  </a:lnTo>
                  <a:lnTo>
                    <a:pt x="1215923" y="147129"/>
                  </a:lnTo>
                  <a:lnTo>
                    <a:pt x="1228788" y="147129"/>
                  </a:lnTo>
                  <a:lnTo>
                    <a:pt x="1234084" y="141973"/>
                  </a:lnTo>
                  <a:lnTo>
                    <a:pt x="1234084" y="127749"/>
                  </a:lnTo>
                  <a:close/>
                </a:path>
                <a:path w="1452879" h="182879">
                  <a:moveTo>
                    <a:pt x="1340789" y="100888"/>
                  </a:moveTo>
                  <a:lnTo>
                    <a:pt x="1340700" y="98933"/>
                  </a:lnTo>
                  <a:lnTo>
                    <a:pt x="1339557" y="92329"/>
                  </a:lnTo>
                  <a:lnTo>
                    <a:pt x="1337360" y="79629"/>
                  </a:lnTo>
                  <a:lnTo>
                    <a:pt x="1328432" y="65290"/>
                  </a:lnTo>
                  <a:lnTo>
                    <a:pt x="1327797" y="64287"/>
                  </a:lnTo>
                  <a:lnTo>
                    <a:pt x="1324559" y="62103"/>
                  </a:lnTo>
                  <a:lnTo>
                    <a:pt x="1324559" y="92329"/>
                  </a:lnTo>
                  <a:lnTo>
                    <a:pt x="1264602" y="92329"/>
                  </a:lnTo>
                  <a:lnTo>
                    <a:pt x="1267752" y="81356"/>
                  </a:lnTo>
                  <a:lnTo>
                    <a:pt x="1274165" y="72809"/>
                  </a:lnTo>
                  <a:lnTo>
                    <a:pt x="1283296" y="67271"/>
                  </a:lnTo>
                  <a:lnTo>
                    <a:pt x="1294587" y="65290"/>
                  </a:lnTo>
                  <a:lnTo>
                    <a:pt x="1305941" y="67297"/>
                  </a:lnTo>
                  <a:lnTo>
                    <a:pt x="1315059" y="72872"/>
                  </a:lnTo>
                  <a:lnTo>
                    <a:pt x="1321435" y="81432"/>
                  </a:lnTo>
                  <a:lnTo>
                    <a:pt x="1324559" y="92329"/>
                  </a:lnTo>
                  <a:lnTo>
                    <a:pt x="1324559" y="62103"/>
                  </a:lnTo>
                  <a:lnTo>
                    <a:pt x="1313180" y="54394"/>
                  </a:lnTo>
                  <a:lnTo>
                    <a:pt x="1294587" y="50876"/>
                  </a:lnTo>
                  <a:lnTo>
                    <a:pt x="1275867" y="54457"/>
                  </a:lnTo>
                  <a:lnTo>
                    <a:pt x="1261008" y="64427"/>
                  </a:lnTo>
                  <a:lnTo>
                    <a:pt x="1251204" y="79641"/>
                  </a:lnTo>
                  <a:lnTo>
                    <a:pt x="1247673" y="98933"/>
                  </a:lnTo>
                  <a:lnTo>
                    <a:pt x="1251280" y="118313"/>
                  </a:lnTo>
                  <a:lnTo>
                    <a:pt x="1261491" y="133565"/>
                  </a:lnTo>
                  <a:lnTo>
                    <a:pt x="1277353" y="143535"/>
                  </a:lnTo>
                  <a:lnTo>
                    <a:pt x="1297940" y="147116"/>
                  </a:lnTo>
                  <a:lnTo>
                    <a:pt x="1309052" y="146126"/>
                  </a:lnTo>
                  <a:lnTo>
                    <a:pt x="1319009" y="143205"/>
                  </a:lnTo>
                  <a:lnTo>
                    <a:pt x="1327645" y="138417"/>
                  </a:lnTo>
                  <a:lnTo>
                    <a:pt x="1334376" y="132194"/>
                  </a:lnTo>
                  <a:lnTo>
                    <a:pt x="1334795" y="131813"/>
                  </a:lnTo>
                  <a:lnTo>
                    <a:pt x="1325448" y="120802"/>
                  </a:lnTo>
                  <a:lnTo>
                    <a:pt x="1319860" y="125806"/>
                  </a:lnTo>
                  <a:lnTo>
                    <a:pt x="1313472" y="129362"/>
                  </a:lnTo>
                  <a:lnTo>
                    <a:pt x="1306322" y="131495"/>
                  </a:lnTo>
                  <a:lnTo>
                    <a:pt x="1298460" y="132194"/>
                  </a:lnTo>
                  <a:lnTo>
                    <a:pt x="1285659" y="130213"/>
                  </a:lnTo>
                  <a:lnTo>
                    <a:pt x="1275384" y="124612"/>
                  </a:lnTo>
                  <a:lnTo>
                    <a:pt x="1268183" y="115900"/>
                  </a:lnTo>
                  <a:lnTo>
                    <a:pt x="1264602" y="104609"/>
                  </a:lnTo>
                  <a:lnTo>
                    <a:pt x="1340434" y="104609"/>
                  </a:lnTo>
                  <a:lnTo>
                    <a:pt x="1340612" y="103022"/>
                  </a:lnTo>
                  <a:lnTo>
                    <a:pt x="1340789" y="100888"/>
                  </a:lnTo>
                  <a:close/>
                </a:path>
                <a:path w="1452879" h="182879">
                  <a:moveTo>
                    <a:pt x="1452448" y="14071"/>
                  </a:moveTo>
                  <a:lnTo>
                    <a:pt x="1435696" y="14071"/>
                  </a:lnTo>
                  <a:lnTo>
                    <a:pt x="1435696" y="98933"/>
                  </a:lnTo>
                  <a:lnTo>
                    <a:pt x="1433296" y="112598"/>
                  </a:lnTo>
                  <a:lnTo>
                    <a:pt x="1426679" y="123088"/>
                  </a:lnTo>
                  <a:lnTo>
                    <a:pt x="1416723" y="129819"/>
                  </a:lnTo>
                  <a:lnTo>
                    <a:pt x="1404302" y="132194"/>
                  </a:lnTo>
                  <a:lnTo>
                    <a:pt x="1391780" y="129819"/>
                  </a:lnTo>
                  <a:lnTo>
                    <a:pt x="1381772" y="123088"/>
                  </a:lnTo>
                  <a:lnTo>
                    <a:pt x="1375143" y="112598"/>
                  </a:lnTo>
                  <a:lnTo>
                    <a:pt x="1372743" y="98933"/>
                  </a:lnTo>
                  <a:lnTo>
                    <a:pt x="1375143" y="85267"/>
                  </a:lnTo>
                  <a:lnTo>
                    <a:pt x="1381772" y="74841"/>
                  </a:lnTo>
                  <a:lnTo>
                    <a:pt x="1391780" y="68186"/>
                  </a:lnTo>
                  <a:lnTo>
                    <a:pt x="1404302" y="65849"/>
                  </a:lnTo>
                  <a:lnTo>
                    <a:pt x="1416723" y="68186"/>
                  </a:lnTo>
                  <a:lnTo>
                    <a:pt x="1426679" y="74841"/>
                  </a:lnTo>
                  <a:lnTo>
                    <a:pt x="1433296" y="85267"/>
                  </a:lnTo>
                  <a:lnTo>
                    <a:pt x="1435696" y="98933"/>
                  </a:lnTo>
                  <a:lnTo>
                    <a:pt x="1435696" y="14071"/>
                  </a:lnTo>
                  <a:lnTo>
                    <a:pt x="1435519" y="14071"/>
                  </a:lnTo>
                  <a:lnTo>
                    <a:pt x="1435519" y="66014"/>
                  </a:lnTo>
                  <a:lnTo>
                    <a:pt x="1435354" y="65849"/>
                  </a:lnTo>
                  <a:lnTo>
                    <a:pt x="1429004" y="59372"/>
                  </a:lnTo>
                  <a:lnTo>
                    <a:pt x="1421257" y="54648"/>
                  </a:lnTo>
                  <a:lnTo>
                    <a:pt x="1412481" y="51816"/>
                  </a:lnTo>
                  <a:lnTo>
                    <a:pt x="1402892" y="50888"/>
                  </a:lnTo>
                  <a:lnTo>
                    <a:pt x="1383982" y="54343"/>
                  </a:lnTo>
                  <a:lnTo>
                    <a:pt x="1369009" y="64096"/>
                  </a:lnTo>
                  <a:lnTo>
                    <a:pt x="1359179" y="79260"/>
                  </a:lnTo>
                  <a:lnTo>
                    <a:pt x="1355636" y="98933"/>
                  </a:lnTo>
                  <a:lnTo>
                    <a:pt x="1359179" y="118618"/>
                  </a:lnTo>
                  <a:lnTo>
                    <a:pt x="1369009" y="133832"/>
                  </a:lnTo>
                  <a:lnTo>
                    <a:pt x="1383982" y="143649"/>
                  </a:lnTo>
                  <a:lnTo>
                    <a:pt x="1402892" y="147129"/>
                  </a:lnTo>
                  <a:lnTo>
                    <a:pt x="1412836" y="146126"/>
                  </a:lnTo>
                  <a:lnTo>
                    <a:pt x="1421866" y="143129"/>
                  </a:lnTo>
                  <a:lnTo>
                    <a:pt x="1429753" y="138125"/>
                  </a:lnTo>
                  <a:lnTo>
                    <a:pt x="1435239" y="132194"/>
                  </a:lnTo>
                  <a:lnTo>
                    <a:pt x="1436230" y="131127"/>
                  </a:lnTo>
                  <a:lnTo>
                    <a:pt x="1436230" y="146062"/>
                  </a:lnTo>
                  <a:lnTo>
                    <a:pt x="1452448" y="146062"/>
                  </a:lnTo>
                  <a:lnTo>
                    <a:pt x="1452448" y="131127"/>
                  </a:lnTo>
                  <a:lnTo>
                    <a:pt x="1452448" y="66014"/>
                  </a:lnTo>
                  <a:lnTo>
                    <a:pt x="1452448" y="14071"/>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59"/>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25"/>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365"/>
              <a:ext cx="2423160" cy="95250"/>
            </a:xfrm>
            <a:custGeom>
              <a:avLst/>
              <a:gdLst/>
              <a:ahLst/>
              <a:cxnLst/>
              <a:rect l="l" t="t" r="r" b="b"/>
              <a:pathLst>
                <a:path w="2423160" h="95250">
                  <a:moveTo>
                    <a:pt x="602983" y="59245"/>
                  </a:moveTo>
                  <a:lnTo>
                    <a:pt x="0" y="59245"/>
                  </a:lnTo>
                  <a:lnTo>
                    <a:pt x="0" y="62420"/>
                  </a:lnTo>
                  <a:lnTo>
                    <a:pt x="602983" y="62420"/>
                  </a:lnTo>
                  <a:lnTo>
                    <a:pt x="602983" y="59245"/>
                  </a:lnTo>
                  <a:close/>
                </a:path>
                <a:path w="2423160" h="95250">
                  <a:moveTo>
                    <a:pt x="2422563" y="0"/>
                  </a:moveTo>
                  <a:lnTo>
                    <a:pt x="2411158" y="1066"/>
                  </a:lnTo>
                  <a:lnTo>
                    <a:pt x="2401633" y="4229"/>
                  </a:lnTo>
                  <a:lnTo>
                    <a:pt x="2394064" y="9461"/>
                  </a:lnTo>
                  <a:lnTo>
                    <a:pt x="2388527" y="16713"/>
                  </a:lnTo>
                  <a:lnTo>
                    <a:pt x="2388527" y="889"/>
                  </a:lnTo>
                  <a:lnTo>
                    <a:pt x="2372296" y="889"/>
                  </a:lnTo>
                  <a:lnTo>
                    <a:pt x="2372296" y="95173"/>
                  </a:lnTo>
                  <a:lnTo>
                    <a:pt x="2389225" y="95173"/>
                  </a:lnTo>
                  <a:lnTo>
                    <a:pt x="2389225" y="48221"/>
                  </a:lnTo>
                  <a:lnTo>
                    <a:pt x="2391270" y="34544"/>
                  </a:lnTo>
                  <a:lnTo>
                    <a:pt x="2397137" y="24561"/>
                  </a:lnTo>
                  <a:lnTo>
                    <a:pt x="2406408" y="18453"/>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45"/>
            <a:ext cx="58419" cy="114935"/>
          </a:xfrm>
          <a:custGeom>
            <a:avLst/>
            <a:gdLst/>
            <a:ahLst/>
            <a:cxnLst/>
            <a:rect l="l" t="t" r="r" b="b"/>
            <a:pathLst>
              <a:path w="58420"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15" y="114515"/>
                </a:lnTo>
                <a:lnTo>
                  <a:pt x="37515" y="62280"/>
                </a:lnTo>
                <a:lnTo>
                  <a:pt x="54546" y="62280"/>
                </a:lnTo>
                <a:lnTo>
                  <a:pt x="57099" y="41922"/>
                </a:lnTo>
                <a:lnTo>
                  <a:pt x="37515" y="41922"/>
                </a:lnTo>
                <a:lnTo>
                  <a:pt x="37515" y="23037"/>
                </a:lnTo>
                <a:lnTo>
                  <a:pt x="39103" y="19011"/>
                </a:lnTo>
                <a:lnTo>
                  <a:pt x="57797" y="18999"/>
                </a:lnTo>
                <a:lnTo>
                  <a:pt x="57797" y="800"/>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38"/>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3"/>
            <a:ext cx="111277" cy="114503"/>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31" name="Metin kutusu 30"/>
          <p:cNvSpPr txBox="1"/>
          <p:nvPr/>
        </p:nvSpPr>
        <p:spPr>
          <a:xfrm>
            <a:off x="4947107" y="762000"/>
            <a:ext cx="6635294" cy="2326278"/>
          </a:xfrm>
          <a:prstGeom prst="rect">
            <a:avLst/>
          </a:prstGeom>
          <a:noFill/>
        </p:spPr>
        <p:txBody>
          <a:bodyPr wrap="square" rtlCol="0">
            <a:spAutoFit/>
          </a:bodyPr>
          <a:lstStyle/>
          <a:p>
            <a:pPr algn="just">
              <a:spcAft>
                <a:spcPts val="500"/>
              </a:spcAft>
            </a:pPr>
            <a:r>
              <a:rPr lang="tr-TR" dirty="0" smtClean="0">
                <a:latin typeface="Cambria" panose="02040503050406030204" pitchFamily="18" charset="0"/>
                <a:ea typeface="Cambria" panose="02040503050406030204" pitchFamily="18" charset="0"/>
              </a:rPr>
              <a:t>Duygu Analizi , hedeflenen canlının duygusunun analizi ve </a:t>
            </a:r>
            <a:r>
              <a:rPr lang="tr-TR" dirty="0" err="1" smtClean="0">
                <a:latin typeface="Cambria" panose="02040503050406030204" pitchFamily="18" charset="0"/>
                <a:ea typeface="Cambria" panose="02040503050406030204" pitchFamily="18" charset="0"/>
              </a:rPr>
              <a:t>tahminlemesinin</a:t>
            </a:r>
            <a:r>
              <a:rPr lang="tr-TR" dirty="0" smtClean="0">
                <a:latin typeface="Cambria" panose="02040503050406030204" pitchFamily="18" charset="0"/>
                <a:ea typeface="Cambria" panose="02040503050406030204" pitchFamily="18" charset="0"/>
              </a:rPr>
              <a:t> yapıldığı derin öğrenmenin alt konularından bir tanesidir . Bunun tespitinin yapıldığı 4 alan vardır . Bunlar ;</a:t>
            </a:r>
          </a:p>
          <a:p>
            <a:pPr marL="342900" indent="-342900" algn="just">
              <a:spcAft>
                <a:spcPts val="600"/>
              </a:spcAft>
              <a:buFont typeface="+mj-lt"/>
              <a:buAutoNum type="arabicPeriod"/>
            </a:pPr>
            <a:r>
              <a:rPr lang="tr-TR" i="1" dirty="0" smtClean="0">
                <a:latin typeface="Cambria" panose="02040503050406030204" pitchFamily="18" charset="0"/>
                <a:ea typeface="Cambria" panose="02040503050406030204" pitchFamily="18" charset="0"/>
              </a:rPr>
              <a:t>Metin verisinden duygu analizi</a:t>
            </a:r>
          </a:p>
          <a:p>
            <a:pPr marL="342900" indent="-342900" algn="just">
              <a:spcAft>
                <a:spcPts val="600"/>
              </a:spcAft>
              <a:buFont typeface="+mj-lt"/>
              <a:buAutoNum type="arabicPeriod"/>
            </a:pPr>
            <a:r>
              <a:rPr lang="tr-TR" b="1" i="1" dirty="0" smtClean="0">
                <a:latin typeface="Cambria" panose="02040503050406030204" pitchFamily="18" charset="0"/>
                <a:ea typeface="Cambria" panose="02040503050406030204" pitchFamily="18" charset="0"/>
              </a:rPr>
              <a:t>Ses verisinden duygu analizi</a:t>
            </a:r>
          </a:p>
          <a:p>
            <a:pPr marL="342900" indent="-342900" algn="just">
              <a:spcAft>
                <a:spcPts val="600"/>
              </a:spcAft>
              <a:buFont typeface="+mj-lt"/>
              <a:buAutoNum type="arabicPeriod"/>
            </a:pPr>
            <a:r>
              <a:rPr lang="tr-TR" i="1" dirty="0" smtClean="0">
                <a:latin typeface="Cambria" panose="02040503050406030204" pitchFamily="18" charset="0"/>
                <a:ea typeface="Cambria" panose="02040503050406030204" pitchFamily="18" charset="0"/>
              </a:rPr>
              <a:t>Video verisinden duygu analizi</a:t>
            </a:r>
          </a:p>
          <a:p>
            <a:pPr marL="342900" indent="-342900" algn="just">
              <a:buFont typeface="+mj-lt"/>
              <a:buAutoNum type="arabicPeriod"/>
            </a:pPr>
            <a:r>
              <a:rPr lang="tr-TR" i="1" dirty="0" smtClean="0">
                <a:latin typeface="Cambria" panose="02040503050406030204" pitchFamily="18" charset="0"/>
                <a:ea typeface="Cambria" panose="02040503050406030204" pitchFamily="18" charset="0"/>
              </a:rPr>
              <a:t>Sohbet verisinden duygu analizi</a:t>
            </a:r>
          </a:p>
        </p:txBody>
      </p:sp>
      <p:sp>
        <p:nvSpPr>
          <p:cNvPr id="32" name="Metin kutusu 31"/>
          <p:cNvSpPr txBox="1"/>
          <p:nvPr/>
        </p:nvSpPr>
        <p:spPr>
          <a:xfrm>
            <a:off x="4947107" y="3141036"/>
            <a:ext cx="7010400" cy="369332"/>
          </a:xfrm>
          <a:prstGeom prst="rect">
            <a:avLst/>
          </a:prstGeom>
          <a:noFill/>
        </p:spPr>
        <p:txBody>
          <a:bodyPr wrap="square" rtlCol="0">
            <a:spAutoFit/>
          </a:bodyPr>
          <a:lstStyle/>
          <a:p>
            <a:r>
              <a:rPr lang="tr-TR" dirty="0" smtClean="0">
                <a:latin typeface="Cambria" panose="02040503050406030204" pitchFamily="18" charset="0"/>
                <a:ea typeface="Cambria" panose="02040503050406030204" pitchFamily="18" charset="0"/>
              </a:rPr>
              <a:t>Biz bu projede ses verilerinden duygu analizi yaptık .  </a:t>
            </a:r>
            <a:endParaRPr lang="tr-TR" dirty="0">
              <a:latin typeface="Cambria" panose="02040503050406030204" pitchFamily="18" charset="0"/>
              <a:ea typeface="Cambria" panose="02040503050406030204" pitchFamily="18" charset="0"/>
            </a:endParaRPr>
          </a:p>
        </p:txBody>
      </p:sp>
      <p:pic>
        <p:nvPicPr>
          <p:cNvPr id="2054" name="Picture 6" descr="https://miro.medium.com/max/2400/0*tqQ-x7QM2zKhJB9F.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83942" y="3779732"/>
            <a:ext cx="6017179" cy="2359116"/>
          </a:xfrm>
          <a:prstGeom prst="rect">
            <a:avLst/>
          </a:prstGeom>
          <a:noFill/>
          <a:extLst>
            <a:ext uri="{909E8E84-426E-40DD-AFC4-6F175D3DCCD1}">
              <a14:hiddenFill xmlns:a14="http://schemas.microsoft.com/office/drawing/2010/main">
                <a:solidFill>
                  <a:srgbClr val="FFFFFF"/>
                </a:solidFill>
              </a14:hiddenFill>
            </a:ext>
          </a:extLst>
        </p:spPr>
      </p:pic>
      <p:sp>
        <p:nvSpPr>
          <p:cNvPr id="26" name="Slayt Numarası Yer Tutucusu 25"/>
          <p:cNvSpPr>
            <a:spLocks noGrp="1"/>
          </p:cNvSpPr>
          <p:nvPr>
            <p:ph type="sldNum" sz="quarter" idx="7"/>
          </p:nvPr>
        </p:nvSpPr>
        <p:spPr/>
        <p:txBody>
          <a:bodyPr/>
          <a:lstStyle/>
          <a:p>
            <a:fld id="{B6F15528-21DE-4FAA-801E-634DDDAF4B2B}" type="slidenum">
              <a:rPr lang="tr-TR" smtClean="0"/>
              <a:t>7</a:t>
            </a:fld>
            <a:endParaRPr lang="tr-TR" dirty="0"/>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7987"/>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2667000" y="762000"/>
            <a:ext cx="1318078" cy="335989"/>
          </a:xfrm>
          <a:prstGeom prst="rect">
            <a:avLst/>
          </a:prstGeom>
        </p:spPr>
        <p:txBody>
          <a:bodyPr vert="horz" wrap="square" lIns="0" tIns="12700" rIns="0" bIns="0" rtlCol="0">
            <a:spAutoFit/>
          </a:bodyPr>
          <a:lstStyle/>
          <a:p>
            <a:pPr marL="12700">
              <a:lnSpc>
                <a:spcPct val="100000"/>
              </a:lnSpc>
              <a:spcBef>
                <a:spcPts val="100"/>
              </a:spcBef>
            </a:pPr>
            <a:r>
              <a:rPr lang="tr-TR" sz="2100" b="1" spc="-10" dirty="0" smtClean="0">
                <a:solidFill>
                  <a:srgbClr val="FFFFFF"/>
                </a:solidFill>
                <a:latin typeface="Montserrat-Black"/>
                <a:cs typeface="Montserrat-Black"/>
              </a:rPr>
              <a:t>Algoritma</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187302" y="5917623"/>
              <a:ext cx="421640" cy="739775"/>
            </a:xfrm>
            <a:custGeom>
              <a:avLst/>
              <a:gdLst/>
              <a:ahLst/>
              <a:cxnLst/>
              <a:rect l="l" t="t" r="r" b="b"/>
              <a:pathLst>
                <a:path w="421640" h="739775">
                  <a:moveTo>
                    <a:pt x="167284" y="32715"/>
                  </a:moveTo>
                  <a:lnTo>
                    <a:pt x="104875" y="97557"/>
                  </a:lnTo>
                  <a:lnTo>
                    <a:pt x="73255" y="142148"/>
                  </a:lnTo>
                  <a:lnTo>
                    <a:pt x="48598" y="188328"/>
                  </a:lnTo>
                  <a:lnTo>
                    <a:pt x="30054" y="234862"/>
                  </a:lnTo>
                  <a:lnTo>
                    <a:pt x="16773" y="280516"/>
                  </a:lnTo>
                  <a:lnTo>
                    <a:pt x="7903" y="324054"/>
                  </a:lnTo>
                  <a:lnTo>
                    <a:pt x="2596" y="364243"/>
                  </a:lnTo>
                  <a:lnTo>
                    <a:pt x="0" y="399846"/>
                  </a:lnTo>
                  <a:lnTo>
                    <a:pt x="4299" y="468644"/>
                  </a:lnTo>
                  <a:lnTo>
                    <a:pt x="14086" y="527874"/>
                  </a:lnTo>
                  <a:lnTo>
                    <a:pt x="28606" y="578253"/>
                  </a:lnTo>
                  <a:lnTo>
                    <a:pt x="47109" y="620493"/>
                  </a:lnTo>
                  <a:lnTo>
                    <a:pt x="68839" y="655310"/>
                  </a:lnTo>
                  <a:lnTo>
                    <a:pt x="118974" y="705530"/>
                  </a:lnTo>
                  <a:lnTo>
                    <a:pt x="159233" y="728772"/>
                  </a:lnTo>
                  <a:lnTo>
                    <a:pt x="195973" y="739241"/>
                  </a:lnTo>
                  <a:lnTo>
                    <a:pt x="248413" y="736880"/>
                  </a:lnTo>
                  <a:lnTo>
                    <a:pt x="288577" y="722234"/>
                  </a:lnTo>
                  <a:lnTo>
                    <a:pt x="232030" y="722234"/>
                  </a:lnTo>
                  <a:lnTo>
                    <a:pt x="219523" y="720926"/>
                  </a:lnTo>
                  <a:lnTo>
                    <a:pt x="199047" y="716432"/>
                  </a:lnTo>
                  <a:lnTo>
                    <a:pt x="173362"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7" y="95630"/>
                  </a:lnTo>
                  <a:lnTo>
                    <a:pt x="146221" y="85028"/>
                  </a:lnTo>
                  <a:lnTo>
                    <a:pt x="168874" y="52605"/>
                  </a:lnTo>
                  <a:lnTo>
                    <a:pt x="178485" y="42989"/>
                  </a:lnTo>
                  <a:lnTo>
                    <a:pt x="167284" y="32715"/>
                  </a:lnTo>
                  <a:close/>
                </a:path>
                <a:path w="421640" h="739775">
                  <a:moveTo>
                    <a:pt x="270167" y="241299"/>
                  </a:moveTo>
                  <a:lnTo>
                    <a:pt x="253593" y="241299"/>
                  </a:lnTo>
                  <a:lnTo>
                    <a:pt x="253593" y="714616"/>
                  </a:lnTo>
                  <a:lnTo>
                    <a:pt x="241682" y="720188"/>
                  </a:lnTo>
                  <a:lnTo>
                    <a:pt x="232030" y="722234"/>
                  </a:lnTo>
                  <a:lnTo>
                    <a:pt x="288577" y="722234"/>
                  </a:lnTo>
                  <a:lnTo>
                    <a:pt x="294341" y="720132"/>
                  </a:lnTo>
                  <a:lnTo>
                    <a:pt x="317967" y="706373"/>
                  </a:lnTo>
                  <a:lnTo>
                    <a:pt x="288518" y="706373"/>
                  </a:lnTo>
                  <a:lnTo>
                    <a:pt x="291454" y="703452"/>
                  </a:lnTo>
                  <a:lnTo>
                    <a:pt x="270167" y="703452"/>
                  </a:lnTo>
                  <a:lnTo>
                    <a:pt x="270167" y="350659"/>
                  </a:lnTo>
                  <a:lnTo>
                    <a:pt x="288861" y="329407"/>
                  </a:lnTo>
                  <a:lnTo>
                    <a:pt x="291576" y="325843"/>
                  </a:lnTo>
                  <a:lnTo>
                    <a:pt x="270167" y="325843"/>
                  </a:lnTo>
                  <a:lnTo>
                    <a:pt x="270167" y="241299"/>
                  </a:lnTo>
                  <a:close/>
                </a:path>
                <a:path w="421640" h="739775">
                  <a:moveTo>
                    <a:pt x="350386" y="372554"/>
                  </a:moveTo>
                  <a:lnTo>
                    <a:pt x="318820" y="372554"/>
                  </a:lnTo>
                  <a:lnTo>
                    <a:pt x="358065" y="397446"/>
                  </a:lnTo>
                  <a:lnTo>
                    <a:pt x="377364" y="423483"/>
                  </a:lnTo>
                  <a:lnTo>
                    <a:pt x="382314" y="466628"/>
                  </a:lnTo>
                  <a:lnTo>
                    <a:pt x="378510" y="542848"/>
                  </a:lnTo>
                  <a:lnTo>
                    <a:pt x="372215" y="569193"/>
                  </a:lnTo>
                  <a:lnTo>
                    <a:pt x="375096" y="589265"/>
                  </a:lnTo>
                  <a:lnTo>
                    <a:pt x="350984" y="644229"/>
                  </a:lnTo>
                  <a:lnTo>
                    <a:pt x="338671" y="656478"/>
                  </a:lnTo>
                  <a:lnTo>
                    <a:pt x="329247" y="672064"/>
                  </a:lnTo>
                  <a:lnTo>
                    <a:pt x="300979" y="698618"/>
                  </a:lnTo>
                  <a:lnTo>
                    <a:pt x="288518" y="706373"/>
                  </a:lnTo>
                  <a:lnTo>
                    <a:pt x="317967" y="706373"/>
                  </a:lnTo>
                  <a:lnTo>
                    <a:pt x="326915" y="701163"/>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7" y="95630"/>
                  </a:moveTo>
                  <a:lnTo>
                    <a:pt x="118656" y="95630"/>
                  </a:lnTo>
                  <a:lnTo>
                    <a:pt x="115910" y="101827"/>
                  </a:lnTo>
                  <a:lnTo>
                    <a:pt x="112982" y="108342"/>
                  </a:lnTo>
                  <a:lnTo>
                    <a:pt x="90109" y="160606"/>
                  </a:lnTo>
                  <a:lnTo>
                    <a:pt x="67125" y="239812"/>
                  </a:lnTo>
                  <a:lnTo>
                    <a:pt x="57144" y="296617"/>
                  </a:lnTo>
                  <a:lnTo>
                    <a:pt x="50747" y="364243"/>
                  </a:lnTo>
                  <a:lnTo>
                    <a:pt x="49669" y="444296"/>
                  </a:lnTo>
                  <a:lnTo>
                    <a:pt x="67315" y="556711"/>
                  </a:lnTo>
                  <a:lnTo>
                    <a:pt x="101617" y="637960"/>
                  </a:lnTo>
                  <a:lnTo>
                    <a:pt x="135050" y="687275"/>
                  </a:lnTo>
                  <a:lnTo>
                    <a:pt x="150088" y="703884"/>
                  </a:lnTo>
                  <a:lnTo>
                    <a:pt x="173362" y="703884"/>
                  </a:lnTo>
                  <a:lnTo>
                    <a:pt x="172172" y="703303"/>
                  </a:lnTo>
                  <a:lnTo>
                    <a:pt x="147874" y="679154"/>
                  </a:lnTo>
                  <a:lnTo>
                    <a:pt x="127025" y="644694"/>
                  </a:lnTo>
                  <a:lnTo>
                    <a:pt x="110502" y="600633"/>
                  </a:lnTo>
                  <a:lnTo>
                    <a:pt x="96456" y="526999"/>
                  </a:lnTo>
                  <a:lnTo>
                    <a:pt x="91701" y="478665"/>
                  </a:lnTo>
                  <a:lnTo>
                    <a:pt x="89091" y="424435"/>
                  </a:lnTo>
                  <a:lnTo>
                    <a:pt x="89169" y="364243"/>
                  </a:lnTo>
                  <a:lnTo>
                    <a:pt x="92200" y="303635"/>
                  </a:lnTo>
                  <a:lnTo>
                    <a:pt x="98869" y="239737"/>
                  </a:lnTo>
                  <a:lnTo>
                    <a:pt x="119796" y="145618"/>
                  </a:lnTo>
                  <a:lnTo>
                    <a:pt x="141597"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5"/>
                  </a:lnTo>
                  <a:lnTo>
                    <a:pt x="285871" y="686112"/>
                  </a:lnTo>
                  <a:lnTo>
                    <a:pt x="270167" y="703452"/>
                  </a:lnTo>
                  <a:lnTo>
                    <a:pt x="291454" y="703452"/>
                  </a:lnTo>
                  <a:lnTo>
                    <a:pt x="338671" y="656478"/>
                  </a:lnTo>
                  <a:lnTo>
                    <a:pt x="359648" y="621784"/>
                  </a:lnTo>
                  <a:lnTo>
                    <a:pt x="372215" y="569193"/>
                  </a:lnTo>
                  <a:lnTo>
                    <a:pt x="363815" y="510658"/>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5" y="569193"/>
                  </a:moveTo>
                  <a:lnTo>
                    <a:pt x="359648" y="621784"/>
                  </a:lnTo>
                  <a:lnTo>
                    <a:pt x="338671" y="656478"/>
                  </a:lnTo>
                  <a:lnTo>
                    <a:pt x="350984" y="644229"/>
                  </a:lnTo>
                  <a:lnTo>
                    <a:pt x="375096" y="589265"/>
                  </a:lnTo>
                  <a:lnTo>
                    <a:pt x="372215" y="569193"/>
                  </a:lnTo>
                  <a:close/>
                </a:path>
                <a:path w="421640" h="739775">
                  <a:moveTo>
                    <a:pt x="160923" y="187121"/>
                  </a:moveTo>
                  <a:lnTo>
                    <a:pt x="144627" y="187121"/>
                  </a:lnTo>
                  <a:lnTo>
                    <a:pt x="144627" y="605370"/>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21"/>
                  </a:lnTo>
                  <a:close/>
                </a:path>
                <a:path w="421640" h="739775">
                  <a:moveTo>
                    <a:pt x="228460" y="165760"/>
                  </a:moveTo>
                  <a:lnTo>
                    <a:pt x="187706" y="165760"/>
                  </a:lnTo>
                  <a:lnTo>
                    <a:pt x="187655" y="587197"/>
                  </a:lnTo>
                  <a:lnTo>
                    <a:pt x="181809" y="591480"/>
                  </a:lnTo>
                  <a:lnTo>
                    <a:pt x="173208" y="595553"/>
                  </a:lnTo>
                  <a:lnTo>
                    <a:pt x="165427" y="598598"/>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62"/>
                  </a:lnTo>
                  <a:lnTo>
                    <a:pt x="338069" y="241939"/>
                  </a:lnTo>
                  <a:lnTo>
                    <a:pt x="312748" y="277404"/>
                  </a:lnTo>
                  <a:lnTo>
                    <a:pt x="270167" y="325843"/>
                  </a:lnTo>
                  <a:lnTo>
                    <a:pt x="291576" y="325843"/>
                  </a:lnTo>
                  <a:lnTo>
                    <a:pt x="318369" y="290666"/>
                  </a:lnTo>
                  <a:lnTo>
                    <a:pt x="351773" y="237068"/>
                  </a:lnTo>
                  <a:lnTo>
                    <a:pt x="382155" y="171246"/>
                  </a:lnTo>
                  <a:lnTo>
                    <a:pt x="390268" y="148310"/>
                  </a:lnTo>
                  <a:lnTo>
                    <a:pt x="392723" y="140385"/>
                  </a:lnTo>
                  <a:close/>
                </a:path>
                <a:path w="421640" h="739775">
                  <a:moveTo>
                    <a:pt x="300990" y="54457"/>
                  </a:moveTo>
                  <a:lnTo>
                    <a:pt x="260727" y="95317"/>
                  </a:lnTo>
                  <a:lnTo>
                    <a:pt x="230065" y="121543"/>
                  </a:lnTo>
                  <a:lnTo>
                    <a:pt x="193485" y="144481"/>
                  </a:lnTo>
                  <a:lnTo>
                    <a:pt x="135470" y="175475"/>
                  </a:lnTo>
                  <a:lnTo>
                    <a:pt x="132803" y="176161"/>
                  </a:lnTo>
                  <a:lnTo>
                    <a:pt x="132803" y="190309"/>
                  </a:lnTo>
                  <a:lnTo>
                    <a:pt x="144627" y="187121"/>
                  </a:lnTo>
                  <a:lnTo>
                    <a:pt x="160923" y="187121"/>
                  </a:lnTo>
                  <a:lnTo>
                    <a:pt x="160908" y="181724"/>
                  </a:lnTo>
                  <a:lnTo>
                    <a:pt x="187706" y="165760"/>
                  </a:lnTo>
                  <a:lnTo>
                    <a:pt x="228460" y="165760"/>
                  </a:lnTo>
                  <a:lnTo>
                    <a:pt x="228460" y="140665"/>
                  </a:lnTo>
                  <a:lnTo>
                    <a:pt x="246532" y="127571"/>
                  </a:lnTo>
                  <a:lnTo>
                    <a:pt x="246875" y="126809"/>
                  </a:lnTo>
                  <a:lnTo>
                    <a:pt x="268954" y="126809"/>
                  </a:lnTo>
                  <a:lnTo>
                    <a:pt x="262248" y="119964"/>
                  </a:lnTo>
                  <a:lnTo>
                    <a:pt x="258673" y="115862"/>
                  </a:lnTo>
                  <a:lnTo>
                    <a:pt x="280212" y="97231"/>
                  </a:lnTo>
                  <a:lnTo>
                    <a:pt x="336043" y="97231"/>
                  </a:lnTo>
                  <a:lnTo>
                    <a:pt x="329840" y="90220"/>
                  </a:lnTo>
                  <a:lnTo>
                    <a:pt x="325018" y="83515"/>
                  </a:lnTo>
                  <a:lnTo>
                    <a:pt x="320454" y="78165"/>
                  </a:lnTo>
                  <a:lnTo>
                    <a:pt x="312285" y="68267"/>
                  </a:lnTo>
                  <a:lnTo>
                    <a:pt x="300990" y="54457"/>
                  </a:lnTo>
                  <a:close/>
                </a:path>
                <a:path w="421640" h="739775">
                  <a:moveTo>
                    <a:pt x="268954" y="126809"/>
                  </a:moveTo>
                  <a:lnTo>
                    <a:pt x="246875" y="126809"/>
                  </a:lnTo>
                  <a:lnTo>
                    <a:pt x="253346" y="133558"/>
                  </a:lnTo>
                  <a:lnTo>
                    <a:pt x="270411" y="148547"/>
                  </a:lnTo>
                  <a:lnTo>
                    <a:pt x="295463" y="162119"/>
                  </a:lnTo>
                  <a:lnTo>
                    <a:pt x="325894" y="164617"/>
                  </a:lnTo>
                  <a:lnTo>
                    <a:pt x="350438" y="157300"/>
                  </a:lnTo>
                  <a:lnTo>
                    <a:pt x="356668" y="154155"/>
                  </a:lnTo>
                  <a:lnTo>
                    <a:pt x="323288" y="154155"/>
                  </a:lnTo>
                  <a:lnTo>
                    <a:pt x="299339" y="148310"/>
                  </a:lnTo>
                  <a:lnTo>
                    <a:pt x="284648" y="140336"/>
                  </a:lnTo>
                  <a:lnTo>
                    <a:pt x="271595" y="129505"/>
                  </a:lnTo>
                  <a:lnTo>
                    <a:pt x="268954" y="126809"/>
                  </a:lnTo>
                  <a:close/>
                </a:path>
                <a:path w="421640" h="739775">
                  <a:moveTo>
                    <a:pt x="397629" y="123253"/>
                  </a:moveTo>
                  <a:lnTo>
                    <a:pt x="369544" y="123253"/>
                  </a:lnTo>
                  <a:lnTo>
                    <a:pt x="351809" y="143976"/>
                  </a:lnTo>
                  <a:lnTo>
                    <a:pt x="338585" y="153493"/>
                  </a:lnTo>
                  <a:lnTo>
                    <a:pt x="323288" y="154155"/>
                  </a:lnTo>
                  <a:lnTo>
                    <a:pt x="356668" y="154155"/>
                  </a:lnTo>
                  <a:lnTo>
                    <a:pt x="366161" y="149363"/>
                  </a:lnTo>
                  <a:lnTo>
                    <a:pt x="374523" y="142995"/>
                  </a:lnTo>
                  <a:lnTo>
                    <a:pt x="376986" y="140385"/>
                  </a:lnTo>
                  <a:lnTo>
                    <a:pt x="392723" y="140385"/>
                  </a:lnTo>
                  <a:lnTo>
                    <a:pt x="393639" y="137431"/>
                  </a:lnTo>
                  <a:lnTo>
                    <a:pt x="396913" y="125958"/>
                  </a:lnTo>
                  <a:lnTo>
                    <a:pt x="397629" y="123253"/>
                  </a:lnTo>
                  <a:close/>
                </a:path>
                <a:path w="421640" h="739775">
                  <a:moveTo>
                    <a:pt x="336043"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6" y="111370"/>
                  </a:lnTo>
                  <a:lnTo>
                    <a:pt x="355247" y="111370"/>
                  </a:lnTo>
                  <a:lnTo>
                    <a:pt x="340407" y="102163"/>
                  </a:lnTo>
                  <a:lnTo>
                    <a:pt x="336043" y="97231"/>
                  </a:lnTo>
                  <a:close/>
                </a:path>
                <a:path w="421640" h="739775">
                  <a:moveTo>
                    <a:pt x="414680" y="0"/>
                  </a:moveTo>
                  <a:lnTo>
                    <a:pt x="400646" y="0"/>
                  </a:lnTo>
                  <a:lnTo>
                    <a:pt x="401708" y="52605"/>
                  </a:lnTo>
                  <a:lnTo>
                    <a:pt x="401685" y="54457"/>
                  </a:lnTo>
                  <a:lnTo>
                    <a:pt x="399205" y="83285"/>
                  </a:lnTo>
                  <a:lnTo>
                    <a:pt x="390456" y="98514"/>
                  </a:lnTo>
                  <a:lnTo>
                    <a:pt x="372884" y="109867"/>
                  </a:lnTo>
                  <a:lnTo>
                    <a:pt x="355247" y="111370"/>
                  </a:lnTo>
                  <a:lnTo>
                    <a:pt x="400776"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57"/>
              <a:ext cx="195338" cy="20582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44"/>
                  </a:lnTo>
                  <a:lnTo>
                    <a:pt x="413791" y="54737"/>
                  </a:lnTo>
                  <a:lnTo>
                    <a:pt x="413791" y="48133"/>
                  </a:lnTo>
                  <a:lnTo>
                    <a:pt x="416267" y="42748"/>
                  </a:lnTo>
                  <a:lnTo>
                    <a:pt x="426415" y="34505"/>
                  </a:lnTo>
                  <a:lnTo>
                    <a:pt x="433019" y="32448"/>
                  </a:lnTo>
                  <a:lnTo>
                    <a:pt x="448233" y="32448"/>
                  </a:lnTo>
                  <a:lnTo>
                    <a:pt x="454075" y="33972"/>
                  </a:lnTo>
                  <a:lnTo>
                    <a:pt x="464045" y="39674"/>
                  </a:lnTo>
                  <a:lnTo>
                    <a:pt x="467855" y="43967"/>
                  </a:lnTo>
                  <a:lnTo>
                    <a:pt x="470852" y="49530"/>
                  </a:lnTo>
                  <a:lnTo>
                    <a:pt x="488696" y="32448"/>
                  </a:lnTo>
                  <a:lnTo>
                    <a:pt x="495592" y="25844"/>
                  </a:lnTo>
                  <a:lnTo>
                    <a:pt x="490448" y="19519"/>
                  </a:lnTo>
                  <a:lnTo>
                    <a:pt x="484936" y="14160"/>
                  </a:lnTo>
                  <a:lnTo>
                    <a:pt x="448094" y="0"/>
                  </a:lnTo>
                  <a:lnTo>
                    <a:pt x="441921" y="0"/>
                  </a:lnTo>
                  <a:lnTo>
                    <a:pt x="402374" y="8775"/>
                  </a:lnTo>
                  <a:lnTo>
                    <a:pt x="373951" y="43865"/>
                  </a:lnTo>
                  <a:lnTo>
                    <a:pt x="372745" y="55499"/>
                  </a:lnTo>
                  <a:lnTo>
                    <a:pt x="373367" y="63982"/>
                  </a:lnTo>
                  <a:lnTo>
                    <a:pt x="396836" y="99072"/>
                  </a:lnTo>
                  <a:lnTo>
                    <a:pt x="433019" y="119468"/>
                  </a:lnTo>
                  <a:lnTo>
                    <a:pt x="445528" y="126415"/>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611"/>
                  </a:lnTo>
                  <a:lnTo>
                    <a:pt x="401154" y="162483"/>
                  </a:lnTo>
                  <a:lnTo>
                    <a:pt x="396405" y="156794"/>
                  </a:lnTo>
                  <a:lnTo>
                    <a:pt x="393496" y="149631"/>
                  </a:lnTo>
                  <a:lnTo>
                    <a:pt x="370090" y="175920"/>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21"/>
                  </a:lnTo>
                  <a:lnTo>
                    <a:pt x="445604" y="245884"/>
                  </a:lnTo>
                  <a:lnTo>
                    <a:pt x="443471" y="247599"/>
                  </a:lnTo>
                  <a:lnTo>
                    <a:pt x="440055" y="248513"/>
                  </a:lnTo>
                  <a:lnTo>
                    <a:pt x="433451" y="248513"/>
                  </a:lnTo>
                  <a:lnTo>
                    <a:pt x="409359" y="244767"/>
                  </a:lnTo>
                  <a:lnTo>
                    <a:pt x="405561" y="244005"/>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96087" y="172834"/>
                  </a:lnTo>
                  <a:lnTo>
                    <a:pt x="501053" y="158673"/>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0"/>
              <a:ext cx="233756" cy="196316"/>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74903" y="5957265"/>
              <a:ext cx="371284" cy="140100"/>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1071344" y="5988016"/>
              <a:ext cx="163875" cy="108115"/>
            </a:xfrm>
            <a:prstGeom prst="rect">
              <a:avLst/>
            </a:prstGeom>
            <a:blipFill>
              <a:blip r:embed="rId7" cstate="print"/>
              <a:stretch>
                <a:fillRect/>
              </a:stretch>
            </a:blipFill>
          </p:spPr>
          <p:txBody>
            <a:bodyPr wrap="square" lIns="0" tIns="0" rIns="0" bIns="0" rtlCol="0"/>
            <a:lstStyle/>
            <a:p>
              <a:endParaRPr dirty="0"/>
            </a:p>
          </p:txBody>
        </p:sp>
        <p:sp>
          <p:nvSpPr>
            <p:cNvPr id="12" name="object 12"/>
            <p:cNvSpPr/>
            <p:nvPr/>
          </p:nvSpPr>
          <p:spPr>
            <a:xfrm>
              <a:off x="1173988" y="5987910"/>
              <a:ext cx="277495" cy="379095"/>
            </a:xfrm>
            <a:custGeom>
              <a:avLst/>
              <a:gdLst/>
              <a:ahLst/>
              <a:cxnLst/>
              <a:rect l="l" t="t" r="r" b="b"/>
              <a:pathLst>
                <a:path w="277494" h="379095">
                  <a:moveTo>
                    <a:pt x="39484" y="151371"/>
                  </a:moveTo>
                  <a:lnTo>
                    <a:pt x="37655" y="146977"/>
                  </a:lnTo>
                  <a:lnTo>
                    <a:pt x="33972" y="143357"/>
                  </a:lnTo>
                  <a:lnTo>
                    <a:pt x="30467" y="139649"/>
                  </a:lnTo>
                  <a:lnTo>
                    <a:pt x="26162" y="137820"/>
                  </a:lnTo>
                  <a:lnTo>
                    <a:pt x="16433" y="137820"/>
                  </a:lnTo>
                  <a:lnTo>
                    <a:pt x="12344" y="139649"/>
                  </a:lnTo>
                  <a:lnTo>
                    <a:pt x="4902" y="147205"/>
                  </a:lnTo>
                  <a:lnTo>
                    <a:pt x="3048" y="151485"/>
                  </a:lnTo>
                  <a:lnTo>
                    <a:pt x="3048" y="156273"/>
                  </a:lnTo>
                  <a:lnTo>
                    <a:pt x="3048" y="161213"/>
                  </a:lnTo>
                  <a:lnTo>
                    <a:pt x="4902" y="165582"/>
                  </a:lnTo>
                  <a:lnTo>
                    <a:pt x="8496" y="169202"/>
                  </a:lnTo>
                  <a:lnTo>
                    <a:pt x="12128" y="172732"/>
                  </a:lnTo>
                  <a:lnTo>
                    <a:pt x="16319" y="174574"/>
                  </a:lnTo>
                  <a:lnTo>
                    <a:pt x="26466" y="174574"/>
                  </a:lnTo>
                  <a:lnTo>
                    <a:pt x="30911" y="172732"/>
                  </a:lnTo>
                  <a:lnTo>
                    <a:pt x="37846" y="165582"/>
                  </a:lnTo>
                  <a:lnTo>
                    <a:pt x="39484" y="161213"/>
                  </a:lnTo>
                  <a:lnTo>
                    <a:pt x="39484" y="151371"/>
                  </a:lnTo>
                  <a:close/>
                </a:path>
                <a:path w="277494" h="379095">
                  <a:moveTo>
                    <a:pt x="41960" y="182524"/>
                  </a:moveTo>
                  <a:lnTo>
                    <a:pt x="0" y="182524"/>
                  </a:lnTo>
                  <a:lnTo>
                    <a:pt x="0" y="378841"/>
                  </a:lnTo>
                  <a:lnTo>
                    <a:pt x="41960" y="378841"/>
                  </a:lnTo>
                  <a:lnTo>
                    <a:pt x="41960" y="182524"/>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71"/>
                  </a:moveTo>
                  <a:lnTo>
                    <a:pt x="272694" y="146977"/>
                  </a:lnTo>
                  <a:lnTo>
                    <a:pt x="265366" y="139649"/>
                  </a:lnTo>
                  <a:lnTo>
                    <a:pt x="261188" y="137820"/>
                  </a:lnTo>
                  <a:lnTo>
                    <a:pt x="251510" y="137820"/>
                  </a:lnTo>
                  <a:lnTo>
                    <a:pt x="247154" y="139649"/>
                  </a:lnTo>
                  <a:lnTo>
                    <a:pt x="243522" y="143510"/>
                  </a:lnTo>
                  <a:lnTo>
                    <a:pt x="239826" y="147205"/>
                  </a:lnTo>
                  <a:lnTo>
                    <a:pt x="238112" y="151485"/>
                  </a:lnTo>
                  <a:lnTo>
                    <a:pt x="238112" y="156273"/>
                  </a:lnTo>
                  <a:lnTo>
                    <a:pt x="238112" y="161213"/>
                  </a:lnTo>
                  <a:lnTo>
                    <a:pt x="239826" y="165582"/>
                  </a:lnTo>
                  <a:lnTo>
                    <a:pt x="247154" y="172732"/>
                  </a:lnTo>
                  <a:lnTo>
                    <a:pt x="251345" y="174574"/>
                  </a:lnTo>
                  <a:lnTo>
                    <a:pt x="261467" y="174574"/>
                  </a:lnTo>
                  <a:lnTo>
                    <a:pt x="265785" y="172732"/>
                  </a:lnTo>
                  <a:lnTo>
                    <a:pt x="269354" y="169202"/>
                  </a:lnTo>
                  <a:lnTo>
                    <a:pt x="272694" y="165582"/>
                  </a:lnTo>
                  <a:lnTo>
                    <a:pt x="274548" y="161213"/>
                  </a:lnTo>
                  <a:lnTo>
                    <a:pt x="274548" y="151371"/>
                  </a:lnTo>
                  <a:close/>
                </a:path>
                <a:path w="277494" h="379095">
                  <a:moveTo>
                    <a:pt x="277063" y="182524"/>
                  </a:moveTo>
                  <a:lnTo>
                    <a:pt x="234873" y="182524"/>
                  </a:lnTo>
                  <a:lnTo>
                    <a:pt x="234873" y="378841"/>
                  </a:lnTo>
                  <a:lnTo>
                    <a:pt x="277063" y="378841"/>
                  </a:lnTo>
                  <a:lnTo>
                    <a:pt x="277063" y="182524"/>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78"/>
              <a:ext cx="124015" cy="193776"/>
            </a:xfrm>
            <a:prstGeom prst="rect">
              <a:avLst/>
            </a:prstGeom>
            <a:blipFill>
              <a:blip r:embed="rId8" cstate="print"/>
              <a:stretch>
                <a:fillRect/>
              </a:stretch>
            </a:blipFill>
          </p:spPr>
          <p:txBody>
            <a:bodyPr wrap="square" lIns="0" tIns="0" rIns="0" bIns="0" rtlCol="0"/>
            <a:lstStyle/>
            <a:p>
              <a:endParaRPr dirty="0"/>
            </a:p>
          </p:txBody>
        </p:sp>
        <p:sp>
          <p:nvSpPr>
            <p:cNvPr id="14" name="object 14"/>
            <p:cNvSpPr/>
            <p:nvPr/>
          </p:nvSpPr>
          <p:spPr>
            <a:xfrm>
              <a:off x="804391" y="6460699"/>
              <a:ext cx="125577" cy="151676"/>
            </a:xfrm>
            <a:prstGeom prst="rect">
              <a:avLst/>
            </a:prstGeom>
            <a:blipFill>
              <a:blip r:embed="rId9" cstate="print"/>
              <a:stretch>
                <a:fillRect/>
              </a:stretch>
            </a:blipFill>
          </p:spPr>
          <p:txBody>
            <a:bodyPr wrap="square" lIns="0" tIns="0" rIns="0" bIns="0" rtlCol="0"/>
            <a:lstStyle/>
            <a:p>
              <a:endParaRPr dirty="0"/>
            </a:p>
          </p:txBody>
        </p:sp>
        <p:sp>
          <p:nvSpPr>
            <p:cNvPr id="15" name="object 15"/>
            <p:cNvSpPr/>
            <p:nvPr/>
          </p:nvSpPr>
          <p:spPr>
            <a:xfrm>
              <a:off x="951515" y="6421078"/>
              <a:ext cx="303996" cy="191922"/>
            </a:xfrm>
            <a:prstGeom prst="rect">
              <a:avLst/>
            </a:prstGeom>
            <a:blipFill>
              <a:blip r:embed="rId10"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00"/>
                  </a:moveTo>
                  <a:lnTo>
                    <a:pt x="112039" y="184569"/>
                  </a:lnTo>
                  <a:lnTo>
                    <a:pt x="109029" y="174155"/>
                  </a:lnTo>
                  <a:lnTo>
                    <a:pt x="105689" y="161620"/>
                  </a:lnTo>
                  <a:lnTo>
                    <a:pt x="102171" y="148539"/>
                  </a:lnTo>
                  <a:lnTo>
                    <a:pt x="98869" y="138836"/>
                  </a:lnTo>
                  <a:lnTo>
                    <a:pt x="95059" y="131660"/>
                  </a:lnTo>
                  <a:lnTo>
                    <a:pt x="94576" y="130746"/>
                  </a:lnTo>
                  <a:lnTo>
                    <a:pt x="89001" y="124460"/>
                  </a:lnTo>
                  <a:lnTo>
                    <a:pt x="81915" y="120180"/>
                  </a:lnTo>
                  <a:lnTo>
                    <a:pt x="81915" y="119507"/>
                  </a:lnTo>
                  <a:lnTo>
                    <a:pt x="91605" y="114401"/>
                  </a:lnTo>
                  <a:lnTo>
                    <a:pt x="99568" y="106908"/>
                  </a:lnTo>
                  <a:lnTo>
                    <a:pt x="100203" y="106311"/>
                  </a:lnTo>
                  <a:lnTo>
                    <a:pt x="106349" y="95491"/>
                  </a:lnTo>
                  <a:lnTo>
                    <a:pt x="108699" y="82143"/>
                  </a:lnTo>
                  <a:lnTo>
                    <a:pt x="107772" y="72326"/>
                  </a:lnTo>
                  <a:lnTo>
                    <a:pt x="105143" y="63919"/>
                  </a:lnTo>
                  <a:lnTo>
                    <a:pt x="105092" y="63754"/>
                  </a:lnTo>
                  <a:lnTo>
                    <a:pt x="100711" y="56464"/>
                  </a:lnTo>
                  <a:lnTo>
                    <a:pt x="94742" y="50419"/>
                  </a:lnTo>
                  <a:lnTo>
                    <a:pt x="85686" y="44945"/>
                  </a:lnTo>
                  <a:lnTo>
                    <a:pt x="74714" y="41287"/>
                  </a:lnTo>
                  <a:lnTo>
                    <a:pt x="74714" y="85064"/>
                  </a:lnTo>
                  <a:lnTo>
                    <a:pt x="72859" y="94081"/>
                  </a:lnTo>
                  <a:lnTo>
                    <a:pt x="67513" y="100965"/>
                  </a:lnTo>
                  <a:lnTo>
                    <a:pt x="58953" y="105371"/>
                  </a:lnTo>
                  <a:lnTo>
                    <a:pt x="47485" y="106908"/>
                  </a:lnTo>
                  <a:lnTo>
                    <a:pt x="33985" y="106908"/>
                  </a:lnTo>
                  <a:lnTo>
                    <a:pt x="33985" y="65049"/>
                  </a:lnTo>
                  <a:lnTo>
                    <a:pt x="36449" y="64592"/>
                  </a:lnTo>
                  <a:lnTo>
                    <a:pt x="41186" y="63919"/>
                  </a:lnTo>
                  <a:lnTo>
                    <a:pt x="49517" y="63919"/>
                  </a:lnTo>
                  <a:lnTo>
                    <a:pt x="60083" y="65354"/>
                  </a:lnTo>
                  <a:lnTo>
                    <a:pt x="68008" y="69354"/>
                  </a:lnTo>
                  <a:lnTo>
                    <a:pt x="72986" y="75920"/>
                  </a:lnTo>
                  <a:lnTo>
                    <a:pt x="74714" y="85064"/>
                  </a:lnTo>
                  <a:lnTo>
                    <a:pt x="74714" y="41287"/>
                  </a:lnTo>
                  <a:lnTo>
                    <a:pt x="61328" y="39154"/>
                  </a:lnTo>
                  <a:lnTo>
                    <a:pt x="45694" y="38493"/>
                  </a:lnTo>
                  <a:lnTo>
                    <a:pt x="32410" y="38735"/>
                  </a:lnTo>
                  <a:lnTo>
                    <a:pt x="20142" y="39395"/>
                  </a:lnTo>
                  <a:lnTo>
                    <a:pt x="9220" y="40386"/>
                  </a:lnTo>
                  <a:lnTo>
                    <a:pt x="0" y="41630"/>
                  </a:lnTo>
                  <a:lnTo>
                    <a:pt x="0" y="191300"/>
                  </a:lnTo>
                  <a:lnTo>
                    <a:pt x="33985" y="191300"/>
                  </a:lnTo>
                  <a:lnTo>
                    <a:pt x="33985" y="131660"/>
                  </a:lnTo>
                  <a:lnTo>
                    <a:pt x="44335" y="131660"/>
                  </a:lnTo>
                  <a:lnTo>
                    <a:pt x="72059" y="168770"/>
                  </a:lnTo>
                  <a:lnTo>
                    <a:pt x="74904" y="179044"/>
                  </a:lnTo>
                  <a:lnTo>
                    <a:pt x="77368" y="186613"/>
                  </a:lnTo>
                  <a:lnTo>
                    <a:pt x="79438" y="191300"/>
                  </a:lnTo>
                  <a:lnTo>
                    <a:pt x="114541" y="191300"/>
                  </a:lnTo>
                  <a:close/>
                </a:path>
                <a:path w="701039" h="193675">
                  <a:moveTo>
                    <a:pt x="231775" y="146532"/>
                  </a:moveTo>
                  <a:lnTo>
                    <a:pt x="209829" y="109524"/>
                  </a:lnTo>
                  <a:lnTo>
                    <a:pt x="179730" y="96164"/>
                  </a:lnTo>
                  <a:lnTo>
                    <a:pt x="170967" y="91427"/>
                  </a:lnTo>
                  <a:lnTo>
                    <a:pt x="165887" y="86283"/>
                  </a:lnTo>
                  <a:lnTo>
                    <a:pt x="164236" y="79908"/>
                  </a:lnTo>
                  <a:lnTo>
                    <a:pt x="165595" y="74295"/>
                  </a:lnTo>
                  <a:lnTo>
                    <a:pt x="169710" y="69634"/>
                  </a:lnTo>
                  <a:lnTo>
                    <a:pt x="176593" y="66459"/>
                  </a:lnTo>
                  <a:lnTo>
                    <a:pt x="186309" y="65278"/>
                  </a:lnTo>
                  <a:lnTo>
                    <a:pt x="196684" y="65989"/>
                  </a:lnTo>
                  <a:lnTo>
                    <a:pt x="205473" y="67779"/>
                  </a:lnTo>
                  <a:lnTo>
                    <a:pt x="212610" y="70116"/>
                  </a:lnTo>
                  <a:lnTo>
                    <a:pt x="218046" y="72478"/>
                  </a:lnTo>
                  <a:lnTo>
                    <a:pt x="225679" y="44792"/>
                  </a:lnTo>
                  <a:lnTo>
                    <a:pt x="218249" y="41897"/>
                  </a:lnTo>
                  <a:lnTo>
                    <a:pt x="209372" y="39458"/>
                  </a:lnTo>
                  <a:lnTo>
                    <a:pt x="198970" y="37769"/>
                  </a:lnTo>
                  <a:lnTo>
                    <a:pt x="186969" y="37147"/>
                  </a:lnTo>
                  <a:lnTo>
                    <a:pt x="162915" y="40640"/>
                  </a:lnTo>
                  <a:lnTo>
                    <a:pt x="144868" y="50279"/>
                  </a:lnTo>
                  <a:lnTo>
                    <a:pt x="133527" y="64770"/>
                  </a:lnTo>
                  <a:lnTo>
                    <a:pt x="129590" y="82829"/>
                  </a:lnTo>
                  <a:lnTo>
                    <a:pt x="132549" y="97891"/>
                  </a:lnTo>
                  <a:lnTo>
                    <a:pt x="140957" y="110197"/>
                  </a:lnTo>
                  <a:lnTo>
                    <a:pt x="154089" y="120015"/>
                  </a:lnTo>
                  <a:lnTo>
                    <a:pt x="171221" y="127622"/>
                  </a:lnTo>
                  <a:lnTo>
                    <a:pt x="182892" y="132384"/>
                  </a:lnTo>
                  <a:lnTo>
                    <a:pt x="190779" y="137210"/>
                  </a:lnTo>
                  <a:lnTo>
                    <a:pt x="195249" y="142582"/>
                  </a:lnTo>
                  <a:lnTo>
                    <a:pt x="196659" y="148996"/>
                  </a:lnTo>
                  <a:lnTo>
                    <a:pt x="195122" y="155740"/>
                  </a:lnTo>
                  <a:lnTo>
                    <a:pt x="190525" y="160921"/>
                  </a:lnTo>
                  <a:lnTo>
                    <a:pt x="182994" y="164249"/>
                  </a:lnTo>
                  <a:lnTo>
                    <a:pt x="172580" y="165430"/>
                  </a:lnTo>
                  <a:lnTo>
                    <a:pt x="161772" y="164617"/>
                  </a:lnTo>
                  <a:lnTo>
                    <a:pt x="151549" y="162471"/>
                  </a:lnTo>
                  <a:lnTo>
                    <a:pt x="142328" y="159435"/>
                  </a:lnTo>
                  <a:lnTo>
                    <a:pt x="134543" y="155968"/>
                  </a:lnTo>
                  <a:lnTo>
                    <a:pt x="127571" y="184327"/>
                  </a:lnTo>
                  <a:lnTo>
                    <a:pt x="135458" y="187756"/>
                  </a:lnTo>
                  <a:lnTo>
                    <a:pt x="145770" y="190715"/>
                  </a:lnTo>
                  <a:lnTo>
                    <a:pt x="157721" y="192786"/>
                  </a:lnTo>
                  <a:lnTo>
                    <a:pt x="170548" y="193560"/>
                  </a:lnTo>
                  <a:lnTo>
                    <a:pt x="197675" y="189788"/>
                  </a:lnTo>
                  <a:lnTo>
                    <a:pt x="216776" y="179578"/>
                  </a:lnTo>
                  <a:lnTo>
                    <a:pt x="228066" y="164604"/>
                  </a:lnTo>
                  <a:lnTo>
                    <a:pt x="231775" y="146532"/>
                  </a:lnTo>
                  <a:close/>
                </a:path>
                <a:path w="701039" h="193675">
                  <a:moveTo>
                    <a:pt x="278549" y="6769"/>
                  </a:moveTo>
                  <a:lnTo>
                    <a:pt x="272034" y="0"/>
                  </a:lnTo>
                  <a:lnTo>
                    <a:pt x="254698" y="0"/>
                  </a:lnTo>
                  <a:lnTo>
                    <a:pt x="247726" y="6769"/>
                  </a:lnTo>
                  <a:lnTo>
                    <a:pt x="247726" y="23634"/>
                  </a:lnTo>
                  <a:lnTo>
                    <a:pt x="254469" y="30835"/>
                  </a:lnTo>
                  <a:lnTo>
                    <a:pt x="272034" y="30835"/>
                  </a:lnTo>
                  <a:lnTo>
                    <a:pt x="278549" y="23634"/>
                  </a:lnTo>
                  <a:lnTo>
                    <a:pt x="278549" y="6769"/>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32"/>
                  </a:moveTo>
                  <a:lnTo>
                    <a:pt x="620915" y="109524"/>
                  </a:lnTo>
                  <a:lnTo>
                    <a:pt x="590804" y="96164"/>
                  </a:lnTo>
                  <a:lnTo>
                    <a:pt x="582041" y="91427"/>
                  </a:lnTo>
                  <a:lnTo>
                    <a:pt x="576961" y="86283"/>
                  </a:lnTo>
                  <a:lnTo>
                    <a:pt x="575322" y="79908"/>
                  </a:lnTo>
                  <a:lnTo>
                    <a:pt x="576681" y="74295"/>
                  </a:lnTo>
                  <a:lnTo>
                    <a:pt x="580783" y="69634"/>
                  </a:lnTo>
                  <a:lnTo>
                    <a:pt x="587667" y="66459"/>
                  </a:lnTo>
                  <a:lnTo>
                    <a:pt x="597382" y="65278"/>
                  </a:lnTo>
                  <a:lnTo>
                    <a:pt x="607745" y="65989"/>
                  </a:lnTo>
                  <a:lnTo>
                    <a:pt x="616534" y="67779"/>
                  </a:lnTo>
                  <a:lnTo>
                    <a:pt x="623684" y="70116"/>
                  </a:lnTo>
                  <a:lnTo>
                    <a:pt x="629119" y="72478"/>
                  </a:lnTo>
                  <a:lnTo>
                    <a:pt x="636765" y="44792"/>
                  </a:lnTo>
                  <a:lnTo>
                    <a:pt x="629323" y="41897"/>
                  </a:lnTo>
                  <a:lnTo>
                    <a:pt x="620445" y="39458"/>
                  </a:lnTo>
                  <a:lnTo>
                    <a:pt x="610057" y="37769"/>
                  </a:lnTo>
                  <a:lnTo>
                    <a:pt x="598055" y="37147"/>
                  </a:lnTo>
                  <a:lnTo>
                    <a:pt x="573989" y="40640"/>
                  </a:lnTo>
                  <a:lnTo>
                    <a:pt x="555942" y="50279"/>
                  </a:lnTo>
                  <a:lnTo>
                    <a:pt x="544601" y="64770"/>
                  </a:lnTo>
                  <a:lnTo>
                    <a:pt x="540677" y="82829"/>
                  </a:lnTo>
                  <a:lnTo>
                    <a:pt x="543636" y="97891"/>
                  </a:lnTo>
                  <a:lnTo>
                    <a:pt x="552030" y="110197"/>
                  </a:lnTo>
                  <a:lnTo>
                    <a:pt x="565162" y="120015"/>
                  </a:lnTo>
                  <a:lnTo>
                    <a:pt x="582307" y="127622"/>
                  </a:lnTo>
                  <a:lnTo>
                    <a:pt x="593966" y="132384"/>
                  </a:lnTo>
                  <a:lnTo>
                    <a:pt x="601853" y="137210"/>
                  </a:lnTo>
                  <a:lnTo>
                    <a:pt x="606323" y="142582"/>
                  </a:lnTo>
                  <a:lnTo>
                    <a:pt x="607733" y="148996"/>
                  </a:lnTo>
                  <a:lnTo>
                    <a:pt x="606183" y="155740"/>
                  </a:lnTo>
                  <a:lnTo>
                    <a:pt x="601599" y="160921"/>
                  </a:lnTo>
                  <a:lnTo>
                    <a:pt x="594055" y="164249"/>
                  </a:lnTo>
                  <a:lnTo>
                    <a:pt x="583653" y="165430"/>
                  </a:lnTo>
                  <a:lnTo>
                    <a:pt x="572833" y="164617"/>
                  </a:lnTo>
                  <a:lnTo>
                    <a:pt x="562610" y="162471"/>
                  </a:lnTo>
                  <a:lnTo>
                    <a:pt x="553389" y="159435"/>
                  </a:lnTo>
                  <a:lnTo>
                    <a:pt x="545630" y="155968"/>
                  </a:lnTo>
                  <a:lnTo>
                    <a:pt x="538645" y="184327"/>
                  </a:lnTo>
                  <a:lnTo>
                    <a:pt x="546531" y="187756"/>
                  </a:lnTo>
                  <a:lnTo>
                    <a:pt x="556844" y="190715"/>
                  </a:lnTo>
                  <a:lnTo>
                    <a:pt x="568807" y="192786"/>
                  </a:lnTo>
                  <a:lnTo>
                    <a:pt x="581647" y="193560"/>
                  </a:lnTo>
                  <a:lnTo>
                    <a:pt x="608761" y="189788"/>
                  </a:lnTo>
                  <a:lnTo>
                    <a:pt x="627837" y="179578"/>
                  </a:lnTo>
                  <a:lnTo>
                    <a:pt x="639127" y="164604"/>
                  </a:lnTo>
                  <a:lnTo>
                    <a:pt x="642835" y="146532"/>
                  </a:lnTo>
                  <a:close/>
                </a:path>
                <a:path w="701039" h="193675">
                  <a:moveTo>
                    <a:pt x="698627" y="6769"/>
                  </a:moveTo>
                  <a:lnTo>
                    <a:pt x="692099" y="0"/>
                  </a:lnTo>
                  <a:lnTo>
                    <a:pt x="674751" y="0"/>
                  </a:lnTo>
                  <a:lnTo>
                    <a:pt x="667791" y="6769"/>
                  </a:lnTo>
                  <a:lnTo>
                    <a:pt x="667791" y="23634"/>
                  </a:lnTo>
                  <a:lnTo>
                    <a:pt x="674547" y="30835"/>
                  </a:lnTo>
                  <a:lnTo>
                    <a:pt x="692099" y="30835"/>
                  </a:lnTo>
                  <a:lnTo>
                    <a:pt x="698627" y="23634"/>
                  </a:lnTo>
                  <a:lnTo>
                    <a:pt x="698627" y="6769"/>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489"/>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47"/>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42" y="48742"/>
                  </a:moveTo>
                  <a:lnTo>
                    <a:pt x="584733" y="48742"/>
                  </a:lnTo>
                  <a:lnTo>
                    <a:pt x="584733" y="59766"/>
                  </a:lnTo>
                  <a:lnTo>
                    <a:pt x="583145" y="58013"/>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13"/>
                  </a:lnTo>
                  <a:lnTo>
                    <a:pt x="579602" y="54089"/>
                  </a:lnTo>
                  <a:lnTo>
                    <a:pt x="573163" y="50101"/>
                  </a:lnTo>
                  <a:lnTo>
                    <a:pt x="565365" y="47739"/>
                  </a:lnTo>
                  <a:lnTo>
                    <a:pt x="556158" y="46964"/>
                  </a:lnTo>
                  <a:lnTo>
                    <a:pt x="538568" y="50228"/>
                  </a:lnTo>
                  <a:lnTo>
                    <a:pt x="523786" y="59550"/>
                  </a:lnTo>
                  <a:lnTo>
                    <a:pt x="513588" y="74282"/>
                  </a:lnTo>
                  <a:lnTo>
                    <a:pt x="509790" y="93751"/>
                  </a:lnTo>
                  <a:lnTo>
                    <a:pt x="513588" y="113258"/>
                  </a:lnTo>
                  <a:lnTo>
                    <a:pt x="523786" y="128054"/>
                  </a:lnTo>
                  <a:lnTo>
                    <a:pt x="538568" y="137439"/>
                  </a:lnTo>
                  <a:lnTo>
                    <a:pt x="556158" y="140716"/>
                  </a:lnTo>
                  <a:lnTo>
                    <a:pt x="564464" y="140081"/>
                  </a:lnTo>
                  <a:lnTo>
                    <a:pt x="571665" y="138163"/>
                  </a:lnTo>
                  <a:lnTo>
                    <a:pt x="577761" y="134950"/>
                  </a:lnTo>
                  <a:lnTo>
                    <a:pt x="582790" y="130403"/>
                  </a:lnTo>
                  <a:lnTo>
                    <a:pt x="582790" y="132168"/>
                  </a:lnTo>
                  <a:lnTo>
                    <a:pt x="581520" y="140830"/>
                  </a:lnTo>
                  <a:lnTo>
                    <a:pt x="577481" y="147193"/>
                  </a:lnTo>
                  <a:lnTo>
                    <a:pt x="570369" y="151117"/>
                  </a:lnTo>
                  <a:lnTo>
                    <a:pt x="559866" y="152450"/>
                  </a:lnTo>
                  <a:lnTo>
                    <a:pt x="551726" y="151777"/>
                  </a:lnTo>
                  <a:lnTo>
                    <a:pt x="543382" y="149860"/>
                  </a:lnTo>
                  <a:lnTo>
                    <a:pt x="535559" y="146824"/>
                  </a:lnTo>
                  <a:lnTo>
                    <a:pt x="529005" y="142849"/>
                  </a:lnTo>
                  <a:lnTo>
                    <a:pt x="515607" y="170243"/>
                  </a:lnTo>
                  <a:lnTo>
                    <a:pt x="525538" y="175514"/>
                  </a:lnTo>
                  <a:lnTo>
                    <a:pt x="537121" y="179298"/>
                  </a:lnTo>
                  <a:lnTo>
                    <a:pt x="550024" y="181584"/>
                  </a:lnTo>
                  <a:lnTo>
                    <a:pt x="563918" y="182346"/>
                  </a:lnTo>
                  <a:lnTo>
                    <a:pt x="588645" y="178955"/>
                  </a:lnTo>
                  <a:lnTo>
                    <a:pt x="607110" y="168656"/>
                  </a:lnTo>
                  <a:lnTo>
                    <a:pt x="617867" y="152450"/>
                  </a:lnTo>
                  <a:lnTo>
                    <a:pt x="618655" y="151282"/>
                  </a:lnTo>
                  <a:lnTo>
                    <a:pt x="622033" y="130403"/>
                  </a:lnTo>
                  <a:lnTo>
                    <a:pt x="622642" y="126669"/>
                  </a:lnTo>
                  <a:lnTo>
                    <a:pt x="622642" y="109397"/>
                  </a:lnTo>
                  <a:lnTo>
                    <a:pt x="622642" y="78270"/>
                  </a:lnTo>
                  <a:lnTo>
                    <a:pt x="622642" y="59766"/>
                  </a:lnTo>
                  <a:lnTo>
                    <a:pt x="622642" y="48742"/>
                  </a:lnTo>
                  <a:close/>
                </a:path>
                <a:path w="1452879" h="182879">
                  <a:moveTo>
                    <a:pt x="742962" y="97307"/>
                  </a:moveTo>
                  <a:lnTo>
                    <a:pt x="727138" y="59791"/>
                  </a:lnTo>
                  <a:lnTo>
                    <a:pt x="705751" y="49491"/>
                  </a:lnTo>
                  <a:lnTo>
                    <a:pt x="705751" y="87350"/>
                  </a:lnTo>
                  <a:lnTo>
                    <a:pt x="674712" y="87350"/>
                  </a:lnTo>
                  <a:lnTo>
                    <a:pt x="676300" y="79159"/>
                  </a:lnTo>
                  <a:lnTo>
                    <a:pt x="681939" y="74358"/>
                  </a:lnTo>
                  <a:lnTo>
                    <a:pt x="698347" y="74358"/>
                  </a:lnTo>
                  <a:lnTo>
                    <a:pt x="704164" y="79159"/>
                  </a:lnTo>
                  <a:lnTo>
                    <a:pt x="705751" y="87350"/>
                  </a:lnTo>
                  <a:lnTo>
                    <a:pt x="705751" y="49491"/>
                  </a:lnTo>
                  <a:lnTo>
                    <a:pt x="650836" y="61074"/>
                  </a:lnTo>
                  <a:lnTo>
                    <a:pt x="635215" y="97307"/>
                  </a:lnTo>
                  <a:lnTo>
                    <a:pt x="639356" y="117436"/>
                  </a:lnTo>
                  <a:lnTo>
                    <a:pt x="651103" y="133451"/>
                  </a:lnTo>
                  <a:lnTo>
                    <a:pt x="669505" y="144018"/>
                  </a:lnTo>
                  <a:lnTo>
                    <a:pt x="693585" y="147828"/>
                  </a:lnTo>
                  <a:lnTo>
                    <a:pt x="706970" y="146837"/>
                  </a:lnTo>
                  <a:lnTo>
                    <a:pt x="718362" y="143878"/>
                  </a:lnTo>
                  <a:lnTo>
                    <a:pt x="727900" y="138976"/>
                  </a:lnTo>
                  <a:lnTo>
                    <a:pt x="735736" y="132168"/>
                  </a:lnTo>
                  <a:lnTo>
                    <a:pt x="721931" y="118122"/>
                  </a:lnTo>
                  <a:lnTo>
                    <a:pt x="714921" y="110998"/>
                  </a:lnTo>
                  <a:lnTo>
                    <a:pt x="708571" y="115811"/>
                  </a:lnTo>
                  <a:lnTo>
                    <a:pt x="703630" y="118122"/>
                  </a:lnTo>
                  <a:lnTo>
                    <a:pt x="684949" y="118122"/>
                  </a:lnTo>
                  <a:lnTo>
                    <a:pt x="678243" y="114198"/>
                  </a:lnTo>
                  <a:lnTo>
                    <a:pt x="675424" y="106730"/>
                  </a:lnTo>
                  <a:lnTo>
                    <a:pt x="742429" y="106730"/>
                  </a:lnTo>
                  <a:lnTo>
                    <a:pt x="742607" y="103898"/>
                  </a:lnTo>
                  <a:lnTo>
                    <a:pt x="742962" y="100152"/>
                  </a:lnTo>
                  <a:lnTo>
                    <a:pt x="742962" y="97307"/>
                  </a:lnTo>
                  <a:close/>
                </a:path>
                <a:path w="1452879" h="182879">
                  <a:moveTo>
                    <a:pt x="795362" y="14058"/>
                  </a:moveTo>
                  <a:lnTo>
                    <a:pt x="755523" y="14058"/>
                  </a:lnTo>
                  <a:lnTo>
                    <a:pt x="755523" y="146062"/>
                  </a:lnTo>
                  <a:lnTo>
                    <a:pt x="795362" y="146062"/>
                  </a:lnTo>
                  <a:lnTo>
                    <a:pt x="795362" y="14058"/>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47"/>
                  </a:lnTo>
                  <a:lnTo>
                    <a:pt x="810653" y="28536"/>
                  </a:lnTo>
                  <a:lnTo>
                    <a:pt x="815479" y="35026"/>
                  </a:lnTo>
                  <a:lnTo>
                    <a:pt x="823036" y="39357"/>
                  </a:lnTo>
                  <a:lnTo>
                    <a:pt x="832954" y="40919"/>
                  </a:lnTo>
                  <a:lnTo>
                    <a:pt x="842873" y="39344"/>
                  </a:lnTo>
                  <a:lnTo>
                    <a:pt x="850430" y="34950"/>
                  </a:lnTo>
                  <a:lnTo>
                    <a:pt x="855243" y="28244"/>
                  </a:lnTo>
                  <a:lnTo>
                    <a:pt x="856945" y="19748"/>
                  </a:lnTo>
                  <a:close/>
                </a:path>
                <a:path w="1452879" h="182879">
                  <a:moveTo>
                    <a:pt x="958164" y="114922"/>
                  </a:moveTo>
                  <a:lnTo>
                    <a:pt x="949515" y="94310"/>
                  </a:lnTo>
                  <a:lnTo>
                    <a:pt x="930478" y="86156"/>
                  </a:lnTo>
                  <a:lnTo>
                    <a:pt x="911453" y="83400"/>
                  </a:lnTo>
                  <a:lnTo>
                    <a:pt x="902792" y="78981"/>
                  </a:lnTo>
                  <a:lnTo>
                    <a:pt x="902792" y="76669"/>
                  </a:lnTo>
                  <a:lnTo>
                    <a:pt x="905611" y="74358"/>
                  </a:lnTo>
                  <a:lnTo>
                    <a:pt x="915847" y="74358"/>
                  </a:lnTo>
                  <a:lnTo>
                    <a:pt x="922235" y="74701"/>
                  </a:lnTo>
                  <a:lnTo>
                    <a:pt x="929119" y="75857"/>
                  </a:lnTo>
                  <a:lnTo>
                    <a:pt x="936332" y="78041"/>
                  </a:lnTo>
                  <a:lnTo>
                    <a:pt x="943698" y="81470"/>
                  </a:lnTo>
                  <a:lnTo>
                    <a:pt x="954646" y="54965"/>
                  </a:lnTo>
                  <a:lnTo>
                    <a:pt x="946175" y="51473"/>
                  </a:lnTo>
                  <a:lnTo>
                    <a:pt x="936434" y="48971"/>
                  </a:lnTo>
                  <a:lnTo>
                    <a:pt x="925982" y="47472"/>
                  </a:lnTo>
                  <a:lnTo>
                    <a:pt x="915314" y="46964"/>
                  </a:lnTo>
                  <a:lnTo>
                    <a:pt x="893914" y="49593"/>
                  </a:lnTo>
                  <a:lnTo>
                    <a:pt x="878459" y="56730"/>
                  </a:lnTo>
                  <a:lnTo>
                    <a:pt x="869099" y="67310"/>
                  </a:lnTo>
                  <a:lnTo>
                    <a:pt x="865936" y="80238"/>
                  </a:lnTo>
                  <a:lnTo>
                    <a:pt x="874623" y="100838"/>
                  </a:lnTo>
                  <a:lnTo>
                    <a:pt x="893711" y="108902"/>
                  </a:lnTo>
                  <a:lnTo>
                    <a:pt x="912812" y="111531"/>
                  </a:lnTo>
                  <a:lnTo>
                    <a:pt x="921486" y="115811"/>
                  </a:lnTo>
                  <a:lnTo>
                    <a:pt x="921486" y="118656"/>
                  </a:lnTo>
                  <a:lnTo>
                    <a:pt x="918845" y="120434"/>
                  </a:lnTo>
                  <a:lnTo>
                    <a:pt x="909142" y="120434"/>
                  </a:lnTo>
                  <a:lnTo>
                    <a:pt x="900341" y="119849"/>
                  </a:lnTo>
                  <a:lnTo>
                    <a:pt x="891438" y="118148"/>
                  </a:lnTo>
                  <a:lnTo>
                    <a:pt x="882980" y="115417"/>
                  </a:lnTo>
                  <a:lnTo>
                    <a:pt x="875461" y="111721"/>
                  </a:lnTo>
                  <a:lnTo>
                    <a:pt x="864527" y="138226"/>
                  </a:lnTo>
                  <a:lnTo>
                    <a:pt x="873201" y="142138"/>
                  </a:lnTo>
                  <a:lnTo>
                    <a:pt x="883881" y="145161"/>
                  </a:lnTo>
                  <a:lnTo>
                    <a:pt x="895819" y="147129"/>
                  </a:lnTo>
                  <a:lnTo>
                    <a:pt x="908253" y="147828"/>
                  </a:lnTo>
                  <a:lnTo>
                    <a:pt x="930198" y="145173"/>
                  </a:lnTo>
                  <a:lnTo>
                    <a:pt x="945781" y="137985"/>
                  </a:lnTo>
                  <a:lnTo>
                    <a:pt x="955078" y="127495"/>
                  </a:lnTo>
                  <a:lnTo>
                    <a:pt x="958164" y="114922"/>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47"/>
                  </a:lnTo>
                  <a:lnTo>
                    <a:pt x="967816" y="28536"/>
                  </a:lnTo>
                  <a:lnTo>
                    <a:pt x="972642" y="35026"/>
                  </a:lnTo>
                  <a:lnTo>
                    <a:pt x="980198" y="39357"/>
                  </a:lnTo>
                  <a:lnTo>
                    <a:pt x="990117" y="40919"/>
                  </a:lnTo>
                  <a:lnTo>
                    <a:pt x="1000036" y="39344"/>
                  </a:lnTo>
                  <a:lnTo>
                    <a:pt x="1007592" y="34950"/>
                  </a:lnTo>
                  <a:lnTo>
                    <a:pt x="1012405" y="28244"/>
                  </a:lnTo>
                  <a:lnTo>
                    <a:pt x="1014107" y="19748"/>
                  </a:lnTo>
                  <a:close/>
                </a:path>
                <a:path w="1452879" h="182879">
                  <a:moveTo>
                    <a:pt x="1193812" y="90551"/>
                  </a:moveTo>
                  <a:lnTo>
                    <a:pt x="1190879" y="70840"/>
                  </a:lnTo>
                  <a:lnTo>
                    <a:pt x="1182789" y="57289"/>
                  </a:lnTo>
                  <a:lnTo>
                    <a:pt x="1170597" y="49479"/>
                  </a:lnTo>
                  <a:lnTo>
                    <a:pt x="1155369" y="46964"/>
                  </a:lnTo>
                  <a:lnTo>
                    <a:pt x="1145844" y="47955"/>
                  </a:lnTo>
                  <a:lnTo>
                    <a:pt x="1137183" y="50812"/>
                  </a:lnTo>
                  <a:lnTo>
                    <a:pt x="1129550" y="55448"/>
                  </a:lnTo>
                  <a:lnTo>
                    <a:pt x="1123099" y="61722"/>
                  </a:lnTo>
                  <a:lnTo>
                    <a:pt x="1117320" y="55143"/>
                  </a:lnTo>
                  <a:lnTo>
                    <a:pt x="1110195" y="50546"/>
                  </a:lnTo>
                  <a:lnTo>
                    <a:pt x="1101991" y="47853"/>
                  </a:lnTo>
                  <a:lnTo>
                    <a:pt x="1092949" y="46964"/>
                  </a:lnTo>
                  <a:lnTo>
                    <a:pt x="1085227" y="47637"/>
                  </a:lnTo>
                  <a:lnTo>
                    <a:pt x="1078026" y="49657"/>
                  </a:lnTo>
                  <a:lnTo>
                    <a:pt x="1071448" y="53047"/>
                  </a:lnTo>
                  <a:lnTo>
                    <a:pt x="1065606" y="57823"/>
                  </a:lnTo>
                  <a:lnTo>
                    <a:pt x="1065606" y="48742"/>
                  </a:lnTo>
                  <a:lnTo>
                    <a:pt x="1027696" y="48742"/>
                  </a:lnTo>
                  <a:lnTo>
                    <a:pt x="1027696" y="146050"/>
                  </a:lnTo>
                  <a:lnTo>
                    <a:pt x="1067549" y="146050"/>
                  </a:lnTo>
                  <a:lnTo>
                    <a:pt x="1067549" y="85559"/>
                  </a:lnTo>
                  <a:lnTo>
                    <a:pt x="1073010" y="80759"/>
                  </a:lnTo>
                  <a:lnTo>
                    <a:pt x="1086764" y="80759"/>
                  </a:lnTo>
                  <a:lnTo>
                    <a:pt x="1090828" y="85394"/>
                  </a:lnTo>
                  <a:lnTo>
                    <a:pt x="1090828" y="146050"/>
                  </a:lnTo>
                  <a:lnTo>
                    <a:pt x="1130681" y="146050"/>
                  </a:lnTo>
                  <a:lnTo>
                    <a:pt x="1130681" y="85559"/>
                  </a:lnTo>
                  <a:lnTo>
                    <a:pt x="1136142" y="80759"/>
                  </a:lnTo>
                  <a:lnTo>
                    <a:pt x="1149553" y="80759"/>
                  </a:lnTo>
                  <a:lnTo>
                    <a:pt x="1153960" y="85394"/>
                  </a:lnTo>
                  <a:lnTo>
                    <a:pt x="1153960" y="146050"/>
                  </a:lnTo>
                  <a:lnTo>
                    <a:pt x="1193812" y="146050"/>
                  </a:lnTo>
                  <a:lnTo>
                    <a:pt x="1193812" y="90551"/>
                  </a:lnTo>
                  <a:close/>
                </a:path>
                <a:path w="1452879" h="182879">
                  <a:moveTo>
                    <a:pt x="1234084" y="127736"/>
                  </a:moveTo>
                  <a:lnTo>
                    <a:pt x="1228788" y="122758"/>
                  </a:lnTo>
                  <a:lnTo>
                    <a:pt x="1215923" y="122758"/>
                  </a:lnTo>
                  <a:lnTo>
                    <a:pt x="1210449" y="127736"/>
                  </a:lnTo>
                  <a:lnTo>
                    <a:pt x="1210449" y="134848"/>
                  </a:lnTo>
                  <a:lnTo>
                    <a:pt x="1210449" y="141973"/>
                  </a:lnTo>
                  <a:lnTo>
                    <a:pt x="1215923" y="147129"/>
                  </a:lnTo>
                  <a:lnTo>
                    <a:pt x="1228788" y="147129"/>
                  </a:lnTo>
                  <a:lnTo>
                    <a:pt x="1234084" y="141973"/>
                  </a:lnTo>
                  <a:lnTo>
                    <a:pt x="1234084" y="127736"/>
                  </a:lnTo>
                  <a:close/>
                </a:path>
                <a:path w="1452879" h="182879">
                  <a:moveTo>
                    <a:pt x="1340789" y="100876"/>
                  </a:moveTo>
                  <a:lnTo>
                    <a:pt x="1340700" y="98920"/>
                  </a:lnTo>
                  <a:lnTo>
                    <a:pt x="1339557" y="92329"/>
                  </a:lnTo>
                  <a:lnTo>
                    <a:pt x="1337360" y="79629"/>
                  </a:lnTo>
                  <a:lnTo>
                    <a:pt x="1328432" y="65290"/>
                  </a:lnTo>
                  <a:lnTo>
                    <a:pt x="1327797" y="64287"/>
                  </a:lnTo>
                  <a:lnTo>
                    <a:pt x="1324559" y="62103"/>
                  </a:lnTo>
                  <a:lnTo>
                    <a:pt x="1324559" y="92329"/>
                  </a:lnTo>
                  <a:lnTo>
                    <a:pt x="1264602" y="92329"/>
                  </a:lnTo>
                  <a:lnTo>
                    <a:pt x="1267752" y="81343"/>
                  </a:lnTo>
                  <a:lnTo>
                    <a:pt x="1274165" y="72809"/>
                  </a:lnTo>
                  <a:lnTo>
                    <a:pt x="1283296" y="67259"/>
                  </a:lnTo>
                  <a:lnTo>
                    <a:pt x="1294587" y="65290"/>
                  </a:lnTo>
                  <a:lnTo>
                    <a:pt x="1305941" y="67297"/>
                  </a:lnTo>
                  <a:lnTo>
                    <a:pt x="1315059" y="72872"/>
                  </a:lnTo>
                  <a:lnTo>
                    <a:pt x="1321435" y="81432"/>
                  </a:lnTo>
                  <a:lnTo>
                    <a:pt x="1324559" y="92329"/>
                  </a:lnTo>
                  <a:lnTo>
                    <a:pt x="1324559" y="62103"/>
                  </a:lnTo>
                  <a:lnTo>
                    <a:pt x="1313180" y="54394"/>
                  </a:lnTo>
                  <a:lnTo>
                    <a:pt x="1294587" y="50876"/>
                  </a:lnTo>
                  <a:lnTo>
                    <a:pt x="1275867" y="54457"/>
                  </a:lnTo>
                  <a:lnTo>
                    <a:pt x="1261008" y="64427"/>
                  </a:lnTo>
                  <a:lnTo>
                    <a:pt x="1251204" y="79629"/>
                  </a:lnTo>
                  <a:lnTo>
                    <a:pt x="1247673" y="98920"/>
                  </a:lnTo>
                  <a:lnTo>
                    <a:pt x="1251280" y="118300"/>
                  </a:lnTo>
                  <a:lnTo>
                    <a:pt x="1261491" y="133553"/>
                  </a:lnTo>
                  <a:lnTo>
                    <a:pt x="1277353" y="143535"/>
                  </a:lnTo>
                  <a:lnTo>
                    <a:pt x="1297940" y="147116"/>
                  </a:lnTo>
                  <a:lnTo>
                    <a:pt x="1309052" y="146126"/>
                  </a:lnTo>
                  <a:lnTo>
                    <a:pt x="1319009" y="143205"/>
                  </a:lnTo>
                  <a:lnTo>
                    <a:pt x="1327645" y="138417"/>
                  </a:lnTo>
                  <a:lnTo>
                    <a:pt x="1334389" y="132181"/>
                  </a:lnTo>
                  <a:lnTo>
                    <a:pt x="1334795" y="131813"/>
                  </a:lnTo>
                  <a:lnTo>
                    <a:pt x="1325448" y="120789"/>
                  </a:lnTo>
                  <a:lnTo>
                    <a:pt x="1319860" y="125806"/>
                  </a:lnTo>
                  <a:lnTo>
                    <a:pt x="1313472" y="129362"/>
                  </a:lnTo>
                  <a:lnTo>
                    <a:pt x="1306322" y="131483"/>
                  </a:lnTo>
                  <a:lnTo>
                    <a:pt x="1298460" y="132181"/>
                  </a:lnTo>
                  <a:lnTo>
                    <a:pt x="1285659" y="130200"/>
                  </a:lnTo>
                  <a:lnTo>
                    <a:pt x="1275384" y="124599"/>
                  </a:lnTo>
                  <a:lnTo>
                    <a:pt x="1268183" y="115900"/>
                  </a:lnTo>
                  <a:lnTo>
                    <a:pt x="1264602" y="104609"/>
                  </a:lnTo>
                  <a:lnTo>
                    <a:pt x="1340434" y="104609"/>
                  </a:lnTo>
                  <a:lnTo>
                    <a:pt x="1340612" y="103009"/>
                  </a:lnTo>
                  <a:lnTo>
                    <a:pt x="1340789" y="100876"/>
                  </a:lnTo>
                  <a:close/>
                </a:path>
                <a:path w="1452879" h="182879">
                  <a:moveTo>
                    <a:pt x="1452448" y="14058"/>
                  </a:moveTo>
                  <a:lnTo>
                    <a:pt x="1435696" y="14058"/>
                  </a:lnTo>
                  <a:lnTo>
                    <a:pt x="1435696" y="98920"/>
                  </a:lnTo>
                  <a:lnTo>
                    <a:pt x="1433296" y="112598"/>
                  </a:lnTo>
                  <a:lnTo>
                    <a:pt x="1426679" y="123088"/>
                  </a:lnTo>
                  <a:lnTo>
                    <a:pt x="1416723" y="129806"/>
                  </a:lnTo>
                  <a:lnTo>
                    <a:pt x="1404302" y="132181"/>
                  </a:lnTo>
                  <a:lnTo>
                    <a:pt x="1391780" y="129806"/>
                  </a:lnTo>
                  <a:lnTo>
                    <a:pt x="1381772" y="123088"/>
                  </a:lnTo>
                  <a:lnTo>
                    <a:pt x="1375143" y="112598"/>
                  </a:lnTo>
                  <a:lnTo>
                    <a:pt x="1372743" y="98920"/>
                  </a:lnTo>
                  <a:lnTo>
                    <a:pt x="1375143" y="85267"/>
                  </a:lnTo>
                  <a:lnTo>
                    <a:pt x="1381772" y="74828"/>
                  </a:lnTo>
                  <a:lnTo>
                    <a:pt x="1391780" y="68173"/>
                  </a:lnTo>
                  <a:lnTo>
                    <a:pt x="1404302" y="65836"/>
                  </a:lnTo>
                  <a:lnTo>
                    <a:pt x="1416723" y="68173"/>
                  </a:lnTo>
                  <a:lnTo>
                    <a:pt x="1426679" y="74828"/>
                  </a:lnTo>
                  <a:lnTo>
                    <a:pt x="1433296" y="85267"/>
                  </a:lnTo>
                  <a:lnTo>
                    <a:pt x="1435696" y="98920"/>
                  </a:lnTo>
                  <a:lnTo>
                    <a:pt x="1435696" y="14058"/>
                  </a:lnTo>
                  <a:lnTo>
                    <a:pt x="1435519" y="14058"/>
                  </a:lnTo>
                  <a:lnTo>
                    <a:pt x="1435519" y="66001"/>
                  </a:lnTo>
                  <a:lnTo>
                    <a:pt x="1435354" y="65836"/>
                  </a:lnTo>
                  <a:lnTo>
                    <a:pt x="1429004" y="59359"/>
                  </a:lnTo>
                  <a:lnTo>
                    <a:pt x="1421257" y="54635"/>
                  </a:lnTo>
                  <a:lnTo>
                    <a:pt x="1412481" y="51816"/>
                  </a:lnTo>
                  <a:lnTo>
                    <a:pt x="1402892" y="50888"/>
                  </a:lnTo>
                  <a:lnTo>
                    <a:pt x="1383982" y="54330"/>
                  </a:lnTo>
                  <a:lnTo>
                    <a:pt x="1369009" y="64084"/>
                  </a:lnTo>
                  <a:lnTo>
                    <a:pt x="1359179" y="79248"/>
                  </a:lnTo>
                  <a:lnTo>
                    <a:pt x="1355636" y="98920"/>
                  </a:lnTo>
                  <a:lnTo>
                    <a:pt x="1359179" y="118605"/>
                  </a:lnTo>
                  <a:lnTo>
                    <a:pt x="1369009" y="133832"/>
                  </a:lnTo>
                  <a:lnTo>
                    <a:pt x="1383982" y="143649"/>
                  </a:lnTo>
                  <a:lnTo>
                    <a:pt x="1402892" y="147129"/>
                  </a:lnTo>
                  <a:lnTo>
                    <a:pt x="1412836" y="146126"/>
                  </a:lnTo>
                  <a:lnTo>
                    <a:pt x="1421866" y="143116"/>
                  </a:lnTo>
                  <a:lnTo>
                    <a:pt x="1429753" y="138112"/>
                  </a:lnTo>
                  <a:lnTo>
                    <a:pt x="1435239" y="132181"/>
                  </a:lnTo>
                  <a:lnTo>
                    <a:pt x="1436230" y="131114"/>
                  </a:lnTo>
                  <a:lnTo>
                    <a:pt x="1436230" y="146062"/>
                  </a:lnTo>
                  <a:lnTo>
                    <a:pt x="1452448" y="146062"/>
                  </a:lnTo>
                  <a:lnTo>
                    <a:pt x="1452448" y="131114"/>
                  </a:lnTo>
                  <a:lnTo>
                    <a:pt x="1452448" y="66001"/>
                  </a:lnTo>
                  <a:lnTo>
                    <a:pt x="1452448" y="14058"/>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57"/>
              <a:ext cx="87998" cy="95351"/>
            </a:xfrm>
            <a:prstGeom prst="rect">
              <a:avLst/>
            </a:prstGeom>
            <a:blipFill>
              <a:blip r:embed="rId11" cstate="print"/>
              <a:stretch>
                <a:fillRect/>
              </a:stretch>
            </a:blipFill>
          </p:spPr>
          <p:txBody>
            <a:bodyPr wrap="square" lIns="0" tIns="0" rIns="0" bIns="0" rtlCol="0"/>
            <a:lstStyle/>
            <a:p>
              <a:endParaRPr dirty="0"/>
            </a:p>
          </p:txBody>
        </p:sp>
        <p:sp>
          <p:nvSpPr>
            <p:cNvPr id="19" name="object 19"/>
            <p:cNvSpPr/>
            <p:nvPr/>
          </p:nvSpPr>
          <p:spPr>
            <a:xfrm>
              <a:off x="5766668" y="6514623"/>
              <a:ext cx="99292" cy="115989"/>
            </a:xfrm>
            <a:prstGeom prst="rect">
              <a:avLst/>
            </a:prstGeom>
            <a:blipFill>
              <a:blip r:embed="rId12" cstate="print"/>
              <a:stretch>
                <a:fillRect/>
              </a:stretch>
            </a:blipFill>
          </p:spPr>
          <p:txBody>
            <a:bodyPr wrap="square" lIns="0" tIns="0" rIns="0" bIns="0" rtlCol="0"/>
            <a:lstStyle/>
            <a:p>
              <a:endParaRPr dirty="0"/>
            </a:p>
          </p:txBody>
        </p:sp>
        <p:sp>
          <p:nvSpPr>
            <p:cNvPr id="20" name="object 20"/>
            <p:cNvSpPr/>
            <p:nvPr/>
          </p:nvSpPr>
          <p:spPr>
            <a:xfrm>
              <a:off x="3514140" y="6534365"/>
              <a:ext cx="2423160" cy="95250"/>
            </a:xfrm>
            <a:custGeom>
              <a:avLst/>
              <a:gdLst/>
              <a:ahLst/>
              <a:cxnLst/>
              <a:rect l="l" t="t" r="r" b="b"/>
              <a:pathLst>
                <a:path w="2423160" h="95250">
                  <a:moveTo>
                    <a:pt x="602983" y="59245"/>
                  </a:moveTo>
                  <a:lnTo>
                    <a:pt x="0" y="59245"/>
                  </a:lnTo>
                  <a:lnTo>
                    <a:pt x="0" y="62420"/>
                  </a:lnTo>
                  <a:lnTo>
                    <a:pt x="602983" y="62420"/>
                  </a:lnTo>
                  <a:lnTo>
                    <a:pt x="602983" y="59245"/>
                  </a:lnTo>
                  <a:close/>
                </a:path>
                <a:path w="2423160" h="95250">
                  <a:moveTo>
                    <a:pt x="2422563" y="0"/>
                  </a:moveTo>
                  <a:lnTo>
                    <a:pt x="2411158" y="1066"/>
                  </a:lnTo>
                  <a:lnTo>
                    <a:pt x="2401633" y="4229"/>
                  </a:lnTo>
                  <a:lnTo>
                    <a:pt x="2394064" y="9461"/>
                  </a:lnTo>
                  <a:lnTo>
                    <a:pt x="2388527" y="16713"/>
                  </a:lnTo>
                  <a:lnTo>
                    <a:pt x="2388527" y="889"/>
                  </a:lnTo>
                  <a:lnTo>
                    <a:pt x="2372296" y="889"/>
                  </a:lnTo>
                  <a:lnTo>
                    <a:pt x="2372296" y="95173"/>
                  </a:lnTo>
                  <a:lnTo>
                    <a:pt x="2389225" y="95173"/>
                  </a:lnTo>
                  <a:lnTo>
                    <a:pt x="2389225" y="48209"/>
                  </a:lnTo>
                  <a:lnTo>
                    <a:pt x="2391270" y="34531"/>
                  </a:lnTo>
                  <a:lnTo>
                    <a:pt x="2397137" y="24561"/>
                  </a:lnTo>
                  <a:lnTo>
                    <a:pt x="2406408" y="18453"/>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45"/>
            <a:ext cx="58419" cy="114935"/>
          </a:xfrm>
          <a:custGeom>
            <a:avLst/>
            <a:gdLst/>
            <a:ahLst/>
            <a:cxnLst/>
            <a:rect l="l" t="t" r="r" b="b"/>
            <a:pathLst>
              <a:path w="58420"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15" y="114515"/>
                </a:lnTo>
                <a:lnTo>
                  <a:pt x="37515" y="62280"/>
                </a:lnTo>
                <a:lnTo>
                  <a:pt x="54546" y="62280"/>
                </a:lnTo>
                <a:lnTo>
                  <a:pt x="57099" y="41922"/>
                </a:lnTo>
                <a:lnTo>
                  <a:pt x="37515" y="41922"/>
                </a:lnTo>
                <a:lnTo>
                  <a:pt x="37515" y="23037"/>
                </a:lnTo>
                <a:lnTo>
                  <a:pt x="39103" y="19011"/>
                </a:lnTo>
                <a:lnTo>
                  <a:pt x="57797" y="18999"/>
                </a:lnTo>
                <a:lnTo>
                  <a:pt x="57797" y="800"/>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36"/>
            <a:ext cx="81915" cy="68516"/>
          </a:xfrm>
          <a:prstGeom prst="rect">
            <a:avLst/>
          </a:prstGeom>
          <a:blipFill>
            <a:blip r:embed="rId13" cstate="print"/>
            <a:stretch>
              <a:fillRect/>
            </a:stretch>
          </a:blipFill>
        </p:spPr>
        <p:txBody>
          <a:bodyPr wrap="square" lIns="0" tIns="0" rIns="0" bIns="0" rtlCol="0"/>
          <a:lstStyle/>
          <a:p>
            <a:endParaRPr dirty="0"/>
          </a:p>
        </p:txBody>
      </p:sp>
      <p:sp>
        <p:nvSpPr>
          <p:cNvPr id="25" name="object 25"/>
          <p:cNvSpPr/>
          <p:nvPr/>
        </p:nvSpPr>
        <p:spPr>
          <a:xfrm>
            <a:off x="10305280" y="6537952"/>
            <a:ext cx="111277" cy="114503"/>
          </a:xfrm>
          <a:prstGeom prst="rect">
            <a:avLst/>
          </a:prstGeom>
          <a:blipFill>
            <a:blip r:embed="rId14"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30" name="Metin kutusu 29"/>
          <p:cNvSpPr txBox="1"/>
          <p:nvPr/>
        </p:nvSpPr>
        <p:spPr>
          <a:xfrm>
            <a:off x="4604656" y="929994"/>
            <a:ext cx="6977743" cy="707886"/>
          </a:xfrm>
          <a:prstGeom prst="rect">
            <a:avLst/>
          </a:prstGeom>
          <a:noFill/>
        </p:spPr>
        <p:txBody>
          <a:bodyPr wrap="square" rtlCol="0">
            <a:spAutoFit/>
          </a:bodyPr>
          <a:lstStyle/>
          <a:p>
            <a:pPr algn="ctr"/>
            <a:r>
              <a:rPr lang="tr-TR" sz="2000" dirty="0" smtClean="0">
                <a:latin typeface="Cambria" panose="02040503050406030204" pitchFamily="18" charset="0"/>
                <a:ea typeface="Cambria" panose="02040503050406030204" pitchFamily="18" charset="0"/>
              </a:rPr>
              <a:t>Projenin ilk aşaması olan insan duygularını analiz eden uygulamamızın algoritmasını göstermek gerekirse </a:t>
            </a:r>
            <a:endParaRPr lang="tr-TR" sz="2000" dirty="0">
              <a:latin typeface="Cambria" panose="02040503050406030204" pitchFamily="18" charset="0"/>
              <a:ea typeface="Cambria" panose="02040503050406030204" pitchFamily="18" charset="0"/>
            </a:endParaRPr>
          </a:p>
        </p:txBody>
      </p:sp>
      <p:pic>
        <p:nvPicPr>
          <p:cNvPr id="32" name="Resim 31"/>
          <p:cNvPicPr>
            <a:picLocks noChangeAspect="1"/>
          </p:cNvPicPr>
          <p:nvPr/>
        </p:nvPicPr>
        <p:blipFill>
          <a:blip r:embed="rId15"/>
          <a:stretch>
            <a:fillRect/>
          </a:stretch>
        </p:blipFill>
        <p:spPr>
          <a:xfrm>
            <a:off x="4580488" y="1716326"/>
            <a:ext cx="7146425" cy="4097950"/>
          </a:xfrm>
          <a:prstGeom prst="rect">
            <a:avLst/>
          </a:prstGeom>
        </p:spPr>
      </p:pic>
      <p:sp>
        <p:nvSpPr>
          <p:cNvPr id="26" name="Slayt Numarası Yer Tutucusu 25"/>
          <p:cNvSpPr>
            <a:spLocks noGrp="1"/>
          </p:cNvSpPr>
          <p:nvPr>
            <p:ph type="sldNum" sz="quarter" idx="7"/>
          </p:nvPr>
        </p:nvSpPr>
        <p:spPr/>
        <p:txBody>
          <a:bodyPr/>
          <a:lstStyle/>
          <a:p>
            <a:fld id="{B6F15528-21DE-4FAA-801E-634DDDAF4B2B}" type="slidenum">
              <a:rPr lang="tr-TR" smtClean="0"/>
              <a:t>8</a:t>
            </a:fld>
            <a:endParaRPr lang="tr-TR" dirty="0"/>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989385" cy="6857987"/>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p:nvPr/>
        </p:nvSpPr>
        <p:spPr>
          <a:xfrm>
            <a:off x="2494692" y="762000"/>
            <a:ext cx="1524000" cy="335989"/>
          </a:xfrm>
          <a:prstGeom prst="rect">
            <a:avLst/>
          </a:prstGeom>
        </p:spPr>
        <p:txBody>
          <a:bodyPr vert="horz" wrap="square" lIns="0" tIns="12700" rIns="0" bIns="0" rtlCol="0">
            <a:spAutoFit/>
          </a:bodyPr>
          <a:lstStyle/>
          <a:p>
            <a:pPr marL="12700">
              <a:lnSpc>
                <a:spcPct val="100000"/>
              </a:lnSpc>
              <a:spcBef>
                <a:spcPts val="100"/>
              </a:spcBef>
            </a:pPr>
            <a:r>
              <a:rPr lang="tr-TR" sz="2100" b="1" spc="-15" dirty="0" smtClean="0">
                <a:solidFill>
                  <a:srgbClr val="FFFFFF"/>
                </a:solidFill>
                <a:latin typeface="Montserrat-Black"/>
                <a:cs typeface="Montserrat-Black"/>
              </a:rPr>
              <a:t>Veri Tabanı</a:t>
            </a:r>
            <a:endParaRPr sz="2100" dirty="0">
              <a:latin typeface="Montserrat-Black"/>
              <a:cs typeface="Montserrat-Black"/>
            </a:endParaRPr>
          </a:p>
        </p:txBody>
      </p:sp>
      <p:grpSp>
        <p:nvGrpSpPr>
          <p:cNvPr id="4" name="object 4"/>
          <p:cNvGrpSpPr/>
          <p:nvPr/>
        </p:nvGrpSpPr>
        <p:grpSpPr>
          <a:xfrm>
            <a:off x="171242" y="5902392"/>
            <a:ext cx="5765800" cy="787400"/>
            <a:chOff x="171242" y="5902392"/>
            <a:chExt cx="5765800" cy="787400"/>
          </a:xfrm>
        </p:grpSpPr>
        <p:sp>
          <p:nvSpPr>
            <p:cNvPr id="5" name="object 5"/>
            <p:cNvSpPr/>
            <p:nvPr/>
          </p:nvSpPr>
          <p:spPr>
            <a:xfrm>
              <a:off x="171242" y="5902392"/>
              <a:ext cx="1841500" cy="787399"/>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187302" y="5917624"/>
              <a:ext cx="421640" cy="739775"/>
            </a:xfrm>
            <a:custGeom>
              <a:avLst/>
              <a:gdLst/>
              <a:ahLst/>
              <a:cxnLst/>
              <a:rect l="l" t="t" r="r" b="b"/>
              <a:pathLst>
                <a:path w="421640" h="739775">
                  <a:moveTo>
                    <a:pt x="167284" y="32715"/>
                  </a:moveTo>
                  <a:lnTo>
                    <a:pt x="104875" y="97557"/>
                  </a:lnTo>
                  <a:lnTo>
                    <a:pt x="73255" y="142148"/>
                  </a:lnTo>
                  <a:lnTo>
                    <a:pt x="48598" y="188328"/>
                  </a:lnTo>
                  <a:lnTo>
                    <a:pt x="30054" y="234862"/>
                  </a:lnTo>
                  <a:lnTo>
                    <a:pt x="16773" y="280516"/>
                  </a:lnTo>
                  <a:lnTo>
                    <a:pt x="7903" y="324054"/>
                  </a:lnTo>
                  <a:lnTo>
                    <a:pt x="2596" y="364243"/>
                  </a:lnTo>
                  <a:lnTo>
                    <a:pt x="0" y="399846"/>
                  </a:lnTo>
                  <a:lnTo>
                    <a:pt x="4299" y="468644"/>
                  </a:lnTo>
                  <a:lnTo>
                    <a:pt x="14086" y="527874"/>
                  </a:lnTo>
                  <a:lnTo>
                    <a:pt x="28606" y="578253"/>
                  </a:lnTo>
                  <a:lnTo>
                    <a:pt x="47109" y="620493"/>
                  </a:lnTo>
                  <a:lnTo>
                    <a:pt x="68839" y="655310"/>
                  </a:lnTo>
                  <a:lnTo>
                    <a:pt x="118974" y="705530"/>
                  </a:lnTo>
                  <a:lnTo>
                    <a:pt x="159233" y="728767"/>
                  </a:lnTo>
                  <a:lnTo>
                    <a:pt x="195973" y="739241"/>
                  </a:lnTo>
                  <a:lnTo>
                    <a:pt x="248413" y="736875"/>
                  </a:lnTo>
                  <a:lnTo>
                    <a:pt x="288564" y="722234"/>
                  </a:lnTo>
                  <a:lnTo>
                    <a:pt x="232030" y="722234"/>
                  </a:lnTo>
                  <a:lnTo>
                    <a:pt x="219523" y="720926"/>
                  </a:lnTo>
                  <a:lnTo>
                    <a:pt x="199047" y="716432"/>
                  </a:lnTo>
                  <a:lnTo>
                    <a:pt x="173365" y="703884"/>
                  </a:lnTo>
                  <a:lnTo>
                    <a:pt x="150088" y="703884"/>
                  </a:lnTo>
                  <a:lnTo>
                    <a:pt x="106463" y="681849"/>
                  </a:lnTo>
                  <a:lnTo>
                    <a:pt x="60823" y="621190"/>
                  </a:lnTo>
                  <a:lnTo>
                    <a:pt x="37744" y="554570"/>
                  </a:lnTo>
                  <a:lnTo>
                    <a:pt x="17749" y="369607"/>
                  </a:lnTo>
                  <a:lnTo>
                    <a:pt x="48042" y="225334"/>
                  </a:lnTo>
                  <a:lnTo>
                    <a:pt x="92620" y="131569"/>
                  </a:lnTo>
                  <a:lnTo>
                    <a:pt x="115481" y="98132"/>
                  </a:lnTo>
                  <a:lnTo>
                    <a:pt x="118656" y="95630"/>
                  </a:lnTo>
                  <a:lnTo>
                    <a:pt x="141594" y="95630"/>
                  </a:lnTo>
                  <a:lnTo>
                    <a:pt x="146221" y="85021"/>
                  </a:lnTo>
                  <a:lnTo>
                    <a:pt x="168874" y="52594"/>
                  </a:lnTo>
                  <a:lnTo>
                    <a:pt x="178485" y="42976"/>
                  </a:lnTo>
                  <a:lnTo>
                    <a:pt x="167284" y="32715"/>
                  </a:lnTo>
                  <a:close/>
                </a:path>
                <a:path w="421640" h="739775">
                  <a:moveTo>
                    <a:pt x="270167" y="241299"/>
                  </a:moveTo>
                  <a:lnTo>
                    <a:pt x="253593" y="241299"/>
                  </a:lnTo>
                  <a:lnTo>
                    <a:pt x="253593" y="714616"/>
                  </a:lnTo>
                  <a:lnTo>
                    <a:pt x="241682" y="720188"/>
                  </a:lnTo>
                  <a:lnTo>
                    <a:pt x="232030" y="722234"/>
                  </a:lnTo>
                  <a:lnTo>
                    <a:pt x="288564" y="722234"/>
                  </a:lnTo>
                  <a:lnTo>
                    <a:pt x="294341" y="720128"/>
                  </a:lnTo>
                  <a:lnTo>
                    <a:pt x="317963" y="706374"/>
                  </a:lnTo>
                  <a:lnTo>
                    <a:pt x="288518" y="706374"/>
                  </a:lnTo>
                  <a:lnTo>
                    <a:pt x="291454" y="703452"/>
                  </a:lnTo>
                  <a:lnTo>
                    <a:pt x="270167" y="703452"/>
                  </a:lnTo>
                  <a:lnTo>
                    <a:pt x="270167" y="350659"/>
                  </a:lnTo>
                  <a:lnTo>
                    <a:pt x="288861" y="329402"/>
                  </a:lnTo>
                  <a:lnTo>
                    <a:pt x="291572" y="325843"/>
                  </a:lnTo>
                  <a:lnTo>
                    <a:pt x="270167" y="325843"/>
                  </a:lnTo>
                  <a:lnTo>
                    <a:pt x="270167" y="241299"/>
                  </a:lnTo>
                  <a:close/>
                </a:path>
                <a:path w="421640" h="739775">
                  <a:moveTo>
                    <a:pt x="350386" y="372554"/>
                  </a:moveTo>
                  <a:lnTo>
                    <a:pt x="318820" y="372554"/>
                  </a:lnTo>
                  <a:lnTo>
                    <a:pt x="358065" y="397446"/>
                  </a:lnTo>
                  <a:lnTo>
                    <a:pt x="377364" y="423481"/>
                  </a:lnTo>
                  <a:lnTo>
                    <a:pt x="382314" y="466623"/>
                  </a:lnTo>
                  <a:lnTo>
                    <a:pt x="378510" y="542836"/>
                  </a:lnTo>
                  <a:lnTo>
                    <a:pt x="372214" y="569187"/>
                  </a:lnTo>
                  <a:lnTo>
                    <a:pt x="375096" y="589265"/>
                  </a:lnTo>
                  <a:lnTo>
                    <a:pt x="350984" y="644229"/>
                  </a:lnTo>
                  <a:lnTo>
                    <a:pt x="338667" y="656483"/>
                  </a:lnTo>
                  <a:lnTo>
                    <a:pt x="329247" y="672063"/>
                  </a:lnTo>
                  <a:lnTo>
                    <a:pt x="300979" y="698618"/>
                  </a:lnTo>
                  <a:lnTo>
                    <a:pt x="288518" y="706374"/>
                  </a:lnTo>
                  <a:lnTo>
                    <a:pt x="317963" y="706374"/>
                  </a:lnTo>
                  <a:lnTo>
                    <a:pt x="326915" y="701161"/>
                  </a:lnTo>
                  <a:lnTo>
                    <a:pt x="339084" y="692289"/>
                  </a:lnTo>
                  <a:lnTo>
                    <a:pt x="371817" y="659802"/>
                  </a:lnTo>
                  <a:lnTo>
                    <a:pt x="397055" y="619447"/>
                  </a:lnTo>
                  <a:lnTo>
                    <a:pt x="413765" y="571183"/>
                  </a:lnTo>
                  <a:lnTo>
                    <a:pt x="421030" y="514972"/>
                  </a:lnTo>
                  <a:lnTo>
                    <a:pt x="405424" y="438601"/>
                  </a:lnTo>
                  <a:lnTo>
                    <a:pt x="365667" y="384578"/>
                  </a:lnTo>
                  <a:lnTo>
                    <a:pt x="350386" y="372554"/>
                  </a:lnTo>
                  <a:close/>
                </a:path>
                <a:path w="421640" h="739775">
                  <a:moveTo>
                    <a:pt x="141594" y="95630"/>
                  </a:moveTo>
                  <a:lnTo>
                    <a:pt x="118656" y="95630"/>
                  </a:lnTo>
                  <a:lnTo>
                    <a:pt x="115910" y="101827"/>
                  </a:lnTo>
                  <a:lnTo>
                    <a:pt x="112982" y="108342"/>
                  </a:lnTo>
                  <a:lnTo>
                    <a:pt x="90109" y="160605"/>
                  </a:lnTo>
                  <a:lnTo>
                    <a:pt x="67125" y="239807"/>
                  </a:lnTo>
                  <a:lnTo>
                    <a:pt x="57144" y="296612"/>
                  </a:lnTo>
                  <a:lnTo>
                    <a:pt x="50747" y="364243"/>
                  </a:lnTo>
                  <a:lnTo>
                    <a:pt x="49669" y="444296"/>
                  </a:lnTo>
                  <a:lnTo>
                    <a:pt x="67315" y="556711"/>
                  </a:lnTo>
                  <a:lnTo>
                    <a:pt x="101617" y="637960"/>
                  </a:lnTo>
                  <a:lnTo>
                    <a:pt x="135050" y="687275"/>
                  </a:lnTo>
                  <a:lnTo>
                    <a:pt x="150088" y="703884"/>
                  </a:lnTo>
                  <a:lnTo>
                    <a:pt x="173365" y="703884"/>
                  </a:lnTo>
                  <a:lnTo>
                    <a:pt x="172172" y="703301"/>
                  </a:lnTo>
                  <a:lnTo>
                    <a:pt x="147874" y="679149"/>
                  </a:lnTo>
                  <a:lnTo>
                    <a:pt x="127025" y="644689"/>
                  </a:lnTo>
                  <a:lnTo>
                    <a:pt x="110502" y="600633"/>
                  </a:lnTo>
                  <a:lnTo>
                    <a:pt x="96456" y="526997"/>
                  </a:lnTo>
                  <a:lnTo>
                    <a:pt x="91701" y="478661"/>
                  </a:lnTo>
                  <a:lnTo>
                    <a:pt x="89091" y="424430"/>
                  </a:lnTo>
                  <a:lnTo>
                    <a:pt x="89169" y="364243"/>
                  </a:lnTo>
                  <a:lnTo>
                    <a:pt x="92200" y="303631"/>
                  </a:lnTo>
                  <a:lnTo>
                    <a:pt x="98869" y="239737"/>
                  </a:lnTo>
                  <a:lnTo>
                    <a:pt x="119796" y="145616"/>
                  </a:lnTo>
                  <a:lnTo>
                    <a:pt x="141594" y="95630"/>
                  </a:lnTo>
                  <a:close/>
                </a:path>
                <a:path w="421640" h="739775">
                  <a:moveTo>
                    <a:pt x="306133" y="341871"/>
                  </a:moveTo>
                  <a:lnTo>
                    <a:pt x="293458" y="350989"/>
                  </a:lnTo>
                  <a:lnTo>
                    <a:pt x="297535" y="361581"/>
                  </a:lnTo>
                  <a:lnTo>
                    <a:pt x="300558" y="367156"/>
                  </a:lnTo>
                  <a:lnTo>
                    <a:pt x="307337" y="383962"/>
                  </a:lnTo>
                  <a:lnTo>
                    <a:pt x="318936" y="421560"/>
                  </a:lnTo>
                  <a:lnTo>
                    <a:pt x="329195" y="473213"/>
                  </a:lnTo>
                  <a:lnTo>
                    <a:pt x="331952" y="532180"/>
                  </a:lnTo>
                  <a:lnTo>
                    <a:pt x="323834" y="602349"/>
                  </a:lnTo>
                  <a:lnTo>
                    <a:pt x="306117" y="653035"/>
                  </a:lnTo>
                  <a:lnTo>
                    <a:pt x="285871" y="686112"/>
                  </a:lnTo>
                  <a:lnTo>
                    <a:pt x="270167" y="703452"/>
                  </a:lnTo>
                  <a:lnTo>
                    <a:pt x="291454" y="703452"/>
                  </a:lnTo>
                  <a:lnTo>
                    <a:pt x="338667" y="656483"/>
                  </a:lnTo>
                  <a:lnTo>
                    <a:pt x="359648" y="621779"/>
                  </a:lnTo>
                  <a:lnTo>
                    <a:pt x="372214" y="569187"/>
                  </a:lnTo>
                  <a:lnTo>
                    <a:pt x="363815" y="510658"/>
                  </a:lnTo>
                  <a:lnTo>
                    <a:pt x="320103" y="377583"/>
                  </a:lnTo>
                  <a:lnTo>
                    <a:pt x="318820" y="372554"/>
                  </a:lnTo>
                  <a:lnTo>
                    <a:pt x="350386" y="372554"/>
                  </a:lnTo>
                  <a:lnTo>
                    <a:pt x="324868" y="352476"/>
                  </a:lnTo>
                  <a:lnTo>
                    <a:pt x="306133" y="341871"/>
                  </a:lnTo>
                  <a:close/>
                </a:path>
                <a:path w="421640" h="739775">
                  <a:moveTo>
                    <a:pt x="339293" y="692137"/>
                  </a:moveTo>
                  <a:lnTo>
                    <a:pt x="338963" y="692289"/>
                  </a:lnTo>
                  <a:lnTo>
                    <a:pt x="339293" y="692137"/>
                  </a:lnTo>
                  <a:close/>
                </a:path>
                <a:path w="421640" h="739775">
                  <a:moveTo>
                    <a:pt x="372214" y="569187"/>
                  </a:moveTo>
                  <a:lnTo>
                    <a:pt x="359648" y="621779"/>
                  </a:lnTo>
                  <a:lnTo>
                    <a:pt x="338667" y="656483"/>
                  </a:lnTo>
                  <a:lnTo>
                    <a:pt x="350984" y="644229"/>
                  </a:lnTo>
                  <a:lnTo>
                    <a:pt x="375096" y="589265"/>
                  </a:lnTo>
                  <a:lnTo>
                    <a:pt x="372214" y="569187"/>
                  </a:lnTo>
                  <a:close/>
                </a:path>
                <a:path w="421640" h="739775">
                  <a:moveTo>
                    <a:pt x="160923" y="187121"/>
                  </a:moveTo>
                  <a:lnTo>
                    <a:pt x="144627" y="187121"/>
                  </a:lnTo>
                  <a:lnTo>
                    <a:pt x="144627" y="605370"/>
                  </a:lnTo>
                  <a:lnTo>
                    <a:pt x="134531" y="607809"/>
                  </a:lnTo>
                  <a:lnTo>
                    <a:pt x="133411" y="607809"/>
                  </a:lnTo>
                  <a:lnTo>
                    <a:pt x="133959" y="622376"/>
                  </a:lnTo>
                  <a:lnTo>
                    <a:pt x="186835" y="614940"/>
                  </a:lnTo>
                  <a:lnTo>
                    <a:pt x="204192" y="607809"/>
                  </a:lnTo>
                  <a:lnTo>
                    <a:pt x="134531" y="607809"/>
                  </a:lnTo>
                  <a:lnTo>
                    <a:pt x="133400" y="607529"/>
                  </a:lnTo>
                  <a:lnTo>
                    <a:pt x="204872" y="607529"/>
                  </a:lnTo>
                  <a:lnTo>
                    <a:pt x="214304" y="603654"/>
                  </a:lnTo>
                  <a:lnTo>
                    <a:pt x="216132" y="599795"/>
                  </a:lnTo>
                  <a:lnTo>
                    <a:pt x="162039" y="599795"/>
                  </a:lnTo>
                  <a:lnTo>
                    <a:pt x="160923" y="187121"/>
                  </a:lnTo>
                  <a:close/>
                </a:path>
                <a:path w="421640" h="739775">
                  <a:moveTo>
                    <a:pt x="228460" y="165760"/>
                  </a:moveTo>
                  <a:lnTo>
                    <a:pt x="187706" y="165760"/>
                  </a:lnTo>
                  <a:lnTo>
                    <a:pt x="187655" y="587197"/>
                  </a:lnTo>
                  <a:lnTo>
                    <a:pt x="181809" y="591480"/>
                  </a:lnTo>
                  <a:lnTo>
                    <a:pt x="173208" y="595553"/>
                  </a:lnTo>
                  <a:lnTo>
                    <a:pt x="165427" y="598598"/>
                  </a:lnTo>
                  <a:lnTo>
                    <a:pt x="162039" y="599795"/>
                  </a:lnTo>
                  <a:lnTo>
                    <a:pt x="216132" y="599795"/>
                  </a:lnTo>
                  <a:lnTo>
                    <a:pt x="225226" y="580594"/>
                  </a:lnTo>
                  <a:lnTo>
                    <a:pt x="228460" y="537832"/>
                  </a:lnTo>
                  <a:lnTo>
                    <a:pt x="228460" y="165760"/>
                  </a:lnTo>
                  <a:close/>
                </a:path>
                <a:path w="421640" h="739775">
                  <a:moveTo>
                    <a:pt x="392723" y="140385"/>
                  </a:moveTo>
                  <a:lnTo>
                    <a:pt x="376986" y="140385"/>
                  </a:lnTo>
                  <a:lnTo>
                    <a:pt x="356143" y="202062"/>
                  </a:lnTo>
                  <a:lnTo>
                    <a:pt x="338069" y="241939"/>
                  </a:lnTo>
                  <a:lnTo>
                    <a:pt x="312748" y="277404"/>
                  </a:lnTo>
                  <a:lnTo>
                    <a:pt x="270167" y="325843"/>
                  </a:lnTo>
                  <a:lnTo>
                    <a:pt x="291572" y="325843"/>
                  </a:lnTo>
                  <a:lnTo>
                    <a:pt x="318369" y="290661"/>
                  </a:lnTo>
                  <a:lnTo>
                    <a:pt x="351773" y="237066"/>
                  </a:lnTo>
                  <a:lnTo>
                    <a:pt x="382155" y="171246"/>
                  </a:lnTo>
                  <a:lnTo>
                    <a:pt x="390268" y="148310"/>
                  </a:lnTo>
                  <a:lnTo>
                    <a:pt x="392723" y="140385"/>
                  </a:lnTo>
                  <a:close/>
                </a:path>
                <a:path w="421640" h="739775">
                  <a:moveTo>
                    <a:pt x="300990" y="54457"/>
                  </a:moveTo>
                  <a:lnTo>
                    <a:pt x="260727" y="95310"/>
                  </a:lnTo>
                  <a:lnTo>
                    <a:pt x="230065" y="121534"/>
                  </a:lnTo>
                  <a:lnTo>
                    <a:pt x="193485" y="144474"/>
                  </a:lnTo>
                  <a:lnTo>
                    <a:pt x="135470" y="175475"/>
                  </a:lnTo>
                  <a:lnTo>
                    <a:pt x="132803" y="176161"/>
                  </a:lnTo>
                  <a:lnTo>
                    <a:pt x="132803" y="190309"/>
                  </a:lnTo>
                  <a:lnTo>
                    <a:pt x="144627" y="187121"/>
                  </a:lnTo>
                  <a:lnTo>
                    <a:pt x="160923" y="187121"/>
                  </a:lnTo>
                  <a:lnTo>
                    <a:pt x="160908" y="181724"/>
                  </a:lnTo>
                  <a:lnTo>
                    <a:pt x="187706" y="165760"/>
                  </a:lnTo>
                  <a:lnTo>
                    <a:pt x="228460" y="165760"/>
                  </a:lnTo>
                  <a:lnTo>
                    <a:pt x="228460" y="140665"/>
                  </a:lnTo>
                  <a:lnTo>
                    <a:pt x="246532" y="127571"/>
                  </a:lnTo>
                  <a:lnTo>
                    <a:pt x="246875" y="126809"/>
                  </a:lnTo>
                  <a:lnTo>
                    <a:pt x="268954" y="126809"/>
                  </a:lnTo>
                  <a:lnTo>
                    <a:pt x="262248" y="119964"/>
                  </a:lnTo>
                  <a:lnTo>
                    <a:pt x="258673" y="115862"/>
                  </a:lnTo>
                  <a:lnTo>
                    <a:pt x="280212" y="97231"/>
                  </a:lnTo>
                  <a:lnTo>
                    <a:pt x="336046" y="97231"/>
                  </a:lnTo>
                  <a:lnTo>
                    <a:pt x="329840" y="90215"/>
                  </a:lnTo>
                  <a:lnTo>
                    <a:pt x="325018" y="83502"/>
                  </a:lnTo>
                  <a:lnTo>
                    <a:pt x="320454" y="78160"/>
                  </a:lnTo>
                  <a:lnTo>
                    <a:pt x="312285" y="68265"/>
                  </a:lnTo>
                  <a:lnTo>
                    <a:pt x="300990" y="54457"/>
                  </a:lnTo>
                  <a:close/>
                </a:path>
                <a:path w="421640" h="739775">
                  <a:moveTo>
                    <a:pt x="268954" y="126809"/>
                  </a:moveTo>
                  <a:lnTo>
                    <a:pt x="246875" y="126809"/>
                  </a:lnTo>
                  <a:lnTo>
                    <a:pt x="253346" y="133558"/>
                  </a:lnTo>
                  <a:lnTo>
                    <a:pt x="270411" y="148547"/>
                  </a:lnTo>
                  <a:lnTo>
                    <a:pt x="295463" y="162119"/>
                  </a:lnTo>
                  <a:lnTo>
                    <a:pt x="325894" y="164617"/>
                  </a:lnTo>
                  <a:lnTo>
                    <a:pt x="350438" y="157300"/>
                  </a:lnTo>
                  <a:lnTo>
                    <a:pt x="356668" y="154155"/>
                  </a:lnTo>
                  <a:lnTo>
                    <a:pt x="323288" y="154155"/>
                  </a:lnTo>
                  <a:lnTo>
                    <a:pt x="299339" y="148310"/>
                  </a:lnTo>
                  <a:lnTo>
                    <a:pt x="284648" y="140336"/>
                  </a:lnTo>
                  <a:lnTo>
                    <a:pt x="271595" y="129505"/>
                  </a:lnTo>
                  <a:lnTo>
                    <a:pt x="268954" y="126809"/>
                  </a:lnTo>
                  <a:close/>
                </a:path>
                <a:path w="421640" h="739775">
                  <a:moveTo>
                    <a:pt x="397629" y="123253"/>
                  </a:moveTo>
                  <a:lnTo>
                    <a:pt x="369544" y="123253"/>
                  </a:lnTo>
                  <a:lnTo>
                    <a:pt x="351809" y="143976"/>
                  </a:lnTo>
                  <a:lnTo>
                    <a:pt x="338585" y="153493"/>
                  </a:lnTo>
                  <a:lnTo>
                    <a:pt x="323288" y="154155"/>
                  </a:lnTo>
                  <a:lnTo>
                    <a:pt x="356668" y="154155"/>
                  </a:lnTo>
                  <a:lnTo>
                    <a:pt x="366161" y="149363"/>
                  </a:lnTo>
                  <a:lnTo>
                    <a:pt x="374523" y="142995"/>
                  </a:lnTo>
                  <a:lnTo>
                    <a:pt x="376986" y="140385"/>
                  </a:lnTo>
                  <a:lnTo>
                    <a:pt x="392723" y="140385"/>
                  </a:lnTo>
                  <a:lnTo>
                    <a:pt x="393639" y="137431"/>
                  </a:lnTo>
                  <a:lnTo>
                    <a:pt x="396913" y="125958"/>
                  </a:lnTo>
                  <a:lnTo>
                    <a:pt x="397629" y="123253"/>
                  </a:lnTo>
                  <a:close/>
                </a:path>
                <a:path w="421640" h="739775">
                  <a:moveTo>
                    <a:pt x="336046" y="97231"/>
                  </a:moveTo>
                  <a:lnTo>
                    <a:pt x="280212" y="97231"/>
                  </a:lnTo>
                  <a:lnTo>
                    <a:pt x="298401" y="116455"/>
                  </a:lnTo>
                  <a:lnTo>
                    <a:pt x="310038" y="126344"/>
                  </a:lnTo>
                  <a:lnTo>
                    <a:pt x="320142" y="130029"/>
                  </a:lnTo>
                  <a:lnTo>
                    <a:pt x="333730" y="130644"/>
                  </a:lnTo>
                  <a:lnTo>
                    <a:pt x="348879" y="129559"/>
                  </a:lnTo>
                  <a:lnTo>
                    <a:pt x="360129" y="127011"/>
                  </a:lnTo>
                  <a:lnTo>
                    <a:pt x="367132" y="124431"/>
                  </a:lnTo>
                  <a:lnTo>
                    <a:pt x="369544" y="123253"/>
                  </a:lnTo>
                  <a:lnTo>
                    <a:pt x="397629" y="123253"/>
                  </a:lnTo>
                  <a:lnTo>
                    <a:pt x="400777" y="111370"/>
                  </a:lnTo>
                  <a:lnTo>
                    <a:pt x="355247" y="111370"/>
                  </a:lnTo>
                  <a:lnTo>
                    <a:pt x="340407" y="102161"/>
                  </a:lnTo>
                  <a:lnTo>
                    <a:pt x="336046" y="97231"/>
                  </a:lnTo>
                  <a:close/>
                </a:path>
                <a:path w="421640" h="739775">
                  <a:moveTo>
                    <a:pt x="414680" y="0"/>
                  </a:moveTo>
                  <a:lnTo>
                    <a:pt x="400646" y="0"/>
                  </a:lnTo>
                  <a:lnTo>
                    <a:pt x="401708" y="52594"/>
                  </a:lnTo>
                  <a:lnTo>
                    <a:pt x="401685" y="54457"/>
                  </a:lnTo>
                  <a:lnTo>
                    <a:pt x="399205" y="83285"/>
                  </a:lnTo>
                  <a:lnTo>
                    <a:pt x="390456" y="98514"/>
                  </a:lnTo>
                  <a:lnTo>
                    <a:pt x="372884" y="109867"/>
                  </a:lnTo>
                  <a:lnTo>
                    <a:pt x="355247" y="111370"/>
                  </a:lnTo>
                  <a:lnTo>
                    <a:pt x="400777" y="111370"/>
                  </a:lnTo>
                  <a:lnTo>
                    <a:pt x="408377" y="82676"/>
                  </a:lnTo>
                  <a:lnTo>
                    <a:pt x="413615" y="43780"/>
                  </a:lnTo>
                  <a:lnTo>
                    <a:pt x="414959" y="14623"/>
                  </a:lnTo>
                  <a:lnTo>
                    <a:pt x="414743" y="558"/>
                  </a:lnTo>
                  <a:lnTo>
                    <a:pt x="414680" y="0"/>
                  </a:lnTo>
                  <a:close/>
                </a:path>
              </a:pathLst>
            </a:custGeom>
            <a:solidFill>
              <a:srgbClr val="FFFFFF"/>
            </a:solidFill>
          </p:spPr>
          <p:txBody>
            <a:bodyPr wrap="square" lIns="0" tIns="0" rIns="0" bIns="0" rtlCol="0"/>
            <a:lstStyle/>
            <a:p>
              <a:endParaRPr dirty="0"/>
            </a:p>
          </p:txBody>
        </p:sp>
        <p:sp>
          <p:nvSpPr>
            <p:cNvPr id="7" name="object 7"/>
            <p:cNvSpPr/>
            <p:nvPr/>
          </p:nvSpPr>
          <p:spPr>
            <a:xfrm>
              <a:off x="649394" y="6166058"/>
              <a:ext cx="195338" cy="205828"/>
            </a:xfrm>
            <a:prstGeom prst="rect">
              <a:avLst/>
            </a:prstGeom>
            <a:blipFill>
              <a:blip r:embed="rId5" cstate="print"/>
              <a:stretch>
                <a:fillRect/>
              </a:stretch>
            </a:blipFill>
          </p:spPr>
          <p:txBody>
            <a:bodyPr wrap="square" lIns="0" tIns="0" rIns="0" bIns="0" rtlCol="0"/>
            <a:lstStyle/>
            <a:p>
              <a:endParaRPr dirty="0"/>
            </a:p>
          </p:txBody>
        </p:sp>
        <p:sp>
          <p:nvSpPr>
            <p:cNvPr id="8" name="object 8"/>
            <p:cNvSpPr/>
            <p:nvPr/>
          </p:nvSpPr>
          <p:spPr>
            <a:xfrm>
              <a:off x="877684" y="6165748"/>
              <a:ext cx="502284" cy="266065"/>
            </a:xfrm>
            <a:custGeom>
              <a:avLst/>
              <a:gdLst/>
              <a:ahLst/>
              <a:cxnLst/>
              <a:rect l="l" t="t" r="r" b="b"/>
              <a:pathLst>
                <a:path w="502284" h="266064">
                  <a:moveTo>
                    <a:pt x="115430" y="4152"/>
                  </a:moveTo>
                  <a:lnTo>
                    <a:pt x="0" y="4152"/>
                  </a:lnTo>
                  <a:lnTo>
                    <a:pt x="0" y="39712"/>
                  </a:lnTo>
                  <a:lnTo>
                    <a:pt x="0" y="80352"/>
                  </a:lnTo>
                  <a:lnTo>
                    <a:pt x="0" y="115912"/>
                  </a:lnTo>
                  <a:lnTo>
                    <a:pt x="0" y="165442"/>
                  </a:lnTo>
                  <a:lnTo>
                    <a:pt x="0" y="201002"/>
                  </a:lnTo>
                  <a:lnTo>
                    <a:pt x="115430" y="201002"/>
                  </a:lnTo>
                  <a:lnTo>
                    <a:pt x="115430" y="165442"/>
                  </a:lnTo>
                  <a:lnTo>
                    <a:pt x="41808" y="165442"/>
                  </a:lnTo>
                  <a:lnTo>
                    <a:pt x="41808" y="115912"/>
                  </a:lnTo>
                  <a:lnTo>
                    <a:pt x="115430" y="115912"/>
                  </a:lnTo>
                  <a:lnTo>
                    <a:pt x="115430" y="80352"/>
                  </a:lnTo>
                  <a:lnTo>
                    <a:pt x="41808" y="80352"/>
                  </a:lnTo>
                  <a:lnTo>
                    <a:pt x="41808" y="39712"/>
                  </a:lnTo>
                  <a:lnTo>
                    <a:pt x="115430" y="39712"/>
                  </a:lnTo>
                  <a:lnTo>
                    <a:pt x="115430" y="4152"/>
                  </a:lnTo>
                  <a:close/>
                </a:path>
                <a:path w="502284" h="266064">
                  <a:moveTo>
                    <a:pt x="267373" y="165442"/>
                  </a:moveTo>
                  <a:lnTo>
                    <a:pt x="200367" y="165442"/>
                  </a:lnTo>
                  <a:lnTo>
                    <a:pt x="200367" y="4152"/>
                  </a:lnTo>
                  <a:lnTo>
                    <a:pt x="158369" y="4152"/>
                  </a:lnTo>
                  <a:lnTo>
                    <a:pt x="158369" y="165442"/>
                  </a:lnTo>
                  <a:lnTo>
                    <a:pt x="158369" y="201002"/>
                  </a:lnTo>
                  <a:lnTo>
                    <a:pt x="267373" y="201002"/>
                  </a:lnTo>
                  <a:lnTo>
                    <a:pt x="267373" y="165442"/>
                  </a:lnTo>
                  <a:close/>
                </a:path>
                <a:path w="502284" h="266064">
                  <a:moveTo>
                    <a:pt x="502246" y="145656"/>
                  </a:moveTo>
                  <a:lnTo>
                    <a:pt x="483260" y="105841"/>
                  </a:lnTo>
                  <a:lnTo>
                    <a:pt x="444042" y="83223"/>
                  </a:lnTo>
                  <a:lnTo>
                    <a:pt x="430758" y="76581"/>
                  </a:lnTo>
                  <a:lnTo>
                    <a:pt x="421309" y="69621"/>
                  </a:lnTo>
                  <a:lnTo>
                    <a:pt x="415671" y="62344"/>
                  </a:lnTo>
                  <a:lnTo>
                    <a:pt x="413791" y="54737"/>
                  </a:lnTo>
                  <a:lnTo>
                    <a:pt x="413791" y="48133"/>
                  </a:lnTo>
                  <a:lnTo>
                    <a:pt x="416267" y="42748"/>
                  </a:lnTo>
                  <a:lnTo>
                    <a:pt x="426415" y="34505"/>
                  </a:lnTo>
                  <a:lnTo>
                    <a:pt x="433019" y="32448"/>
                  </a:lnTo>
                  <a:lnTo>
                    <a:pt x="448233" y="32448"/>
                  </a:lnTo>
                  <a:lnTo>
                    <a:pt x="454075" y="33972"/>
                  </a:lnTo>
                  <a:lnTo>
                    <a:pt x="464045" y="39662"/>
                  </a:lnTo>
                  <a:lnTo>
                    <a:pt x="467855" y="43967"/>
                  </a:lnTo>
                  <a:lnTo>
                    <a:pt x="470852" y="49530"/>
                  </a:lnTo>
                  <a:lnTo>
                    <a:pt x="488696" y="32448"/>
                  </a:lnTo>
                  <a:lnTo>
                    <a:pt x="495592" y="25844"/>
                  </a:lnTo>
                  <a:lnTo>
                    <a:pt x="490448" y="19519"/>
                  </a:lnTo>
                  <a:lnTo>
                    <a:pt x="484936" y="14160"/>
                  </a:lnTo>
                  <a:lnTo>
                    <a:pt x="448094" y="0"/>
                  </a:lnTo>
                  <a:lnTo>
                    <a:pt x="441921" y="0"/>
                  </a:lnTo>
                  <a:lnTo>
                    <a:pt x="402374" y="8775"/>
                  </a:lnTo>
                  <a:lnTo>
                    <a:pt x="373951" y="43865"/>
                  </a:lnTo>
                  <a:lnTo>
                    <a:pt x="372745" y="55499"/>
                  </a:lnTo>
                  <a:lnTo>
                    <a:pt x="373367" y="63982"/>
                  </a:lnTo>
                  <a:lnTo>
                    <a:pt x="396836" y="99072"/>
                  </a:lnTo>
                  <a:lnTo>
                    <a:pt x="433019" y="119456"/>
                  </a:lnTo>
                  <a:lnTo>
                    <a:pt x="445528" y="126415"/>
                  </a:lnTo>
                  <a:lnTo>
                    <a:pt x="454456" y="133337"/>
                  </a:lnTo>
                  <a:lnTo>
                    <a:pt x="459803" y="140258"/>
                  </a:lnTo>
                  <a:lnTo>
                    <a:pt x="461594" y="147167"/>
                  </a:lnTo>
                  <a:lnTo>
                    <a:pt x="461594" y="154990"/>
                  </a:lnTo>
                  <a:lnTo>
                    <a:pt x="458724" y="161302"/>
                  </a:lnTo>
                  <a:lnTo>
                    <a:pt x="447332" y="170561"/>
                  </a:lnTo>
                  <a:lnTo>
                    <a:pt x="439432" y="172834"/>
                  </a:lnTo>
                  <a:lnTo>
                    <a:pt x="421614" y="172834"/>
                  </a:lnTo>
                  <a:lnTo>
                    <a:pt x="414286" y="170776"/>
                  </a:lnTo>
                  <a:lnTo>
                    <a:pt x="407822" y="166611"/>
                  </a:lnTo>
                  <a:lnTo>
                    <a:pt x="401154" y="162483"/>
                  </a:lnTo>
                  <a:lnTo>
                    <a:pt x="396405" y="156794"/>
                  </a:lnTo>
                  <a:lnTo>
                    <a:pt x="393496" y="149631"/>
                  </a:lnTo>
                  <a:lnTo>
                    <a:pt x="370090" y="175907"/>
                  </a:lnTo>
                  <a:lnTo>
                    <a:pt x="402463" y="201803"/>
                  </a:lnTo>
                  <a:lnTo>
                    <a:pt x="425018" y="205803"/>
                  </a:lnTo>
                  <a:lnTo>
                    <a:pt x="425018" y="229298"/>
                  </a:lnTo>
                  <a:lnTo>
                    <a:pt x="438531" y="229298"/>
                  </a:lnTo>
                  <a:lnTo>
                    <a:pt x="442696" y="229971"/>
                  </a:lnTo>
                  <a:lnTo>
                    <a:pt x="445147" y="231368"/>
                  </a:lnTo>
                  <a:lnTo>
                    <a:pt x="447598" y="233006"/>
                  </a:lnTo>
                  <a:lnTo>
                    <a:pt x="448856" y="235292"/>
                  </a:lnTo>
                  <a:lnTo>
                    <a:pt x="448856" y="241731"/>
                  </a:lnTo>
                  <a:lnTo>
                    <a:pt x="447814" y="244208"/>
                  </a:lnTo>
                  <a:lnTo>
                    <a:pt x="445604" y="245884"/>
                  </a:lnTo>
                  <a:lnTo>
                    <a:pt x="443471" y="247599"/>
                  </a:lnTo>
                  <a:lnTo>
                    <a:pt x="440055" y="248513"/>
                  </a:lnTo>
                  <a:lnTo>
                    <a:pt x="433451" y="248513"/>
                  </a:lnTo>
                  <a:lnTo>
                    <a:pt x="409359" y="244767"/>
                  </a:lnTo>
                  <a:lnTo>
                    <a:pt x="405561" y="244005"/>
                  </a:lnTo>
                  <a:lnTo>
                    <a:pt x="402869" y="243306"/>
                  </a:lnTo>
                  <a:lnTo>
                    <a:pt x="400900" y="242658"/>
                  </a:lnTo>
                  <a:lnTo>
                    <a:pt x="400900" y="259740"/>
                  </a:lnTo>
                  <a:lnTo>
                    <a:pt x="404279" y="260832"/>
                  </a:lnTo>
                  <a:lnTo>
                    <a:pt x="407682" y="261581"/>
                  </a:lnTo>
                  <a:lnTo>
                    <a:pt x="411048" y="262369"/>
                  </a:lnTo>
                  <a:lnTo>
                    <a:pt x="414286" y="263067"/>
                  </a:lnTo>
                  <a:lnTo>
                    <a:pt x="417449" y="263664"/>
                  </a:lnTo>
                  <a:lnTo>
                    <a:pt x="420535" y="264071"/>
                  </a:lnTo>
                  <a:lnTo>
                    <a:pt x="426415" y="265049"/>
                  </a:lnTo>
                  <a:lnTo>
                    <a:pt x="431774" y="265607"/>
                  </a:lnTo>
                  <a:lnTo>
                    <a:pt x="436537" y="265607"/>
                  </a:lnTo>
                  <a:lnTo>
                    <a:pt x="471893" y="248513"/>
                  </a:lnTo>
                  <a:lnTo>
                    <a:pt x="472109" y="248069"/>
                  </a:lnTo>
                  <a:lnTo>
                    <a:pt x="472198" y="230378"/>
                  </a:lnTo>
                  <a:lnTo>
                    <a:pt x="469493" y="223786"/>
                  </a:lnTo>
                  <a:lnTo>
                    <a:pt x="464045" y="219532"/>
                  </a:lnTo>
                  <a:lnTo>
                    <a:pt x="458724" y="215303"/>
                  </a:lnTo>
                  <a:lnTo>
                    <a:pt x="451002" y="213182"/>
                  </a:lnTo>
                  <a:lnTo>
                    <a:pt x="438734" y="213182"/>
                  </a:lnTo>
                  <a:lnTo>
                    <a:pt x="438734" y="206133"/>
                  </a:lnTo>
                  <a:lnTo>
                    <a:pt x="438734" y="205727"/>
                  </a:lnTo>
                  <a:lnTo>
                    <a:pt x="447789" y="205105"/>
                  </a:lnTo>
                  <a:lnTo>
                    <a:pt x="461289" y="202006"/>
                  </a:lnTo>
                  <a:lnTo>
                    <a:pt x="496087" y="172834"/>
                  </a:lnTo>
                  <a:lnTo>
                    <a:pt x="501053" y="158673"/>
                  </a:lnTo>
                  <a:lnTo>
                    <a:pt x="502246" y="145656"/>
                  </a:lnTo>
                  <a:close/>
                </a:path>
              </a:pathLst>
            </a:custGeom>
            <a:solidFill>
              <a:srgbClr val="FFFFFF"/>
            </a:solidFill>
          </p:spPr>
          <p:txBody>
            <a:bodyPr wrap="square" lIns="0" tIns="0" rIns="0" bIns="0" rtlCol="0"/>
            <a:lstStyle/>
            <a:p>
              <a:endParaRPr dirty="0"/>
            </a:p>
          </p:txBody>
        </p:sp>
        <p:sp>
          <p:nvSpPr>
            <p:cNvPr id="9" name="object 9"/>
            <p:cNvSpPr/>
            <p:nvPr/>
          </p:nvSpPr>
          <p:spPr>
            <a:xfrm>
              <a:off x="1477385" y="6170432"/>
              <a:ext cx="233756" cy="196316"/>
            </a:xfrm>
            <a:prstGeom prst="rect">
              <a:avLst/>
            </a:prstGeom>
            <a:blipFill>
              <a:blip r:embed="rId6" cstate="print"/>
              <a:stretch>
                <a:fillRect/>
              </a:stretch>
            </a:blipFill>
          </p:spPr>
          <p:txBody>
            <a:bodyPr wrap="square" lIns="0" tIns="0" rIns="0" bIns="0" rtlCol="0"/>
            <a:lstStyle/>
            <a:p>
              <a:endParaRPr dirty="0"/>
            </a:p>
          </p:txBody>
        </p:sp>
        <p:sp>
          <p:nvSpPr>
            <p:cNvPr id="10" name="object 10"/>
            <p:cNvSpPr/>
            <p:nvPr/>
          </p:nvSpPr>
          <p:spPr>
            <a:xfrm>
              <a:off x="674903" y="5957265"/>
              <a:ext cx="371284" cy="140101"/>
            </a:xfrm>
            <a:prstGeom prst="rect">
              <a:avLst/>
            </a:prstGeom>
            <a:blipFill>
              <a:blip r:embed="rId7" cstate="print"/>
              <a:stretch>
                <a:fillRect/>
              </a:stretch>
            </a:blipFill>
          </p:spPr>
          <p:txBody>
            <a:bodyPr wrap="square" lIns="0" tIns="0" rIns="0" bIns="0" rtlCol="0"/>
            <a:lstStyle/>
            <a:p>
              <a:endParaRPr dirty="0"/>
            </a:p>
          </p:txBody>
        </p:sp>
        <p:sp>
          <p:nvSpPr>
            <p:cNvPr id="11" name="object 11"/>
            <p:cNvSpPr/>
            <p:nvPr/>
          </p:nvSpPr>
          <p:spPr>
            <a:xfrm>
              <a:off x="1071344" y="5988018"/>
              <a:ext cx="163875" cy="108115"/>
            </a:xfrm>
            <a:prstGeom prst="rect">
              <a:avLst/>
            </a:prstGeom>
            <a:blipFill>
              <a:blip r:embed="rId8" cstate="print"/>
              <a:stretch>
                <a:fillRect/>
              </a:stretch>
            </a:blipFill>
          </p:spPr>
          <p:txBody>
            <a:bodyPr wrap="square" lIns="0" tIns="0" rIns="0" bIns="0" rtlCol="0"/>
            <a:lstStyle/>
            <a:p>
              <a:endParaRPr dirty="0"/>
            </a:p>
          </p:txBody>
        </p:sp>
        <p:sp>
          <p:nvSpPr>
            <p:cNvPr id="12" name="object 12"/>
            <p:cNvSpPr/>
            <p:nvPr/>
          </p:nvSpPr>
          <p:spPr>
            <a:xfrm>
              <a:off x="1173988" y="5987897"/>
              <a:ext cx="277495" cy="379095"/>
            </a:xfrm>
            <a:custGeom>
              <a:avLst/>
              <a:gdLst/>
              <a:ahLst/>
              <a:cxnLst/>
              <a:rect l="l" t="t" r="r" b="b"/>
              <a:pathLst>
                <a:path w="277494" h="379095">
                  <a:moveTo>
                    <a:pt x="39484" y="151384"/>
                  </a:moveTo>
                  <a:lnTo>
                    <a:pt x="37655" y="146989"/>
                  </a:lnTo>
                  <a:lnTo>
                    <a:pt x="33972" y="143370"/>
                  </a:lnTo>
                  <a:lnTo>
                    <a:pt x="30467" y="139661"/>
                  </a:lnTo>
                  <a:lnTo>
                    <a:pt x="26162" y="137833"/>
                  </a:lnTo>
                  <a:lnTo>
                    <a:pt x="16433" y="137833"/>
                  </a:lnTo>
                  <a:lnTo>
                    <a:pt x="12344" y="139661"/>
                  </a:lnTo>
                  <a:lnTo>
                    <a:pt x="4902" y="147218"/>
                  </a:lnTo>
                  <a:lnTo>
                    <a:pt x="3048" y="151498"/>
                  </a:lnTo>
                  <a:lnTo>
                    <a:pt x="3048" y="156286"/>
                  </a:lnTo>
                  <a:lnTo>
                    <a:pt x="3048" y="161226"/>
                  </a:lnTo>
                  <a:lnTo>
                    <a:pt x="4902" y="165595"/>
                  </a:lnTo>
                  <a:lnTo>
                    <a:pt x="8496" y="169214"/>
                  </a:lnTo>
                  <a:lnTo>
                    <a:pt x="12128" y="172745"/>
                  </a:lnTo>
                  <a:lnTo>
                    <a:pt x="16319" y="174586"/>
                  </a:lnTo>
                  <a:lnTo>
                    <a:pt x="26466" y="174586"/>
                  </a:lnTo>
                  <a:lnTo>
                    <a:pt x="30911" y="172745"/>
                  </a:lnTo>
                  <a:lnTo>
                    <a:pt x="37846" y="165595"/>
                  </a:lnTo>
                  <a:lnTo>
                    <a:pt x="39484" y="161226"/>
                  </a:lnTo>
                  <a:lnTo>
                    <a:pt x="39484" y="151384"/>
                  </a:lnTo>
                  <a:close/>
                </a:path>
                <a:path w="277494" h="379095">
                  <a:moveTo>
                    <a:pt x="41960" y="182537"/>
                  </a:moveTo>
                  <a:lnTo>
                    <a:pt x="0" y="182537"/>
                  </a:lnTo>
                  <a:lnTo>
                    <a:pt x="0" y="378853"/>
                  </a:lnTo>
                  <a:lnTo>
                    <a:pt x="41960" y="378853"/>
                  </a:lnTo>
                  <a:lnTo>
                    <a:pt x="41960" y="182537"/>
                  </a:lnTo>
                  <a:close/>
                </a:path>
                <a:path w="277494" h="379095">
                  <a:moveTo>
                    <a:pt x="138353" y="93980"/>
                  </a:moveTo>
                  <a:lnTo>
                    <a:pt x="98602" y="93980"/>
                  </a:lnTo>
                  <a:lnTo>
                    <a:pt x="98602" y="0"/>
                  </a:lnTo>
                  <a:lnTo>
                    <a:pt x="86131" y="0"/>
                  </a:lnTo>
                  <a:lnTo>
                    <a:pt x="86131" y="93980"/>
                  </a:lnTo>
                  <a:lnTo>
                    <a:pt x="86131" y="105410"/>
                  </a:lnTo>
                  <a:lnTo>
                    <a:pt x="138353" y="105410"/>
                  </a:lnTo>
                  <a:lnTo>
                    <a:pt x="138353" y="93980"/>
                  </a:lnTo>
                  <a:close/>
                </a:path>
                <a:path w="277494" h="379095">
                  <a:moveTo>
                    <a:pt x="274548" y="151384"/>
                  </a:moveTo>
                  <a:lnTo>
                    <a:pt x="272694" y="146989"/>
                  </a:lnTo>
                  <a:lnTo>
                    <a:pt x="265366" y="139661"/>
                  </a:lnTo>
                  <a:lnTo>
                    <a:pt x="261188" y="137833"/>
                  </a:lnTo>
                  <a:lnTo>
                    <a:pt x="251510" y="137833"/>
                  </a:lnTo>
                  <a:lnTo>
                    <a:pt x="247154" y="139661"/>
                  </a:lnTo>
                  <a:lnTo>
                    <a:pt x="243522" y="143522"/>
                  </a:lnTo>
                  <a:lnTo>
                    <a:pt x="239826" y="147218"/>
                  </a:lnTo>
                  <a:lnTo>
                    <a:pt x="238112" y="151498"/>
                  </a:lnTo>
                  <a:lnTo>
                    <a:pt x="238112" y="156286"/>
                  </a:lnTo>
                  <a:lnTo>
                    <a:pt x="238112" y="161226"/>
                  </a:lnTo>
                  <a:lnTo>
                    <a:pt x="239826" y="165595"/>
                  </a:lnTo>
                  <a:lnTo>
                    <a:pt x="247154" y="172745"/>
                  </a:lnTo>
                  <a:lnTo>
                    <a:pt x="251345" y="174586"/>
                  </a:lnTo>
                  <a:lnTo>
                    <a:pt x="261467" y="174586"/>
                  </a:lnTo>
                  <a:lnTo>
                    <a:pt x="265785" y="172745"/>
                  </a:lnTo>
                  <a:lnTo>
                    <a:pt x="269354" y="169214"/>
                  </a:lnTo>
                  <a:lnTo>
                    <a:pt x="272694" y="165595"/>
                  </a:lnTo>
                  <a:lnTo>
                    <a:pt x="274548" y="161226"/>
                  </a:lnTo>
                  <a:lnTo>
                    <a:pt x="274548" y="151384"/>
                  </a:lnTo>
                  <a:close/>
                </a:path>
                <a:path w="277494" h="379095">
                  <a:moveTo>
                    <a:pt x="277063" y="182537"/>
                  </a:moveTo>
                  <a:lnTo>
                    <a:pt x="234873" y="182537"/>
                  </a:lnTo>
                  <a:lnTo>
                    <a:pt x="234873" y="378853"/>
                  </a:lnTo>
                  <a:lnTo>
                    <a:pt x="277063" y="378853"/>
                  </a:lnTo>
                  <a:lnTo>
                    <a:pt x="277063" y="182537"/>
                  </a:lnTo>
                  <a:close/>
                </a:path>
              </a:pathLst>
            </a:custGeom>
            <a:solidFill>
              <a:srgbClr val="FFFFFF"/>
            </a:solidFill>
          </p:spPr>
          <p:txBody>
            <a:bodyPr wrap="square" lIns="0" tIns="0" rIns="0" bIns="0" rtlCol="0"/>
            <a:lstStyle/>
            <a:p>
              <a:endParaRPr dirty="0"/>
            </a:p>
          </p:txBody>
        </p:sp>
        <p:sp>
          <p:nvSpPr>
            <p:cNvPr id="13" name="object 13"/>
            <p:cNvSpPr/>
            <p:nvPr/>
          </p:nvSpPr>
          <p:spPr>
            <a:xfrm>
              <a:off x="656880" y="6421078"/>
              <a:ext cx="124015" cy="193776"/>
            </a:xfrm>
            <a:prstGeom prst="rect">
              <a:avLst/>
            </a:prstGeom>
            <a:blipFill>
              <a:blip r:embed="rId9" cstate="print"/>
              <a:stretch>
                <a:fillRect/>
              </a:stretch>
            </a:blipFill>
          </p:spPr>
          <p:txBody>
            <a:bodyPr wrap="square" lIns="0" tIns="0" rIns="0" bIns="0" rtlCol="0"/>
            <a:lstStyle/>
            <a:p>
              <a:endParaRPr dirty="0"/>
            </a:p>
          </p:txBody>
        </p:sp>
        <p:sp>
          <p:nvSpPr>
            <p:cNvPr id="14" name="object 14"/>
            <p:cNvSpPr/>
            <p:nvPr/>
          </p:nvSpPr>
          <p:spPr>
            <a:xfrm>
              <a:off x="804391" y="6460700"/>
              <a:ext cx="125577" cy="151676"/>
            </a:xfrm>
            <a:prstGeom prst="rect">
              <a:avLst/>
            </a:prstGeom>
            <a:blipFill>
              <a:blip r:embed="rId10" cstate="print"/>
              <a:stretch>
                <a:fillRect/>
              </a:stretch>
            </a:blipFill>
          </p:spPr>
          <p:txBody>
            <a:bodyPr wrap="square" lIns="0" tIns="0" rIns="0" bIns="0" rtlCol="0"/>
            <a:lstStyle/>
            <a:p>
              <a:endParaRPr dirty="0"/>
            </a:p>
          </p:txBody>
        </p:sp>
        <p:sp>
          <p:nvSpPr>
            <p:cNvPr id="15" name="object 15"/>
            <p:cNvSpPr/>
            <p:nvPr/>
          </p:nvSpPr>
          <p:spPr>
            <a:xfrm>
              <a:off x="951515" y="6421078"/>
              <a:ext cx="303996" cy="191923"/>
            </a:xfrm>
            <a:prstGeom prst="rect">
              <a:avLst/>
            </a:prstGeom>
            <a:blipFill>
              <a:blip r:embed="rId11" cstate="print"/>
              <a:stretch>
                <a:fillRect/>
              </a:stretch>
            </a:blipFill>
          </p:spPr>
          <p:txBody>
            <a:bodyPr wrap="square" lIns="0" tIns="0" rIns="0" bIns="0" rtlCol="0"/>
            <a:lstStyle/>
            <a:p>
              <a:endParaRPr dirty="0"/>
            </a:p>
          </p:txBody>
        </p:sp>
        <p:sp>
          <p:nvSpPr>
            <p:cNvPr id="16" name="object 16"/>
            <p:cNvSpPr/>
            <p:nvPr/>
          </p:nvSpPr>
          <p:spPr>
            <a:xfrm>
              <a:off x="1278890" y="6421081"/>
              <a:ext cx="701040" cy="193675"/>
            </a:xfrm>
            <a:custGeom>
              <a:avLst/>
              <a:gdLst/>
              <a:ahLst/>
              <a:cxnLst/>
              <a:rect l="l" t="t" r="r" b="b"/>
              <a:pathLst>
                <a:path w="701039" h="193675">
                  <a:moveTo>
                    <a:pt x="114541" y="191312"/>
                  </a:moveTo>
                  <a:lnTo>
                    <a:pt x="112039" y="184569"/>
                  </a:lnTo>
                  <a:lnTo>
                    <a:pt x="109029" y="174155"/>
                  </a:lnTo>
                  <a:lnTo>
                    <a:pt x="105689" y="161620"/>
                  </a:lnTo>
                  <a:lnTo>
                    <a:pt x="102171" y="148551"/>
                  </a:lnTo>
                  <a:lnTo>
                    <a:pt x="98869" y="138836"/>
                  </a:lnTo>
                  <a:lnTo>
                    <a:pt x="95059" y="131673"/>
                  </a:lnTo>
                  <a:lnTo>
                    <a:pt x="94576" y="130733"/>
                  </a:lnTo>
                  <a:lnTo>
                    <a:pt x="89001" y="124460"/>
                  </a:lnTo>
                  <a:lnTo>
                    <a:pt x="81915" y="120192"/>
                  </a:lnTo>
                  <a:lnTo>
                    <a:pt x="81915" y="119519"/>
                  </a:lnTo>
                  <a:lnTo>
                    <a:pt x="108699" y="82156"/>
                  </a:lnTo>
                  <a:lnTo>
                    <a:pt x="107772" y="72326"/>
                  </a:lnTo>
                  <a:lnTo>
                    <a:pt x="105143" y="63919"/>
                  </a:lnTo>
                  <a:lnTo>
                    <a:pt x="105092" y="63754"/>
                  </a:lnTo>
                  <a:lnTo>
                    <a:pt x="100711" y="56464"/>
                  </a:lnTo>
                  <a:lnTo>
                    <a:pt x="94742" y="50431"/>
                  </a:lnTo>
                  <a:lnTo>
                    <a:pt x="85686" y="44958"/>
                  </a:lnTo>
                  <a:lnTo>
                    <a:pt x="74714" y="41300"/>
                  </a:lnTo>
                  <a:lnTo>
                    <a:pt x="74714" y="85077"/>
                  </a:lnTo>
                  <a:lnTo>
                    <a:pt x="72859" y="94081"/>
                  </a:lnTo>
                  <a:lnTo>
                    <a:pt x="67513" y="100965"/>
                  </a:lnTo>
                  <a:lnTo>
                    <a:pt x="58953" y="105371"/>
                  </a:lnTo>
                  <a:lnTo>
                    <a:pt x="47485" y="106921"/>
                  </a:lnTo>
                  <a:lnTo>
                    <a:pt x="33985" y="106921"/>
                  </a:lnTo>
                  <a:lnTo>
                    <a:pt x="33985" y="65062"/>
                  </a:lnTo>
                  <a:lnTo>
                    <a:pt x="36449" y="64604"/>
                  </a:lnTo>
                  <a:lnTo>
                    <a:pt x="41186" y="63919"/>
                  </a:lnTo>
                  <a:lnTo>
                    <a:pt x="49517" y="63919"/>
                  </a:lnTo>
                  <a:lnTo>
                    <a:pt x="60083" y="65354"/>
                  </a:lnTo>
                  <a:lnTo>
                    <a:pt x="68008" y="69354"/>
                  </a:lnTo>
                  <a:lnTo>
                    <a:pt x="72986" y="75920"/>
                  </a:lnTo>
                  <a:lnTo>
                    <a:pt x="74714" y="85077"/>
                  </a:lnTo>
                  <a:lnTo>
                    <a:pt x="74714" y="41300"/>
                  </a:lnTo>
                  <a:lnTo>
                    <a:pt x="61328" y="39166"/>
                  </a:lnTo>
                  <a:lnTo>
                    <a:pt x="45694" y="38506"/>
                  </a:lnTo>
                  <a:lnTo>
                    <a:pt x="32410" y="38735"/>
                  </a:lnTo>
                  <a:lnTo>
                    <a:pt x="20142" y="39395"/>
                  </a:lnTo>
                  <a:lnTo>
                    <a:pt x="9220" y="40398"/>
                  </a:lnTo>
                  <a:lnTo>
                    <a:pt x="0" y="41643"/>
                  </a:lnTo>
                  <a:lnTo>
                    <a:pt x="0" y="191312"/>
                  </a:lnTo>
                  <a:lnTo>
                    <a:pt x="33985" y="191312"/>
                  </a:lnTo>
                  <a:lnTo>
                    <a:pt x="33985" y="131673"/>
                  </a:lnTo>
                  <a:lnTo>
                    <a:pt x="44335" y="131673"/>
                  </a:lnTo>
                  <a:lnTo>
                    <a:pt x="72059" y="168770"/>
                  </a:lnTo>
                  <a:lnTo>
                    <a:pt x="74904" y="179044"/>
                  </a:lnTo>
                  <a:lnTo>
                    <a:pt x="77368" y="186613"/>
                  </a:lnTo>
                  <a:lnTo>
                    <a:pt x="79438" y="191312"/>
                  </a:lnTo>
                  <a:lnTo>
                    <a:pt x="114541" y="191312"/>
                  </a:lnTo>
                  <a:close/>
                </a:path>
                <a:path w="701039" h="193675">
                  <a:moveTo>
                    <a:pt x="231775" y="146532"/>
                  </a:moveTo>
                  <a:lnTo>
                    <a:pt x="209829" y="109524"/>
                  </a:lnTo>
                  <a:lnTo>
                    <a:pt x="179730" y="96164"/>
                  </a:lnTo>
                  <a:lnTo>
                    <a:pt x="170967" y="91427"/>
                  </a:lnTo>
                  <a:lnTo>
                    <a:pt x="165887" y="86283"/>
                  </a:lnTo>
                  <a:lnTo>
                    <a:pt x="164236" y="79908"/>
                  </a:lnTo>
                  <a:lnTo>
                    <a:pt x="165595" y="74295"/>
                  </a:lnTo>
                  <a:lnTo>
                    <a:pt x="169710" y="69634"/>
                  </a:lnTo>
                  <a:lnTo>
                    <a:pt x="176593" y="66459"/>
                  </a:lnTo>
                  <a:lnTo>
                    <a:pt x="186309" y="65278"/>
                  </a:lnTo>
                  <a:lnTo>
                    <a:pt x="196684" y="65989"/>
                  </a:lnTo>
                  <a:lnTo>
                    <a:pt x="205473" y="67779"/>
                  </a:lnTo>
                  <a:lnTo>
                    <a:pt x="212610" y="70116"/>
                  </a:lnTo>
                  <a:lnTo>
                    <a:pt x="218046" y="72478"/>
                  </a:lnTo>
                  <a:lnTo>
                    <a:pt x="225679" y="44792"/>
                  </a:lnTo>
                  <a:lnTo>
                    <a:pt x="218249" y="41897"/>
                  </a:lnTo>
                  <a:lnTo>
                    <a:pt x="209372" y="39458"/>
                  </a:lnTo>
                  <a:lnTo>
                    <a:pt x="198970" y="37769"/>
                  </a:lnTo>
                  <a:lnTo>
                    <a:pt x="186969" y="37147"/>
                  </a:lnTo>
                  <a:lnTo>
                    <a:pt x="162915" y="40640"/>
                  </a:lnTo>
                  <a:lnTo>
                    <a:pt x="144868" y="50279"/>
                  </a:lnTo>
                  <a:lnTo>
                    <a:pt x="133527" y="64770"/>
                  </a:lnTo>
                  <a:lnTo>
                    <a:pt x="129590" y="82816"/>
                  </a:lnTo>
                  <a:lnTo>
                    <a:pt x="132549" y="97891"/>
                  </a:lnTo>
                  <a:lnTo>
                    <a:pt x="140957" y="110197"/>
                  </a:lnTo>
                  <a:lnTo>
                    <a:pt x="154089" y="120015"/>
                  </a:lnTo>
                  <a:lnTo>
                    <a:pt x="171221" y="127622"/>
                  </a:lnTo>
                  <a:lnTo>
                    <a:pt x="182892" y="132384"/>
                  </a:lnTo>
                  <a:lnTo>
                    <a:pt x="190779" y="137198"/>
                  </a:lnTo>
                  <a:lnTo>
                    <a:pt x="195249" y="142570"/>
                  </a:lnTo>
                  <a:lnTo>
                    <a:pt x="196659" y="148983"/>
                  </a:lnTo>
                  <a:lnTo>
                    <a:pt x="195122" y="155727"/>
                  </a:lnTo>
                  <a:lnTo>
                    <a:pt x="190525" y="160921"/>
                  </a:lnTo>
                  <a:lnTo>
                    <a:pt x="182994" y="164249"/>
                  </a:lnTo>
                  <a:lnTo>
                    <a:pt x="172580" y="165430"/>
                  </a:lnTo>
                  <a:lnTo>
                    <a:pt x="161772" y="164617"/>
                  </a:lnTo>
                  <a:lnTo>
                    <a:pt x="151549" y="162471"/>
                  </a:lnTo>
                  <a:lnTo>
                    <a:pt x="142328" y="159435"/>
                  </a:lnTo>
                  <a:lnTo>
                    <a:pt x="134543" y="155968"/>
                  </a:lnTo>
                  <a:lnTo>
                    <a:pt x="127571" y="184327"/>
                  </a:lnTo>
                  <a:lnTo>
                    <a:pt x="135458" y="187756"/>
                  </a:lnTo>
                  <a:lnTo>
                    <a:pt x="145770" y="190715"/>
                  </a:lnTo>
                  <a:lnTo>
                    <a:pt x="157721" y="192786"/>
                  </a:lnTo>
                  <a:lnTo>
                    <a:pt x="170548" y="193560"/>
                  </a:lnTo>
                  <a:lnTo>
                    <a:pt x="197675" y="189788"/>
                  </a:lnTo>
                  <a:lnTo>
                    <a:pt x="216776" y="179578"/>
                  </a:lnTo>
                  <a:lnTo>
                    <a:pt x="228066" y="164604"/>
                  </a:lnTo>
                  <a:lnTo>
                    <a:pt x="231775" y="146532"/>
                  </a:lnTo>
                  <a:close/>
                </a:path>
                <a:path w="701039" h="193675">
                  <a:moveTo>
                    <a:pt x="278549" y="6769"/>
                  </a:moveTo>
                  <a:lnTo>
                    <a:pt x="272034" y="0"/>
                  </a:lnTo>
                  <a:lnTo>
                    <a:pt x="254698" y="0"/>
                  </a:lnTo>
                  <a:lnTo>
                    <a:pt x="247726" y="6769"/>
                  </a:lnTo>
                  <a:lnTo>
                    <a:pt x="247726" y="23634"/>
                  </a:lnTo>
                  <a:lnTo>
                    <a:pt x="254469" y="30835"/>
                  </a:lnTo>
                  <a:lnTo>
                    <a:pt x="272034" y="30835"/>
                  </a:lnTo>
                  <a:lnTo>
                    <a:pt x="278549" y="23634"/>
                  </a:lnTo>
                  <a:lnTo>
                    <a:pt x="278549" y="6769"/>
                  </a:lnTo>
                  <a:close/>
                </a:path>
                <a:path w="701039" h="193675">
                  <a:moveTo>
                    <a:pt x="280365" y="39624"/>
                  </a:moveTo>
                  <a:lnTo>
                    <a:pt x="245922" y="39624"/>
                  </a:lnTo>
                  <a:lnTo>
                    <a:pt x="245922" y="191300"/>
                  </a:lnTo>
                  <a:lnTo>
                    <a:pt x="280365" y="191300"/>
                  </a:lnTo>
                  <a:lnTo>
                    <a:pt x="280365" y="39624"/>
                  </a:lnTo>
                  <a:close/>
                </a:path>
                <a:path w="701039" h="193675">
                  <a:moveTo>
                    <a:pt x="415150" y="39217"/>
                  </a:moveTo>
                  <a:lnTo>
                    <a:pt x="298577" y="39217"/>
                  </a:lnTo>
                  <a:lnTo>
                    <a:pt x="298577" y="68427"/>
                  </a:lnTo>
                  <a:lnTo>
                    <a:pt x="339305" y="68427"/>
                  </a:lnTo>
                  <a:lnTo>
                    <a:pt x="339305" y="191617"/>
                  </a:lnTo>
                  <a:lnTo>
                    <a:pt x="373735" y="191617"/>
                  </a:lnTo>
                  <a:lnTo>
                    <a:pt x="373735" y="68427"/>
                  </a:lnTo>
                  <a:lnTo>
                    <a:pt x="415150" y="68427"/>
                  </a:lnTo>
                  <a:lnTo>
                    <a:pt x="415150" y="39217"/>
                  </a:lnTo>
                  <a:close/>
                </a:path>
                <a:path w="701039" h="193675">
                  <a:moveTo>
                    <a:pt x="521119" y="162712"/>
                  </a:moveTo>
                  <a:lnTo>
                    <a:pt x="458774" y="162712"/>
                  </a:lnTo>
                  <a:lnTo>
                    <a:pt x="458774" y="127152"/>
                  </a:lnTo>
                  <a:lnTo>
                    <a:pt x="514578" y="127152"/>
                  </a:lnTo>
                  <a:lnTo>
                    <a:pt x="514578" y="99212"/>
                  </a:lnTo>
                  <a:lnTo>
                    <a:pt x="458774" y="99212"/>
                  </a:lnTo>
                  <a:lnTo>
                    <a:pt x="458774" y="67462"/>
                  </a:lnTo>
                  <a:lnTo>
                    <a:pt x="517969" y="67462"/>
                  </a:lnTo>
                  <a:lnTo>
                    <a:pt x="517969" y="39522"/>
                  </a:lnTo>
                  <a:lnTo>
                    <a:pt x="424345" y="39522"/>
                  </a:lnTo>
                  <a:lnTo>
                    <a:pt x="424345" y="67462"/>
                  </a:lnTo>
                  <a:lnTo>
                    <a:pt x="424345" y="99212"/>
                  </a:lnTo>
                  <a:lnTo>
                    <a:pt x="424345" y="127152"/>
                  </a:lnTo>
                  <a:lnTo>
                    <a:pt x="424345" y="162712"/>
                  </a:lnTo>
                  <a:lnTo>
                    <a:pt x="424345" y="191922"/>
                  </a:lnTo>
                  <a:lnTo>
                    <a:pt x="521119" y="191922"/>
                  </a:lnTo>
                  <a:lnTo>
                    <a:pt x="521119" y="162712"/>
                  </a:lnTo>
                  <a:close/>
                </a:path>
                <a:path w="701039" h="193675">
                  <a:moveTo>
                    <a:pt x="642835" y="146532"/>
                  </a:moveTo>
                  <a:lnTo>
                    <a:pt x="620915" y="109524"/>
                  </a:lnTo>
                  <a:lnTo>
                    <a:pt x="590804" y="96164"/>
                  </a:lnTo>
                  <a:lnTo>
                    <a:pt x="582041" y="91427"/>
                  </a:lnTo>
                  <a:lnTo>
                    <a:pt x="576961" y="86283"/>
                  </a:lnTo>
                  <a:lnTo>
                    <a:pt x="575322" y="79908"/>
                  </a:lnTo>
                  <a:lnTo>
                    <a:pt x="576681" y="74295"/>
                  </a:lnTo>
                  <a:lnTo>
                    <a:pt x="580783" y="69634"/>
                  </a:lnTo>
                  <a:lnTo>
                    <a:pt x="587667" y="66459"/>
                  </a:lnTo>
                  <a:lnTo>
                    <a:pt x="597382" y="65278"/>
                  </a:lnTo>
                  <a:lnTo>
                    <a:pt x="607745" y="65989"/>
                  </a:lnTo>
                  <a:lnTo>
                    <a:pt x="616534" y="67779"/>
                  </a:lnTo>
                  <a:lnTo>
                    <a:pt x="623684" y="70116"/>
                  </a:lnTo>
                  <a:lnTo>
                    <a:pt x="629119" y="72478"/>
                  </a:lnTo>
                  <a:lnTo>
                    <a:pt x="636765" y="44792"/>
                  </a:lnTo>
                  <a:lnTo>
                    <a:pt x="629323" y="41897"/>
                  </a:lnTo>
                  <a:lnTo>
                    <a:pt x="620445" y="39458"/>
                  </a:lnTo>
                  <a:lnTo>
                    <a:pt x="610057" y="37769"/>
                  </a:lnTo>
                  <a:lnTo>
                    <a:pt x="598055" y="37147"/>
                  </a:lnTo>
                  <a:lnTo>
                    <a:pt x="573989" y="40640"/>
                  </a:lnTo>
                  <a:lnTo>
                    <a:pt x="555942" y="50279"/>
                  </a:lnTo>
                  <a:lnTo>
                    <a:pt x="544601" y="64770"/>
                  </a:lnTo>
                  <a:lnTo>
                    <a:pt x="540677" y="82816"/>
                  </a:lnTo>
                  <a:lnTo>
                    <a:pt x="543636" y="97891"/>
                  </a:lnTo>
                  <a:lnTo>
                    <a:pt x="552030" y="110197"/>
                  </a:lnTo>
                  <a:lnTo>
                    <a:pt x="565162" y="120015"/>
                  </a:lnTo>
                  <a:lnTo>
                    <a:pt x="582307" y="127622"/>
                  </a:lnTo>
                  <a:lnTo>
                    <a:pt x="593966" y="132384"/>
                  </a:lnTo>
                  <a:lnTo>
                    <a:pt x="601853" y="137198"/>
                  </a:lnTo>
                  <a:lnTo>
                    <a:pt x="606323" y="142570"/>
                  </a:lnTo>
                  <a:lnTo>
                    <a:pt x="607733" y="148983"/>
                  </a:lnTo>
                  <a:lnTo>
                    <a:pt x="606183" y="155727"/>
                  </a:lnTo>
                  <a:lnTo>
                    <a:pt x="601599" y="160921"/>
                  </a:lnTo>
                  <a:lnTo>
                    <a:pt x="594055" y="164249"/>
                  </a:lnTo>
                  <a:lnTo>
                    <a:pt x="583653" y="165430"/>
                  </a:lnTo>
                  <a:lnTo>
                    <a:pt x="572833" y="164617"/>
                  </a:lnTo>
                  <a:lnTo>
                    <a:pt x="562610" y="162471"/>
                  </a:lnTo>
                  <a:lnTo>
                    <a:pt x="553389" y="159435"/>
                  </a:lnTo>
                  <a:lnTo>
                    <a:pt x="545630" y="155968"/>
                  </a:lnTo>
                  <a:lnTo>
                    <a:pt x="538645" y="184327"/>
                  </a:lnTo>
                  <a:lnTo>
                    <a:pt x="546531" y="187756"/>
                  </a:lnTo>
                  <a:lnTo>
                    <a:pt x="556844" y="190715"/>
                  </a:lnTo>
                  <a:lnTo>
                    <a:pt x="568807" y="192786"/>
                  </a:lnTo>
                  <a:lnTo>
                    <a:pt x="581647" y="193560"/>
                  </a:lnTo>
                  <a:lnTo>
                    <a:pt x="608761" y="189788"/>
                  </a:lnTo>
                  <a:lnTo>
                    <a:pt x="627837" y="179578"/>
                  </a:lnTo>
                  <a:lnTo>
                    <a:pt x="639127" y="164604"/>
                  </a:lnTo>
                  <a:lnTo>
                    <a:pt x="642835" y="146532"/>
                  </a:lnTo>
                  <a:close/>
                </a:path>
                <a:path w="701039" h="193675">
                  <a:moveTo>
                    <a:pt x="698627" y="6769"/>
                  </a:moveTo>
                  <a:lnTo>
                    <a:pt x="692099" y="0"/>
                  </a:lnTo>
                  <a:lnTo>
                    <a:pt x="674751" y="0"/>
                  </a:lnTo>
                  <a:lnTo>
                    <a:pt x="667791" y="6769"/>
                  </a:lnTo>
                  <a:lnTo>
                    <a:pt x="667791" y="23634"/>
                  </a:lnTo>
                  <a:lnTo>
                    <a:pt x="674547" y="30835"/>
                  </a:lnTo>
                  <a:lnTo>
                    <a:pt x="692099" y="30835"/>
                  </a:lnTo>
                  <a:lnTo>
                    <a:pt x="698627" y="23634"/>
                  </a:lnTo>
                  <a:lnTo>
                    <a:pt x="698627" y="6769"/>
                  </a:lnTo>
                  <a:close/>
                </a:path>
                <a:path w="701039" h="193675">
                  <a:moveTo>
                    <a:pt x="700417" y="39624"/>
                  </a:moveTo>
                  <a:lnTo>
                    <a:pt x="665988" y="39624"/>
                  </a:lnTo>
                  <a:lnTo>
                    <a:pt x="665988" y="191300"/>
                  </a:lnTo>
                  <a:lnTo>
                    <a:pt x="700417" y="191300"/>
                  </a:lnTo>
                  <a:lnTo>
                    <a:pt x="700417" y="39624"/>
                  </a:lnTo>
                  <a:close/>
                </a:path>
              </a:pathLst>
            </a:custGeom>
            <a:solidFill>
              <a:srgbClr val="FFFFFF"/>
            </a:solidFill>
          </p:spPr>
          <p:txBody>
            <a:bodyPr wrap="square" lIns="0" tIns="0" rIns="0" bIns="0" rtlCol="0"/>
            <a:lstStyle/>
            <a:p>
              <a:endParaRPr dirty="0"/>
            </a:p>
          </p:txBody>
        </p:sp>
        <p:sp>
          <p:nvSpPr>
            <p:cNvPr id="17" name="object 17"/>
            <p:cNvSpPr/>
            <p:nvPr/>
          </p:nvSpPr>
          <p:spPr>
            <a:xfrm>
              <a:off x="4170591" y="6483489"/>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50" y="51777"/>
                  </a:moveTo>
                  <a:lnTo>
                    <a:pt x="455587" y="51777"/>
                  </a:lnTo>
                  <a:lnTo>
                    <a:pt x="427723" y="127203"/>
                  </a:lnTo>
                  <a:lnTo>
                    <a:pt x="400037" y="51777"/>
                  </a:lnTo>
                  <a:lnTo>
                    <a:pt x="385749" y="51777"/>
                  </a:lnTo>
                  <a:lnTo>
                    <a:pt x="357530" y="126847"/>
                  </a:lnTo>
                  <a:lnTo>
                    <a:pt x="330377" y="51777"/>
                  </a:lnTo>
                  <a:lnTo>
                    <a:pt x="314337" y="51777"/>
                  </a:lnTo>
                  <a:lnTo>
                    <a:pt x="349072" y="146062"/>
                  </a:lnTo>
                  <a:lnTo>
                    <a:pt x="365290" y="146062"/>
                  </a:lnTo>
                  <a:lnTo>
                    <a:pt x="392633" y="74549"/>
                  </a:lnTo>
                  <a:lnTo>
                    <a:pt x="419608" y="146062"/>
                  </a:lnTo>
                  <a:lnTo>
                    <a:pt x="435825" y="146062"/>
                  </a:lnTo>
                  <a:lnTo>
                    <a:pt x="470750"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42" y="48742"/>
                  </a:moveTo>
                  <a:lnTo>
                    <a:pt x="584733" y="48742"/>
                  </a:lnTo>
                  <a:lnTo>
                    <a:pt x="584733" y="59766"/>
                  </a:lnTo>
                  <a:lnTo>
                    <a:pt x="583145" y="58026"/>
                  </a:lnTo>
                  <a:lnTo>
                    <a:pt x="583145" y="84328"/>
                  </a:lnTo>
                  <a:lnTo>
                    <a:pt x="583145" y="103174"/>
                  </a:lnTo>
                  <a:lnTo>
                    <a:pt x="576097" y="109397"/>
                  </a:lnTo>
                  <a:lnTo>
                    <a:pt x="557403" y="109397"/>
                  </a:lnTo>
                  <a:lnTo>
                    <a:pt x="550164" y="103174"/>
                  </a:lnTo>
                  <a:lnTo>
                    <a:pt x="550164" y="84328"/>
                  </a:lnTo>
                  <a:lnTo>
                    <a:pt x="557403" y="78270"/>
                  </a:lnTo>
                  <a:lnTo>
                    <a:pt x="576097" y="78270"/>
                  </a:lnTo>
                  <a:lnTo>
                    <a:pt x="583145" y="84328"/>
                  </a:lnTo>
                  <a:lnTo>
                    <a:pt x="583145" y="58026"/>
                  </a:lnTo>
                  <a:lnTo>
                    <a:pt x="579602" y="54102"/>
                  </a:lnTo>
                  <a:lnTo>
                    <a:pt x="573163" y="50101"/>
                  </a:lnTo>
                  <a:lnTo>
                    <a:pt x="565365" y="47752"/>
                  </a:lnTo>
                  <a:lnTo>
                    <a:pt x="556158" y="46964"/>
                  </a:lnTo>
                  <a:lnTo>
                    <a:pt x="538568" y="50228"/>
                  </a:lnTo>
                  <a:lnTo>
                    <a:pt x="523786" y="59550"/>
                  </a:lnTo>
                  <a:lnTo>
                    <a:pt x="513588" y="74282"/>
                  </a:lnTo>
                  <a:lnTo>
                    <a:pt x="509790" y="93751"/>
                  </a:lnTo>
                  <a:lnTo>
                    <a:pt x="513588" y="113258"/>
                  </a:lnTo>
                  <a:lnTo>
                    <a:pt x="523786" y="128054"/>
                  </a:lnTo>
                  <a:lnTo>
                    <a:pt x="538568" y="137439"/>
                  </a:lnTo>
                  <a:lnTo>
                    <a:pt x="556158" y="140716"/>
                  </a:lnTo>
                  <a:lnTo>
                    <a:pt x="564464" y="140081"/>
                  </a:lnTo>
                  <a:lnTo>
                    <a:pt x="571665" y="138163"/>
                  </a:lnTo>
                  <a:lnTo>
                    <a:pt x="577761" y="134950"/>
                  </a:lnTo>
                  <a:lnTo>
                    <a:pt x="582790" y="130403"/>
                  </a:lnTo>
                  <a:lnTo>
                    <a:pt x="582790" y="132168"/>
                  </a:lnTo>
                  <a:lnTo>
                    <a:pt x="581520" y="140830"/>
                  </a:lnTo>
                  <a:lnTo>
                    <a:pt x="577481" y="147193"/>
                  </a:lnTo>
                  <a:lnTo>
                    <a:pt x="570369" y="151117"/>
                  </a:lnTo>
                  <a:lnTo>
                    <a:pt x="559866" y="152450"/>
                  </a:lnTo>
                  <a:lnTo>
                    <a:pt x="551726" y="151777"/>
                  </a:lnTo>
                  <a:lnTo>
                    <a:pt x="543382" y="149860"/>
                  </a:lnTo>
                  <a:lnTo>
                    <a:pt x="535559" y="146837"/>
                  </a:lnTo>
                  <a:lnTo>
                    <a:pt x="529005" y="142849"/>
                  </a:lnTo>
                  <a:lnTo>
                    <a:pt x="515607" y="170243"/>
                  </a:lnTo>
                  <a:lnTo>
                    <a:pt x="525538" y="175514"/>
                  </a:lnTo>
                  <a:lnTo>
                    <a:pt x="537121" y="179298"/>
                  </a:lnTo>
                  <a:lnTo>
                    <a:pt x="550024" y="181584"/>
                  </a:lnTo>
                  <a:lnTo>
                    <a:pt x="563918" y="182346"/>
                  </a:lnTo>
                  <a:lnTo>
                    <a:pt x="588645" y="178955"/>
                  </a:lnTo>
                  <a:lnTo>
                    <a:pt x="607110" y="168656"/>
                  </a:lnTo>
                  <a:lnTo>
                    <a:pt x="617867" y="152450"/>
                  </a:lnTo>
                  <a:lnTo>
                    <a:pt x="618655" y="151282"/>
                  </a:lnTo>
                  <a:lnTo>
                    <a:pt x="622033" y="130403"/>
                  </a:lnTo>
                  <a:lnTo>
                    <a:pt x="622642" y="126669"/>
                  </a:lnTo>
                  <a:lnTo>
                    <a:pt x="622642" y="109397"/>
                  </a:lnTo>
                  <a:lnTo>
                    <a:pt x="622642" y="78270"/>
                  </a:lnTo>
                  <a:lnTo>
                    <a:pt x="622642" y="59766"/>
                  </a:lnTo>
                  <a:lnTo>
                    <a:pt x="622642" y="48742"/>
                  </a:lnTo>
                  <a:close/>
                </a:path>
                <a:path w="1452879" h="182879">
                  <a:moveTo>
                    <a:pt x="742962" y="97320"/>
                  </a:moveTo>
                  <a:lnTo>
                    <a:pt x="741006" y="87363"/>
                  </a:lnTo>
                  <a:lnTo>
                    <a:pt x="738682" y="75565"/>
                  </a:lnTo>
                  <a:lnTo>
                    <a:pt x="737806" y="74371"/>
                  </a:lnTo>
                  <a:lnTo>
                    <a:pt x="727138" y="59804"/>
                  </a:lnTo>
                  <a:lnTo>
                    <a:pt x="710222" y="50203"/>
                  </a:lnTo>
                  <a:lnTo>
                    <a:pt x="705751" y="49504"/>
                  </a:lnTo>
                  <a:lnTo>
                    <a:pt x="705751" y="87363"/>
                  </a:lnTo>
                  <a:lnTo>
                    <a:pt x="674712" y="87363"/>
                  </a:lnTo>
                  <a:lnTo>
                    <a:pt x="676300" y="79171"/>
                  </a:lnTo>
                  <a:lnTo>
                    <a:pt x="681939" y="74371"/>
                  </a:lnTo>
                  <a:lnTo>
                    <a:pt x="698347" y="74371"/>
                  </a:lnTo>
                  <a:lnTo>
                    <a:pt x="704164" y="79171"/>
                  </a:lnTo>
                  <a:lnTo>
                    <a:pt x="705751" y="87363"/>
                  </a:lnTo>
                  <a:lnTo>
                    <a:pt x="705751" y="49504"/>
                  </a:lnTo>
                  <a:lnTo>
                    <a:pt x="650836" y="61074"/>
                  </a:lnTo>
                  <a:lnTo>
                    <a:pt x="635215" y="97320"/>
                  </a:lnTo>
                  <a:lnTo>
                    <a:pt x="639356" y="117436"/>
                  </a:lnTo>
                  <a:lnTo>
                    <a:pt x="651103" y="133451"/>
                  </a:lnTo>
                  <a:lnTo>
                    <a:pt x="669505" y="144018"/>
                  </a:lnTo>
                  <a:lnTo>
                    <a:pt x="693585" y="147840"/>
                  </a:lnTo>
                  <a:lnTo>
                    <a:pt x="706970" y="146837"/>
                  </a:lnTo>
                  <a:lnTo>
                    <a:pt x="718362" y="143878"/>
                  </a:lnTo>
                  <a:lnTo>
                    <a:pt x="727900" y="138976"/>
                  </a:lnTo>
                  <a:lnTo>
                    <a:pt x="735736" y="132181"/>
                  </a:lnTo>
                  <a:lnTo>
                    <a:pt x="721931" y="118135"/>
                  </a:lnTo>
                  <a:lnTo>
                    <a:pt x="714921" y="111010"/>
                  </a:lnTo>
                  <a:lnTo>
                    <a:pt x="708571" y="115824"/>
                  </a:lnTo>
                  <a:lnTo>
                    <a:pt x="703630" y="118135"/>
                  </a:lnTo>
                  <a:lnTo>
                    <a:pt x="684949" y="118135"/>
                  </a:lnTo>
                  <a:lnTo>
                    <a:pt x="678243" y="114211"/>
                  </a:lnTo>
                  <a:lnTo>
                    <a:pt x="675424" y="106743"/>
                  </a:lnTo>
                  <a:lnTo>
                    <a:pt x="742429" y="106743"/>
                  </a:lnTo>
                  <a:lnTo>
                    <a:pt x="742607" y="103911"/>
                  </a:lnTo>
                  <a:lnTo>
                    <a:pt x="742962" y="100164"/>
                  </a:lnTo>
                  <a:lnTo>
                    <a:pt x="742962" y="97320"/>
                  </a:lnTo>
                  <a:close/>
                </a:path>
                <a:path w="1452879" h="182879">
                  <a:moveTo>
                    <a:pt x="795362" y="14058"/>
                  </a:moveTo>
                  <a:lnTo>
                    <a:pt x="755523" y="14058"/>
                  </a:lnTo>
                  <a:lnTo>
                    <a:pt x="755523" y="146062"/>
                  </a:lnTo>
                  <a:lnTo>
                    <a:pt x="795362" y="146062"/>
                  </a:lnTo>
                  <a:lnTo>
                    <a:pt x="795362" y="14058"/>
                  </a:lnTo>
                  <a:close/>
                </a:path>
                <a:path w="1452879" h="182879">
                  <a:moveTo>
                    <a:pt x="852881" y="48742"/>
                  </a:moveTo>
                  <a:lnTo>
                    <a:pt x="813028" y="48742"/>
                  </a:lnTo>
                  <a:lnTo>
                    <a:pt x="813028" y="146050"/>
                  </a:lnTo>
                  <a:lnTo>
                    <a:pt x="852881" y="146050"/>
                  </a:lnTo>
                  <a:lnTo>
                    <a:pt x="852881" y="48742"/>
                  </a:lnTo>
                  <a:close/>
                </a:path>
                <a:path w="1452879" h="182879">
                  <a:moveTo>
                    <a:pt x="856945" y="19748"/>
                  </a:moveTo>
                  <a:lnTo>
                    <a:pt x="855243" y="11798"/>
                  </a:lnTo>
                  <a:lnTo>
                    <a:pt x="850430" y="5549"/>
                  </a:lnTo>
                  <a:lnTo>
                    <a:pt x="842873" y="1460"/>
                  </a:lnTo>
                  <a:lnTo>
                    <a:pt x="832954" y="0"/>
                  </a:lnTo>
                  <a:lnTo>
                    <a:pt x="823036" y="1574"/>
                  </a:lnTo>
                  <a:lnTo>
                    <a:pt x="815479" y="5892"/>
                  </a:lnTo>
                  <a:lnTo>
                    <a:pt x="810653" y="12382"/>
                  </a:lnTo>
                  <a:lnTo>
                    <a:pt x="808977" y="20459"/>
                  </a:lnTo>
                  <a:lnTo>
                    <a:pt x="810653" y="28549"/>
                  </a:lnTo>
                  <a:lnTo>
                    <a:pt x="815479" y="35039"/>
                  </a:lnTo>
                  <a:lnTo>
                    <a:pt x="823036" y="39357"/>
                  </a:lnTo>
                  <a:lnTo>
                    <a:pt x="832954" y="40919"/>
                  </a:lnTo>
                  <a:lnTo>
                    <a:pt x="842873" y="39344"/>
                  </a:lnTo>
                  <a:lnTo>
                    <a:pt x="850430" y="34950"/>
                  </a:lnTo>
                  <a:lnTo>
                    <a:pt x="855243" y="28244"/>
                  </a:lnTo>
                  <a:lnTo>
                    <a:pt x="856945" y="19748"/>
                  </a:lnTo>
                  <a:close/>
                </a:path>
                <a:path w="1452879" h="182879">
                  <a:moveTo>
                    <a:pt x="958164" y="114922"/>
                  </a:moveTo>
                  <a:lnTo>
                    <a:pt x="949515" y="94310"/>
                  </a:lnTo>
                  <a:lnTo>
                    <a:pt x="930478" y="86156"/>
                  </a:lnTo>
                  <a:lnTo>
                    <a:pt x="911453" y="83400"/>
                  </a:lnTo>
                  <a:lnTo>
                    <a:pt x="902792" y="78981"/>
                  </a:lnTo>
                  <a:lnTo>
                    <a:pt x="902792" y="76669"/>
                  </a:lnTo>
                  <a:lnTo>
                    <a:pt x="905611" y="74358"/>
                  </a:lnTo>
                  <a:lnTo>
                    <a:pt x="915847" y="74358"/>
                  </a:lnTo>
                  <a:lnTo>
                    <a:pt x="922235" y="74701"/>
                  </a:lnTo>
                  <a:lnTo>
                    <a:pt x="929119" y="75857"/>
                  </a:lnTo>
                  <a:lnTo>
                    <a:pt x="936332" y="78041"/>
                  </a:lnTo>
                  <a:lnTo>
                    <a:pt x="943698" y="81470"/>
                  </a:lnTo>
                  <a:lnTo>
                    <a:pt x="954646" y="54965"/>
                  </a:lnTo>
                  <a:lnTo>
                    <a:pt x="946175" y="51473"/>
                  </a:lnTo>
                  <a:lnTo>
                    <a:pt x="936434" y="48971"/>
                  </a:lnTo>
                  <a:lnTo>
                    <a:pt x="925982" y="47472"/>
                  </a:lnTo>
                  <a:lnTo>
                    <a:pt x="915314" y="46964"/>
                  </a:lnTo>
                  <a:lnTo>
                    <a:pt x="893914" y="49593"/>
                  </a:lnTo>
                  <a:lnTo>
                    <a:pt x="878459" y="56730"/>
                  </a:lnTo>
                  <a:lnTo>
                    <a:pt x="869099" y="67310"/>
                  </a:lnTo>
                  <a:lnTo>
                    <a:pt x="865936" y="80238"/>
                  </a:lnTo>
                  <a:lnTo>
                    <a:pt x="874623" y="100838"/>
                  </a:lnTo>
                  <a:lnTo>
                    <a:pt x="893711" y="108902"/>
                  </a:lnTo>
                  <a:lnTo>
                    <a:pt x="912812" y="111531"/>
                  </a:lnTo>
                  <a:lnTo>
                    <a:pt x="921486" y="115811"/>
                  </a:lnTo>
                  <a:lnTo>
                    <a:pt x="921486" y="118656"/>
                  </a:lnTo>
                  <a:lnTo>
                    <a:pt x="918845" y="120434"/>
                  </a:lnTo>
                  <a:lnTo>
                    <a:pt x="909142" y="120434"/>
                  </a:lnTo>
                  <a:lnTo>
                    <a:pt x="900341" y="119849"/>
                  </a:lnTo>
                  <a:lnTo>
                    <a:pt x="891438" y="118148"/>
                  </a:lnTo>
                  <a:lnTo>
                    <a:pt x="882980" y="115417"/>
                  </a:lnTo>
                  <a:lnTo>
                    <a:pt x="875461" y="111721"/>
                  </a:lnTo>
                  <a:lnTo>
                    <a:pt x="864527" y="138226"/>
                  </a:lnTo>
                  <a:lnTo>
                    <a:pt x="873201" y="142138"/>
                  </a:lnTo>
                  <a:lnTo>
                    <a:pt x="883881" y="145161"/>
                  </a:lnTo>
                  <a:lnTo>
                    <a:pt x="895819" y="147129"/>
                  </a:lnTo>
                  <a:lnTo>
                    <a:pt x="908253" y="147828"/>
                  </a:lnTo>
                  <a:lnTo>
                    <a:pt x="930198" y="145173"/>
                  </a:lnTo>
                  <a:lnTo>
                    <a:pt x="945781" y="137985"/>
                  </a:lnTo>
                  <a:lnTo>
                    <a:pt x="955078" y="127495"/>
                  </a:lnTo>
                  <a:lnTo>
                    <a:pt x="958164" y="114922"/>
                  </a:lnTo>
                  <a:close/>
                </a:path>
                <a:path w="1452879" h="182879">
                  <a:moveTo>
                    <a:pt x="1010043" y="48742"/>
                  </a:moveTo>
                  <a:lnTo>
                    <a:pt x="970203" y="48742"/>
                  </a:lnTo>
                  <a:lnTo>
                    <a:pt x="970203" y="146050"/>
                  </a:lnTo>
                  <a:lnTo>
                    <a:pt x="1010043" y="146050"/>
                  </a:lnTo>
                  <a:lnTo>
                    <a:pt x="1010043" y="48742"/>
                  </a:lnTo>
                  <a:close/>
                </a:path>
                <a:path w="1452879" h="182879">
                  <a:moveTo>
                    <a:pt x="1014107" y="19748"/>
                  </a:moveTo>
                  <a:lnTo>
                    <a:pt x="1012405" y="11798"/>
                  </a:lnTo>
                  <a:lnTo>
                    <a:pt x="1007592" y="5549"/>
                  </a:lnTo>
                  <a:lnTo>
                    <a:pt x="1000036" y="1460"/>
                  </a:lnTo>
                  <a:lnTo>
                    <a:pt x="990117" y="0"/>
                  </a:lnTo>
                  <a:lnTo>
                    <a:pt x="980198" y="1574"/>
                  </a:lnTo>
                  <a:lnTo>
                    <a:pt x="972642" y="5892"/>
                  </a:lnTo>
                  <a:lnTo>
                    <a:pt x="967816" y="12382"/>
                  </a:lnTo>
                  <a:lnTo>
                    <a:pt x="966139" y="20459"/>
                  </a:lnTo>
                  <a:lnTo>
                    <a:pt x="967816" y="28549"/>
                  </a:lnTo>
                  <a:lnTo>
                    <a:pt x="972642" y="35039"/>
                  </a:lnTo>
                  <a:lnTo>
                    <a:pt x="980198" y="39357"/>
                  </a:lnTo>
                  <a:lnTo>
                    <a:pt x="990117" y="40919"/>
                  </a:lnTo>
                  <a:lnTo>
                    <a:pt x="1000036" y="39344"/>
                  </a:lnTo>
                  <a:lnTo>
                    <a:pt x="1007592" y="34950"/>
                  </a:lnTo>
                  <a:lnTo>
                    <a:pt x="1012405" y="28244"/>
                  </a:lnTo>
                  <a:lnTo>
                    <a:pt x="1014107" y="19748"/>
                  </a:lnTo>
                  <a:close/>
                </a:path>
                <a:path w="1452879" h="182879">
                  <a:moveTo>
                    <a:pt x="1193812" y="90551"/>
                  </a:moveTo>
                  <a:lnTo>
                    <a:pt x="1190879" y="70840"/>
                  </a:lnTo>
                  <a:lnTo>
                    <a:pt x="1182789" y="57289"/>
                  </a:lnTo>
                  <a:lnTo>
                    <a:pt x="1170597" y="49479"/>
                  </a:lnTo>
                  <a:lnTo>
                    <a:pt x="1155369" y="46964"/>
                  </a:lnTo>
                  <a:lnTo>
                    <a:pt x="1145844" y="47955"/>
                  </a:lnTo>
                  <a:lnTo>
                    <a:pt x="1137183" y="50812"/>
                  </a:lnTo>
                  <a:lnTo>
                    <a:pt x="1129550" y="55448"/>
                  </a:lnTo>
                  <a:lnTo>
                    <a:pt x="1123099" y="61722"/>
                  </a:lnTo>
                  <a:lnTo>
                    <a:pt x="1117320" y="55143"/>
                  </a:lnTo>
                  <a:lnTo>
                    <a:pt x="1110195" y="50546"/>
                  </a:lnTo>
                  <a:lnTo>
                    <a:pt x="1101991" y="47853"/>
                  </a:lnTo>
                  <a:lnTo>
                    <a:pt x="1092949" y="46964"/>
                  </a:lnTo>
                  <a:lnTo>
                    <a:pt x="1085227" y="47637"/>
                  </a:lnTo>
                  <a:lnTo>
                    <a:pt x="1078026" y="49657"/>
                  </a:lnTo>
                  <a:lnTo>
                    <a:pt x="1071448" y="53047"/>
                  </a:lnTo>
                  <a:lnTo>
                    <a:pt x="1065606" y="57823"/>
                  </a:lnTo>
                  <a:lnTo>
                    <a:pt x="1065606" y="48742"/>
                  </a:lnTo>
                  <a:lnTo>
                    <a:pt x="1027696" y="48742"/>
                  </a:lnTo>
                  <a:lnTo>
                    <a:pt x="1027696" y="146050"/>
                  </a:lnTo>
                  <a:lnTo>
                    <a:pt x="1067549" y="146050"/>
                  </a:lnTo>
                  <a:lnTo>
                    <a:pt x="1067549" y="85559"/>
                  </a:lnTo>
                  <a:lnTo>
                    <a:pt x="1073010" y="80759"/>
                  </a:lnTo>
                  <a:lnTo>
                    <a:pt x="1086764" y="80759"/>
                  </a:lnTo>
                  <a:lnTo>
                    <a:pt x="1090828" y="85394"/>
                  </a:lnTo>
                  <a:lnTo>
                    <a:pt x="1090828" y="146050"/>
                  </a:lnTo>
                  <a:lnTo>
                    <a:pt x="1130681" y="146050"/>
                  </a:lnTo>
                  <a:lnTo>
                    <a:pt x="1130681" y="85559"/>
                  </a:lnTo>
                  <a:lnTo>
                    <a:pt x="1136142" y="80759"/>
                  </a:lnTo>
                  <a:lnTo>
                    <a:pt x="1149553" y="80759"/>
                  </a:lnTo>
                  <a:lnTo>
                    <a:pt x="1153960" y="85394"/>
                  </a:lnTo>
                  <a:lnTo>
                    <a:pt x="1153960" y="146050"/>
                  </a:lnTo>
                  <a:lnTo>
                    <a:pt x="1193812" y="146050"/>
                  </a:lnTo>
                  <a:lnTo>
                    <a:pt x="1193812" y="90551"/>
                  </a:lnTo>
                  <a:close/>
                </a:path>
                <a:path w="1452879" h="182879">
                  <a:moveTo>
                    <a:pt x="1234084" y="127736"/>
                  </a:moveTo>
                  <a:lnTo>
                    <a:pt x="1228788" y="122758"/>
                  </a:lnTo>
                  <a:lnTo>
                    <a:pt x="1215923" y="122758"/>
                  </a:lnTo>
                  <a:lnTo>
                    <a:pt x="1210449" y="127736"/>
                  </a:lnTo>
                  <a:lnTo>
                    <a:pt x="1210449" y="134848"/>
                  </a:lnTo>
                  <a:lnTo>
                    <a:pt x="1210449" y="141973"/>
                  </a:lnTo>
                  <a:lnTo>
                    <a:pt x="1215923" y="147129"/>
                  </a:lnTo>
                  <a:lnTo>
                    <a:pt x="1228788" y="147129"/>
                  </a:lnTo>
                  <a:lnTo>
                    <a:pt x="1234084" y="141973"/>
                  </a:lnTo>
                  <a:lnTo>
                    <a:pt x="1234084" y="127736"/>
                  </a:lnTo>
                  <a:close/>
                </a:path>
                <a:path w="1452879" h="182879">
                  <a:moveTo>
                    <a:pt x="1340789" y="100876"/>
                  </a:moveTo>
                  <a:lnTo>
                    <a:pt x="1340700" y="98920"/>
                  </a:lnTo>
                  <a:lnTo>
                    <a:pt x="1339557" y="92329"/>
                  </a:lnTo>
                  <a:lnTo>
                    <a:pt x="1337360" y="79629"/>
                  </a:lnTo>
                  <a:lnTo>
                    <a:pt x="1328432" y="65290"/>
                  </a:lnTo>
                  <a:lnTo>
                    <a:pt x="1327797" y="64287"/>
                  </a:lnTo>
                  <a:lnTo>
                    <a:pt x="1324559" y="62103"/>
                  </a:lnTo>
                  <a:lnTo>
                    <a:pt x="1324559" y="92329"/>
                  </a:lnTo>
                  <a:lnTo>
                    <a:pt x="1264602" y="92329"/>
                  </a:lnTo>
                  <a:lnTo>
                    <a:pt x="1267752" y="81356"/>
                  </a:lnTo>
                  <a:lnTo>
                    <a:pt x="1274165" y="72809"/>
                  </a:lnTo>
                  <a:lnTo>
                    <a:pt x="1283296" y="67271"/>
                  </a:lnTo>
                  <a:lnTo>
                    <a:pt x="1294587" y="65290"/>
                  </a:lnTo>
                  <a:lnTo>
                    <a:pt x="1305941" y="67297"/>
                  </a:lnTo>
                  <a:lnTo>
                    <a:pt x="1315059" y="72872"/>
                  </a:lnTo>
                  <a:lnTo>
                    <a:pt x="1321435" y="81432"/>
                  </a:lnTo>
                  <a:lnTo>
                    <a:pt x="1324559" y="92329"/>
                  </a:lnTo>
                  <a:lnTo>
                    <a:pt x="1324559" y="62103"/>
                  </a:lnTo>
                  <a:lnTo>
                    <a:pt x="1313180" y="54394"/>
                  </a:lnTo>
                  <a:lnTo>
                    <a:pt x="1294587" y="50876"/>
                  </a:lnTo>
                  <a:lnTo>
                    <a:pt x="1275867" y="54457"/>
                  </a:lnTo>
                  <a:lnTo>
                    <a:pt x="1261008" y="64427"/>
                  </a:lnTo>
                  <a:lnTo>
                    <a:pt x="1251204" y="79629"/>
                  </a:lnTo>
                  <a:lnTo>
                    <a:pt x="1247673" y="98920"/>
                  </a:lnTo>
                  <a:lnTo>
                    <a:pt x="1251280" y="118300"/>
                  </a:lnTo>
                  <a:lnTo>
                    <a:pt x="1261491" y="133553"/>
                  </a:lnTo>
                  <a:lnTo>
                    <a:pt x="1277353" y="143535"/>
                  </a:lnTo>
                  <a:lnTo>
                    <a:pt x="1297940" y="147116"/>
                  </a:lnTo>
                  <a:lnTo>
                    <a:pt x="1309052" y="146126"/>
                  </a:lnTo>
                  <a:lnTo>
                    <a:pt x="1319009" y="143205"/>
                  </a:lnTo>
                  <a:lnTo>
                    <a:pt x="1327645" y="138417"/>
                  </a:lnTo>
                  <a:lnTo>
                    <a:pt x="1334389" y="132181"/>
                  </a:lnTo>
                  <a:lnTo>
                    <a:pt x="1334795" y="131813"/>
                  </a:lnTo>
                  <a:lnTo>
                    <a:pt x="1325448" y="120789"/>
                  </a:lnTo>
                  <a:lnTo>
                    <a:pt x="1319860" y="125806"/>
                  </a:lnTo>
                  <a:lnTo>
                    <a:pt x="1313472" y="129362"/>
                  </a:lnTo>
                  <a:lnTo>
                    <a:pt x="1306322" y="131483"/>
                  </a:lnTo>
                  <a:lnTo>
                    <a:pt x="1298460" y="132181"/>
                  </a:lnTo>
                  <a:lnTo>
                    <a:pt x="1285659" y="130200"/>
                  </a:lnTo>
                  <a:lnTo>
                    <a:pt x="1275384" y="124599"/>
                  </a:lnTo>
                  <a:lnTo>
                    <a:pt x="1268183" y="115900"/>
                  </a:lnTo>
                  <a:lnTo>
                    <a:pt x="1264602" y="104609"/>
                  </a:lnTo>
                  <a:lnTo>
                    <a:pt x="1340434" y="104609"/>
                  </a:lnTo>
                  <a:lnTo>
                    <a:pt x="1340612" y="103009"/>
                  </a:lnTo>
                  <a:lnTo>
                    <a:pt x="1340789" y="100876"/>
                  </a:lnTo>
                  <a:close/>
                </a:path>
                <a:path w="1452879" h="182879">
                  <a:moveTo>
                    <a:pt x="1452448" y="14058"/>
                  </a:moveTo>
                  <a:lnTo>
                    <a:pt x="1435696" y="14058"/>
                  </a:lnTo>
                  <a:lnTo>
                    <a:pt x="1435696" y="98920"/>
                  </a:lnTo>
                  <a:lnTo>
                    <a:pt x="1433296" y="112598"/>
                  </a:lnTo>
                  <a:lnTo>
                    <a:pt x="1426679" y="123088"/>
                  </a:lnTo>
                  <a:lnTo>
                    <a:pt x="1416723" y="129806"/>
                  </a:lnTo>
                  <a:lnTo>
                    <a:pt x="1404302" y="132181"/>
                  </a:lnTo>
                  <a:lnTo>
                    <a:pt x="1391780" y="129806"/>
                  </a:lnTo>
                  <a:lnTo>
                    <a:pt x="1381772" y="123088"/>
                  </a:lnTo>
                  <a:lnTo>
                    <a:pt x="1375143" y="112598"/>
                  </a:lnTo>
                  <a:lnTo>
                    <a:pt x="1372743" y="98920"/>
                  </a:lnTo>
                  <a:lnTo>
                    <a:pt x="1375143" y="85267"/>
                  </a:lnTo>
                  <a:lnTo>
                    <a:pt x="1381772" y="74841"/>
                  </a:lnTo>
                  <a:lnTo>
                    <a:pt x="1391780" y="68173"/>
                  </a:lnTo>
                  <a:lnTo>
                    <a:pt x="1404302" y="65836"/>
                  </a:lnTo>
                  <a:lnTo>
                    <a:pt x="1416723" y="68173"/>
                  </a:lnTo>
                  <a:lnTo>
                    <a:pt x="1426679" y="74841"/>
                  </a:lnTo>
                  <a:lnTo>
                    <a:pt x="1433296" y="85267"/>
                  </a:lnTo>
                  <a:lnTo>
                    <a:pt x="1435696" y="98920"/>
                  </a:lnTo>
                  <a:lnTo>
                    <a:pt x="1435696" y="14058"/>
                  </a:lnTo>
                  <a:lnTo>
                    <a:pt x="1435519" y="14058"/>
                  </a:lnTo>
                  <a:lnTo>
                    <a:pt x="1435519" y="66001"/>
                  </a:lnTo>
                  <a:lnTo>
                    <a:pt x="1435354" y="65836"/>
                  </a:lnTo>
                  <a:lnTo>
                    <a:pt x="1429004" y="59359"/>
                  </a:lnTo>
                  <a:lnTo>
                    <a:pt x="1421257" y="54635"/>
                  </a:lnTo>
                  <a:lnTo>
                    <a:pt x="1412481" y="51816"/>
                  </a:lnTo>
                  <a:lnTo>
                    <a:pt x="1402892" y="50888"/>
                  </a:lnTo>
                  <a:lnTo>
                    <a:pt x="1383982" y="54330"/>
                  </a:lnTo>
                  <a:lnTo>
                    <a:pt x="1369009" y="64084"/>
                  </a:lnTo>
                  <a:lnTo>
                    <a:pt x="1359179" y="79248"/>
                  </a:lnTo>
                  <a:lnTo>
                    <a:pt x="1355636" y="98920"/>
                  </a:lnTo>
                  <a:lnTo>
                    <a:pt x="1359179" y="118605"/>
                  </a:lnTo>
                  <a:lnTo>
                    <a:pt x="1369009" y="133832"/>
                  </a:lnTo>
                  <a:lnTo>
                    <a:pt x="1383982" y="143649"/>
                  </a:lnTo>
                  <a:lnTo>
                    <a:pt x="1402892" y="147129"/>
                  </a:lnTo>
                  <a:lnTo>
                    <a:pt x="1412836" y="146126"/>
                  </a:lnTo>
                  <a:lnTo>
                    <a:pt x="1421866" y="143129"/>
                  </a:lnTo>
                  <a:lnTo>
                    <a:pt x="1429753" y="138125"/>
                  </a:lnTo>
                  <a:lnTo>
                    <a:pt x="1435239" y="132181"/>
                  </a:lnTo>
                  <a:lnTo>
                    <a:pt x="1436230" y="131114"/>
                  </a:lnTo>
                  <a:lnTo>
                    <a:pt x="1436230" y="146062"/>
                  </a:lnTo>
                  <a:lnTo>
                    <a:pt x="1452448" y="146062"/>
                  </a:lnTo>
                  <a:lnTo>
                    <a:pt x="1452448" y="131114"/>
                  </a:lnTo>
                  <a:lnTo>
                    <a:pt x="1452448" y="66001"/>
                  </a:lnTo>
                  <a:lnTo>
                    <a:pt x="1452448" y="14058"/>
                  </a:lnTo>
                  <a:close/>
                </a:path>
              </a:pathLst>
            </a:custGeom>
            <a:solidFill>
              <a:srgbClr val="EC2168"/>
            </a:solidFill>
          </p:spPr>
          <p:txBody>
            <a:bodyPr wrap="square" lIns="0" tIns="0" rIns="0" bIns="0" rtlCol="0"/>
            <a:lstStyle/>
            <a:p>
              <a:endParaRPr dirty="0"/>
            </a:p>
          </p:txBody>
        </p:sp>
        <p:sp>
          <p:nvSpPr>
            <p:cNvPr id="18" name="object 18"/>
            <p:cNvSpPr/>
            <p:nvPr/>
          </p:nvSpPr>
          <p:spPr>
            <a:xfrm>
              <a:off x="5654298" y="6535258"/>
              <a:ext cx="87998" cy="95351"/>
            </a:xfrm>
            <a:prstGeom prst="rect">
              <a:avLst/>
            </a:prstGeom>
            <a:blipFill>
              <a:blip r:embed="rId12" cstate="print"/>
              <a:stretch>
                <a:fillRect/>
              </a:stretch>
            </a:blipFill>
          </p:spPr>
          <p:txBody>
            <a:bodyPr wrap="square" lIns="0" tIns="0" rIns="0" bIns="0" rtlCol="0"/>
            <a:lstStyle/>
            <a:p>
              <a:endParaRPr dirty="0"/>
            </a:p>
          </p:txBody>
        </p:sp>
        <p:sp>
          <p:nvSpPr>
            <p:cNvPr id="19" name="object 19"/>
            <p:cNvSpPr/>
            <p:nvPr/>
          </p:nvSpPr>
          <p:spPr>
            <a:xfrm>
              <a:off x="5766668" y="6514625"/>
              <a:ext cx="99292" cy="115989"/>
            </a:xfrm>
            <a:prstGeom prst="rect">
              <a:avLst/>
            </a:prstGeom>
            <a:blipFill>
              <a:blip r:embed="rId13" cstate="print"/>
              <a:stretch>
                <a:fillRect/>
              </a:stretch>
            </a:blipFill>
          </p:spPr>
          <p:txBody>
            <a:bodyPr wrap="square" lIns="0" tIns="0" rIns="0" bIns="0" rtlCol="0"/>
            <a:lstStyle/>
            <a:p>
              <a:endParaRPr dirty="0"/>
            </a:p>
          </p:txBody>
        </p:sp>
        <p:sp>
          <p:nvSpPr>
            <p:cNvPr id="20" name="object 20"/>
            <p:cNvSpPr/>
            <p:nvPr/>
          </p:nvSpPr>
          <p:spPr>
            <a:xfrm>
              <a:off x="3514140" y="6534365"/>
              <a:ext cx="2423160" cy="95250"/>
            </a:xfrm>
            <a:custGeom>
              <a:avLst/>
              <a:gdLst/>
              <a:ahLst/>
              <a:cxnLst/>
              <a:rect l="l" t="t" r="r" b="b"/>
              <a:pathLst>
                <a:path w="2423160" h="95250">
                  <a:moveTo>
                    <a:pt x="602983" y="59245"/>
                  </a:moveTo>
                  <a:lnTo>
                    <a:pt x="0" y="59245"/>
                  </a:lnTo>
                  <a:lnTo>
                    <a:pt x="0" y="62420"/>
                  </a:lnTo>
                  <a:lnTo>
                    <a:pt x="602983" y="62420"/>
                  </a:lnTo>
                  <a:lnTo>
                    <a:pt x="602983" y="59245"/>
                  </a:lnTo>
                  <a:close/>
                </a:path>
                <a:path w="2423160" h="95250">
                  <a:moveTo>
                    <a:pt x="2422563" y="0"/>
                  </a:moveTo>
                  <a:lnTo>
                    <a:pt x="2411158" y="1066"/>
                  </a:lnTo>
                  <a:lnTo>
                    <a:pt x="2401633" y="4229"/>
                  </a:lnTo>
                  <a:lnTo>
                    <a:pt x="2394064" y="9461"/>
                  </a:lnTo>
                  <a:lnTo>
                    <a:pt x="2388527" y="16713"/>
                  </a:lnTo>
                  <a:lnTo>
                    <a:pt x="2388527" y="889"/>
                  </a:lnTo>
                  <a:lnTo>
                    <a:pt x="2372296" y="889"/>
                  </a:lnTo>
                  <a:lnTo>
                    <a:pt x="2372296" y="95173"/>
                  </a:lnTo>
                  <a:lnTo>
                    <a:pt x="2389225" y="95173"/>
                  </a:lnTo>
                  <a:lnTo>
                    <a:pt x="2389225" y="48209"/>
                  </a:lnTo>
                  <a:lnTo>
                    <a:pt x="2391270" y="34531"/>
                  </a:lnTo>
                  <a:lnTo>
                    <a:pt x="2397137" y="24561"/>
                  </a:lnTo>
                  <a:lnTo>
                    <a:pt x="2406408" y="18453"/>
                  </a:lnTo>
                  <a:lnTo>
                    <a:pt x="2418677" y="16370"/>
                  </a:lnTo>
                  <a:lnTo>
                    <a:pt x="2422563" y="16548"/>
                  </a:lnTo>
                  <a:lnTo>
                    <a:pt x="2422563" y="0"/>
                  </a:lnTo>
                  <a:close/>
                </a:path>
              </a:pathLst>
            </a:custGeom>
            <a:solidFill>
              <a:srgbClr val="EC2168"/>
            </a:solidFill>
          </p:spPr>
          <p:txBody>
            <a:bodyPr wrap="square" lIns="0" tIns="0" rIns="0" bIns="0" rtlCol="0"/>
            <a:lstStyle/>
            <a:p>
              <a:endParaRPr dirty="0"/>
            </a:p>
          </p:txBody>
        </p:sp>
      </p:grpSp>
      <p:sp>
        <p:nvSpPr>
          <p:cNvPr id="21" name="object 21"/>
          <p:cNvSpPr/>
          <p:nvPr/>
        </p:nvSpPr>
        <p:spPr>
          <a:xfrm>
            <a:off x="6024092" y="6593611"/>
            <a:ext cx="3146425" cy="3175"/>
          </a:xfrm>
          <a:custGeom>
            <a:avLst/>
            <a:gdLst/>
            <a:ahLst/>
            <a:cxnLst/>
            <a:rect l="l" t="t" r="r" b="b"/>
            <a:pathLst>
              <a:path w="3146425" h="3175">
                <a:moveTo>
                  <a:pt x="3145866" y="0"/>
                </a:moveTo>
                <a:lnTo>
                  <a:pt x="0" y="0"/>
                </a:lnTo>
                <a:lnTo>
                  <a:pt x="0" y="3174"/>
                </a:lnTo>
                <a:lnTo>
                  <a:pt x="3145866" y="3174"/>
                </a:lnTo>
                <a:lnTo>
                  <a:pt x="3145866" y="0"/>
                </a:lnTo>
                <a:close/>
              </a:path>
            </a:pathLst>
          </a:custGeom>
          <a:solidFill>
            <a:srgbClr val="EC2168"/>
          </a:solidFill>
        </p:spPr>
        <p:txBody>
          <a:bodyPr wrap="square" lIns="0" tIns="0" rIns="0" bIns="0" rtlCol="0"/>
          <a:lstStyle/>
          <a:p>
            <a:endParaRPr dirty="0"/>
          </a:p>
        </p:txBody>
      </p:sp>
      <p:sp>
        <p:nvSpPr>
          <p:cNvPr id="23" name="object 23"/>
          <p:cNvSpPr/>
          <p:nvPr/>
        </p:nvSpPr>
        <p:spPr>
          <a:xfrm>
            <a:off x="9384631" y="6537945"/>
            <a:ext cx="58419" cy="114935"/>
          </a:xfrm>
          <a:custGeom>
            <a:avLst/>
            <a:gdLst/>
            <a:ahLst/>
            <a:cxnLst/>
            <a:rect l="l" t="t" r="r" b="b"/>
            <a:pathLst>
              <a:path w="58420" h="114934">
                <a:moveTo>
                  <a:pt x="49758" y="0"/>
                </a:moveTo>
                <a:lnTo>
                  <a:pt x="42532" y="0"/>
                </a:lnTo>
                <a:lnTo>
                  <a:pt x="32179" y="1754"/>
                </a:lnTo>
                <a:lnTo>
                  <a:pt x="24139" y="6921"/>
                </a:lnTo>
                <a:lnTo>
                  <a:pt x="18932" y="15355"/>
                </a:lnTo>
                <a:lnTo>
                  <a:pt x="17081" y="26911"/>
                </a:lnTo>
                <a:lnTo>
                  <a:pt x="17081" y="41922"/>
                </a:lnTo>
                <a:lnTo>
                  <a:pt x="0" y="41922"/>
                </a:lnTo>
                <a:lnTo>
                  <a:pt x="0" y="62280"/>
                </a:lnTo>
                <a:lnTo>
                  <a:pt x="17081" y="62280"/>
                </a:lnTo>
                <a:lnTo>
                  <a:pt x="17081" y="114515"/>
                </a:lnTo>
                <a:lnTo>
                  <a:pt x="37515" y="114515"/>
                </a:lnTo>
                <a:lnTo>
                  <a:pt x="37515" y="62280"/>
                </a:lnTo>
                <a:lnTo>
                  <a:pt x="54546" y="62280"/>
                </a:lnTo>
                <a:lnTo>
                  <a:pt x="57099" y="41922"/>
                </a:lnTo>
                <a:lnTo>
                  <a:pt x="37515" y="41922"/>
                </a:lnTo>
                <a:lnTo>
                  <a:pt x="37515" y="23037"/>
                </a:lnTo>
                <a:lnTo>
                  <a:pt x="39103" y="19011"/>
                </a:lnTo>
                <a:lnTo>
                  <a:pt x="57797" y="18999"/>
                </a:lnTo>
                <a:lnTo>
                  <a:pt x="57797" y="800"/>
                </a:lnTo>
                <a:lnTo>
                  <a:pt x="49758" y="0"/>
                </a:lnTo>
                <a:close/>
              </a:path>
            </a:pathLst>
          </a:custGeom>
          <a:solidFill>
            <a:srgbClr val="EC2168"/>
          </a:solidFill>
        </p:spPr>
        <p:txBody>
          <a:bodyPr wrap="square" lIns="0" tIns="0" rIns="0" bIns="0" rtlCol="0"/>
          <a:lstStyle/>
          <a:p>
            <a:endParaRPr dirty="0"/>
          </a:p>
        </p:txBody>
      </p:sp>
      <p:sp>
        <p:nvSpPr>
          <p:cNvPr id="24" name="object 24"/>
          <p:cNvSpPr/>
          <p:nvPr/>
        </p:nvSpPr>
        <p:spPr>
          <a:xfrm>
            <a:off x="9257398" y="6560938"/>
            <a:ext cx="81915" cy="68516"/>
          </a:xfrm>
          <a:prstGeom prst="rect">
            <a:avLst/>
          </a:prstGeom>
          <a:blipFill>
            <a:blip r:embed="rId14" cstate="print"/>
            <a:stretch>
              <a:fillRect/>
            </a:stretch>
          </a:blipFill>
        </p:spPr>
        <p:txBody>
          <a:bodyPr wrap="square" lIns="0" tIns="0" rIns="0" bIns="0" rtlCol="0"/>
          <a:lstStyle/>
          <a:p>
            <a:endParaRPr dirty="0"/>
          </a:p>
        </p:txBody>
      </p:sp>
      <p:sp>
        <p:nvSpPr>
          <p:cNvPr id="25" name="object 25"/>
          <p:cNvSpPr/>
          <p:nvPr/>
        </p:nvSpPr>
        <p:spPr>
          <a:xfrm>
            <a:off x="10305280" y="6537953"/>
            <a:ext cx="111277" cy="114503"/>
          </a:xfrm>
          <a:prstGeom prst="rect">
            <a:avLst/>
          </a:prstGeom>
          <a:blipFill>
            <a:blip r:embed="rId15" cstate="print"/>
            <a:stretch>
              <a:fillRect/>
            </a:stretch>
          </a:blipFill>
        </p:spPr>
        <p:txBody>
          <a:bodyPr wrap="square" lIns="0" tIns="0" rIns="0" bIns="0" rtlCol="0"/>
          <a:lstStyle/>
          <a:p>
            <a:endParaRPr dirty="0"/>
          </a:p>
        </p:txBody>
      </p:sp>
      <p:sp>
        <p:nvSpPr>
          <p:cNvPr id="27" name="object 2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gelisimedu</a:t>
            </a:r>
          </a:p>
        </p:txBody>
      </p:sp>
      <p:sp>
        <p:nvSpPr>
          <p:cNvPr id="28" name="object 28"/>
          <p:cNvSpPr txBox="1">
            <a:spLocks noGrp="1"/>
          </p:cNvSpPr>
          <p:nvPr>
            <p:ph type="dt" sz="half" idx="6"/>
          </p:nvPr>
        </p:nvSpPr>
        <p:spPr>
          <a:prstGeom prst="rect">
            <a:avLst/>
          </a:prstGeom>
        </p:spPr>
        <p:txBody>
          <a:bodyPr vert="horz" wrap="square" lIns="0" tIns="23495" rIns="0" bIns="0" rtlCol="0">
            <a:spAutoFit/>
          </a:bodyPr>
          <a:lstStyle/>
          <a:p>
            <a:pPr marL="12700">
              <a:lnSpc>
                <a:spcPct val="100000"/>
              </a:lnSpc>
              <a:spcBef>
                <a:spcPts val="185"/>
              </a:spcBef>
            </a:pPr>
            <a:r>
              <a:rPr lang="tr-TR" spc="-5" smtClean="0"/>
              <a:t>igugelisim</a:t>
            </a:r>
            <a:endParaRPr spc="-5" dirty="0"/>
          </a:p>
        </p:txBody>
      </p:sp>
      <p:sp>
        <p:nvSpPr>
          <p:cNvPr id="30" name="Metin kutusu 29"/>
          <p:cNvSpPr txBox="1"/>
          <p:nvPr/>
        </p:nvSpPr>
        <p:spPr>
          <a:xfrm>
            <a:off x="4456925" y="895317"/>
            <a:ext cx="7697916" cy="3046988"/>
          </a:xfrm>
          <a:prstGeom prst="rect">
            <a:avLst/>
          </a:prstGeom>
          <a:noFill/>
        </p:spPr>
        <p:txBody>
          <a:bodyPr wrap="square" rtlCol="0">
            <a:spAutoFit/>
          </a:bodyPr>
          <a:lstStyle/>
          <a:p>
            <a:r>
              <a:rPr lang="tr-TR" sz="2400" dirty="0" smtClean="0">
                <a:latin typeface="Cambria" panose="02040503050406030204" pitchFamily="18" charset="0"/>
                <a:ea typeface="Cambria" panose="02040503050406030204" pitchFamily="18" charset="0"/>
              </a:rPr>
              <a:t>Projenin ilk aşamasında veri tabanı olarak </a:t>
            </a:r>
            <a:r>
              <a:rPr lang="tr-TR" sz="2400" i="1" dirty="0" smtClean="0">
                <a:latin typeface="Cambria" panose="02040503050406030204" pitchFamily="18" charset="0"/>
                <a:ea typeface="Cambria" panose="02040503050406030204" pitchFamily="18" charset="0"/>
              </a:rPr>
              <a:t>RAVDESS</a:t>
            </a:r>
            <a:r>
              <a:rPr lang="tr-TR" sz="2400" dirty="0" smtClean="0">
                <a:latin typeface="Cambria" panose="02040503050406030204" pitchFamily="18" charset="0"/>
                <a:ea typeface="Cambria" panose="02040503050406030204" pitchFamily="18" charset="0"/>
              </a:rPr>
              <a:t> veri tabanını kullandık .</a:t>
            </a:r>
            <a:endParaRPr lang="tr-TR" sz="2400" dirty="0">
              <a:latin typeface="Cambria" panose="02040503050406030204" pitchFamily="18" charset="0"/>
              <a:ea typeface="Cambria" panose="02040503050406030204" pitchFamily="18" charset="0"/>
            </a:endParaRPr>
          </a:p>
          <a:p>
            <a:endParaRPr lang="tr-TR" sz="2400" dirty="0" smtClean="0">
              <a:latin typeface="Cambria" panose="02040503050406030204" pitchFamily="18" charset="0"/>
              <a:ea typeface="Cambria" panose="02040503050406030204" pitchFamily="18" charset="0"/>
            </a:endParaRPr>
          </a:p>
          <a:p>
            <a:r>
              <a:rPr lang="tr-TR" sz="2400" dirty="0" smtClean="0">
                <a:latin typeface="Cambria" panose="02040503050406030204" pitchFamily="18" charset="0"/>
                <a:ea typeface="Cambria" panose="02040503050406030204" pitchFamily="18" charset="0"/>
              </a:rPr>
              <a:t>RAVDESS</a:t>
            </a:r>
            <a:r>
              <a:rPr lang="tr-TR" sz="2400" i="1" dirty="0" smtClean="0">
                <a:latin typeface="Cambria" panose="02040503050406030204" pitchFamily="18" charset="0"/>
                <a:ea typeface="Cambria" panose="02040503050406030204" pitchFamily="18" charset="0"/>
              </a:rPr>
              <a:t>, </a:t>
            </a:r>
            <a:r>
              <a:rPr lang="tr-TR" sz="2400" dirty="0" smtClean="0">
                <a:latin typeface="Cambria" panose="02040503050406030204" pitchFamily="18" charset="0"/>
                <a:ea typeface="Cambria" panose="02040503050406030204" pitchFamily="18" charset="0"/>
              </a:rPr>
              <a:t>içinde </a:t>
            </a:r>
            <a:r>
              <a:rPr lang="tr-TR" sz="2400" i="1" dirty="0" smtClean="0">
                <a:latin typeface="Cambria" panose="02040503050406030204" pitchFamily="18" charset="0"/>
                <a:ea typeface="Cambria" panose="02040503050406030204" pitchFamily="18" charset="0"/>
              </a:rPr>
              <a:t>24</a:t>
            </a:r>
            <a:r>
              <a:rPr lang="tr-TR" sz="2400" dirty="0" smtClean="0">
                <a:latin typeface="Cambria" panose="02040503050406030204" pitchFamily="18" charset="0"/>
                <a:ea typeface="Cambria" panose="02040503050406030204" pitchFamily="18" charset="0"/>
              </a:rPr>
              <a:t> seslendirici ve her birinin </a:t>
            </a:r>
            <a:r>
              <a:rPr lang="tr-TR" sz="2400" i="1" dirty="0" smtClean="0">
                <a:latin typeface="Cambria" panose="02040503050406030204" pitchFamily="18" charset="0"/>
                <a:ea typeface="Cambria" panose="02040503050406030204" pitchFamily="18" charset="0"/>
              </a:rPr>
              <a:t>60</a:t>
            </a:r>
            <a:r>
              <a:rPr lang="tr-TR" sz="2400" dirty="0" smtClean="0">
                <a:latin typeface="Cambria" panose="02040503050406030204" pitchFamily="18" charset="0"/>
                <a:ea typeface="Cambria" panose="02040503050406030204" pitchFamily="18" charset="0"/>
              </a:rPr>
              <a:t> kaydı olan toplamda </a:t>
            </a:r>
            <a:r>
              <a:rPr lang="tr-TR" sz="2400" i="1" dirty="0" smtClean="0">
                <a:latin typeface="Cambria" panose="02040503050406030204" pitchFamily="18" charset="0"/>
                <a:ea typeface="Cambria" panose="02040503050406030204" pitchFamily="18" charset="0"/>
              </a:rPr>
              <a:t>1440</a:t>
            </a:r>
            <a:r>
              <a:rPr lang="tr-TR" sz="2400" dirty="0" smtClean="0">
                <a:latin typeface="Cambria" panose="02040503050406030204" pitchFamily="18" charset="0"/>
                <a:ea typeface="Cambria" panose="02040503050406030204" pitchFamily="18" charset="0"/>
              </a:rPr>
              <a:t> kayıt içeren bir </a:t>
            </a:r>
            <a:r>
              <a:rPr lang="tr-TR" sz="2400" i="1" dirty="0" smtClean="0">
                <a:latin typeface="Cambria" panose="02040503050406030204" pitchFamily="18" charset="0"/>
                <a:ea typeface="Cambria" panose="02040503050406030204" pitchFamily="18" charset="0"/>
              </a:rPr>
              <a:t>veri tabanıdır</a:t>
            </a:r>
            <a:r>
              <a:rPr lang="tr-TR" sz="2400" dirty="0" smtClean="0">
                <a:latin typeface="Cambria" panose="02040503050406030204" pitchFamily="18" charset="0"/>
                <a:ea typeface="Cambria" panose="02040503050406030204" pitchFamily="18" charset="0"/>
              </a:rPr>
              <a:t>. </a:t>
            </a:r>
          </a:p>
          <a:p>
            <a:endParaRPr lang="tr-TR" sz="2400" dirty="0" smtClean="0">
              <a:latin typeface="Cambria" panose="02040503050406030204" pitchFamily="18" charset="0"/>
              <a:ea typeface="Cambria" panose="02040503050406030204" pitchFamily="18" charset="0"/>
            </a:endParaRPr>
          </a:p>
          <a:p>
            <a:r>
              <a:rPr lang="tr-TR" sz="2400" dirty="0" smtClean="0">
                <a:latin typeface="Cambria" panose="02040503050406030204" pitchFamily="18" charset="0"/>
                <a:ea typeface="Cambria" panose="02040503050406030204" pitchFamily="18" charset="0"/>
              </a:rPr>
              <a:t>RAVDESS, </a:t>
            </a: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sakin</a:t>
            </a:r>
            <a:r>
              <a:rPr lang="tr-TR" sz="2400" dirty="0">
                <a:latin typeface="Cambria" panose="02040503050406030204" pitchFamily="18" charset="0"/>
                <a:ea typeface="Cambria" panose="02040503050406030204" pitchFamily="18" charset="0"/>
              </a:rPr>
              <a:t>, </a:t>
            </a:r>
            <a:r>
              <a:rPr lang="tr-TR"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mutlu</a:t>
            </a:r>
            <a:r>
              <a:rPr lang="tr-TR" sz="2400" dirty="0">
                <a:latin typeface="Cambria" panose="02040503050406030204" pitchFamily="18" charset="0"/>
                <a:ea typeface="Cambria" panose="02040503050406030204" pitchFamily="18" charset="0"/>
              </a:rPr>
              <a:t>, </a:t>
            </a:r>
            <a:r>
              <a:rPr lang="tr-TR"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üzgün</a:t>
            </a:r>
            <a:r>
              <a:rPr lang="tr-TR" sz="2400" dirty="0">
                <a:latin typeface="Cambria" panose="02040503050406030204" pitchFamily="18" charset="0"/>
                <a:ea typeface="Cambria" panose="02040503050406030204" pitchFamily="18" charset="0"/>
              </a:rPr>
              <a:t>, </a:t>
            </a:r>
            <a:r>
              <a:rPr lang="tr-TR"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kızgın</a:t>
            </a:r>
            <a:r>
              <a:rPr lang="tr-TR" sz="2400" dirty="0">
                <a:latin typeface="Cambria" panose="02040503050406030204" pitchFamily="18" charset="0"/>
                <a:ea typeface="Cambria" panose="02040503050406030204" pitchFamily="18" charset="0"/>
              </a:rPr>
              <a:t>, </a:t>
            </a:r>
            <a:r>
              <a:rPr lang="tr-TR"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korkulu</a:t>
            </a:r>
            <a:r>
              <a:rPr lang="tr-TR" sz="2400" dirty="0">
                <a:latin typeface="Cambria" panose="02040503050406030204" pitchFamily="18" charset="0"/>
                <a:ea typeface="Cambria" panose="02040503050406030204" pitchFamily="18" charset="0"/>
              </a:rPr>
              <a:t>, </a:t>
            </a: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şaşırmış</a:t>
            </a:r>
            <a:r>
              <a:rPr lang="tr-TR" sz="2400" dirty="0" smtClean="0">
                <a:latin typeface="Cambria" panose="02040503050406030204" pitchFamily="18" charset="0"/>
                <a:ea typeface="Cambria" panose="02040503050406030204" pitchFamily="18" charset="0"/>
              </a:rPr>
              <a:t> </a:t>
            </a:r>
            <a:r>
              <a:rPr lang="tr-TR" sz="2400" dirty="0">
                <a:latin typeface="Cambria" panose="02040503050406030204" pitchFamily="18" charset="0"/>
                <a:ea typeface="Cambria" panose="02040503050406030204" pitchFamily="18" charset="0"/>
              </a:rPr>
              <a:t>ve </a:t>
            </a:r>
            <a:r>
              <a:rPr lang="tr-TR" sz="24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tiksinmiş</a:t>
            </a:r>
            <a:r>
              <a:rPr lang="tr-TR" sz="2400" dirty="0" smtClean="0">
                <a:latin typeface="Cambria" panose="02040503050406030204" pitchFamily="18" charset="0"/>
                <a:ea typeface="Cambria" panose="02040503050406030204" pitchFamily="18" charset="0"/>
              </a:rPr>
              <a:t> duygu hallerini içinde bulundurur.</a:t>
            </a:r>
            <a:endParaRPr lang="tr-TR" sz="2400" dirty="0">
              <a:latin typeface="Cambria" panose="02040503050406030204" pitchFamily="18" charset="0"/>
              <a:ea typeface="Cambria" panose="02040503050406030204" pitchFamily="18" charset="0"/>
            </a:endParaRPr>
          </a:p>
        </p:txBody>
      </p:sp>
      <p:pic>
        <p:nvPicPr>
          <p:cNvPr id="38" name="Resim 37"/>
          <p:cNvPicPr>
            <a:picLocks noChangeAspect="1"/>
          </p:cNvPicPr>
          <p:nvPr/>
        </p:nvPicPr>
        <p:blipFill>
          <a:blip r:embed="rId16"/>
          <a:stretch>
            <a:fillRect/>
          </a:stretch>
        </p:blipFill>
        <p:spPr>
          <a:xfrm>
            <a:off x="4456925" y="4171917"/>
            <a:ext cx="7523940" cy="1310951"/>
          </a:xfrm>
          <a:prstGeom prst="rect">
            <a:avLst/>
          </a:prstGeom>
        </p:spPr>
      </p:pic>
      <p:sp>
        <p:nvSpPr>
          <p:cNvPr id="26" name="Slayt Numarası Yer Tutucusu 25"/>
          <p:cNvSpPr>
            <a:spLocks noGrp="1"/>
          </p:cNvSpPr>
          <p:nvPr>
            <p:ph type="sldNum" sz="quarter" idx="7"/>
          </p:nvPr>
        </p:nvSpPr>
        <p:spPr/>
        <p:txBody>
          <a:bodyPr/>
          <a:lstStyle/>
          <a:p>
            <a:fld id="{B6F15528-21DE-4FAA-801E-634DDDAF4B2B}" type="slidenum">
              <a:rPr lang="tr-TR" smtClean="0"/>
              <a:t>9</a:t>
            </a:fld>
            <a:endParaRPr lang="tr-TR" dirty="0"/>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777</Words>
  <Application>Microsoft Office PowerPoint</Application>
  <PresentationFormat>Geniş ekran</PresentationFormat>
  <Paragraphs>141</Paragraphs>
  <Slides>18</Slides>
  <Notes>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18</vt:i4>
      </vt:variant>
    </vt:vector>
  </HeadingPairs>
  <TitlesOfParts>
    <vt:vector size="27" baseType="lpstr">
      <vt:lpstr>Calibri</vt:lpstr>
      <vt:lpstr>Cambria</vt:lpstr>
      <vt:lpstr>Gabriola</vt:lpstr>
      <vt:lpstr>Montserrat-Black</vt:lpstr>
      <vt:lpstr>Montserrat-ExtraBold</vt:lpstr>
      <vt:lpstr>Montserrat-Medium</vt:lpstr>
      <vt:lpstr>Montserrat-SemiBold</vt:lpstr>
      <vt:lpstr>Myriad Pro</vt:lpstr>
      <vt:lpstr>Office Theme</vt:lpstr>
      <vt:lpstr>PowerPoint Sunusu</vt:lpstr>
      <vt:lpstr>PowerPoint Sunusu</vt:lpstr>
      <vt:lpstr>PowerPoint Sunusu</vt:lpstr>
      <vt:lpstr>Giriş</vt:lpstr>
      <vt:lpstr>PowerPoint Sunusu</vt:lpstr>
      <vt:lpstr>Giriş</vt:lpstr>
      <vt:lpstr>PowerPoint Sunusu</vt:lpstr>
      <vt:lpstr>PowerPoint Sunusu</vt:lpstr>
      <vt:lpstr>PowerPoint Sunusu</vt:lpstr>
      <vt:lpstr>PowerPoint Sunusu</vt:lpstr>
      <vt:lpstr>Sesten Özellik Çıkarımı</vt:lpstr>
      <vt:lpstr>PowerPoint Sunusu</vt:lpstr>
      <vt:lpstr>Başarı Oranları</vt:lpstr>
      <vt:lpstr>Programın Ekran Görüntüleri</vt:lpstr>
      <vt:lpstr>PowerPoint Sunusu</vt:lpstr>
      <vt:lpstr>PowerPoint Sunusu</vt:lpstr>
      <vt:lpstr>Sonuç ve Yapılacaklar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ders_sunum_sablonu_1</dc:title>
  <cp:lastModifiedBy>Omer</cp:lastModifiedBy>
  <cp:revision>62</cp:revision>
  <dcterms:created xsi:type="dcterms:W3CDTF">2020-08-21T08:48:13Z</dcterms:created>
  <dcterms:modified xsi:type="dcterms:W3CDTF">2021-01-31T20:07:03Z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2020-08-21T00:00:00Z</vt:filetime>
  </property>
  <property fmtid="{D5CDD505-2E9C-101B-9397-08002B2CF9AE}" pid="3" name="Creator">
    <vt:lpwstr>Adobe Illustrator 24.2 (Macintosh)</vt:lpwstr>
  </property>
  <property fmtid="{D5CDD505-2E9C-101B-9397-08002B2CF9AE}" pid="4" name="LastSaved">
    <vt:filetime>2020-08-21T00:00:00Z</vt:filetime>
  </property>
</Properties>
</file>