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17"/>
  </p:notesMasterIdLst>
  <p:handoutMasterIdLst>
    <p:handoutMasterId r:id="rId18"/>
  </p:handoutMasterIdLst>
  <p:sldIdLst>
    <p:sldId id="256" r:id="rId3"/>
    <p:sldId id="318" r:id="rId4"/>
    <p:sldId id="335" r:id="rId5"/>
    <p:sldId id="326" r:id="rId6"/>
    <p:sldId id="337" r:id="rId7"/>
    <p:sldId id="338" r:id="rId8"/>
    <p:sldId id="331" r:id="rId9"/>
    <p:sldId id="339" r:id="rId10"/>
    <p:sldId id="340" r:id="rId11"/>
    <p:sldId id="342" r:id="rId12"/>
    <p:sldId id="341" r:id="rId13"/>
    <p:sldId id="343" r:id="rId14"/>
    <p:sldId id="344" r:id="rId15"/>
    <p:sldId id="322" r:id="rId16"/>
  </p:sldIdLst>
  <p:sldSz cx="9144000" cy="6858000" type="screen4x3"/>
  <p:notesSz cx="6797675" cy="98726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tserrat Masoliver Puig" initials="MMP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6600"/>
    <a:srgbClr val="FFFF99"/>
    <a:srgbClr val="404040"/>
    <a:srgbClr val="014729"/>
    <a:srgbClr val="606060"/>
    <a:srgbClr val="33CC33"/>
    <a:srgbClr val="FFFF00"/>
    <a:srgbClr val="FFFFCC"/>
    <a:srgbClr val="EBC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1" autoAdjust="0"/>
    <p:restoredTop sz="95284" autoAdjust="0"/>
  </p:normalViewPr>
  <p:slideViewPr>
    <p:cSldViewPr>
      <p:cViewPr varScale="1">
        <p:scale>
          <a:sx n="116" d="100"/>
          <a:sy n="116" d="100"/>
        </p:scale>
        <p:origin x="1992" y="150"/>
      </p:cViewPr>
      <p:guideLst>
        <p:guide orient="horz" pos="618"/>
        <p:guide pos="192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Malet Munté" userId="0eaec7bd-cebc-436a-b23d-0f17370fd292" providerId="ADAL" clId="{4E288AF1-4D2F-4F12-B5B1-8312955D0BA7}"/>
    <pc:docChg chg="undo custSel addSld delSld modSld sldOrd">
      <pc:chgData name="Roger Malet Munté" userId="0eaec7bd-cebc-436a-b23d-0f17370fd292" providerId="ADAL" clId="{4E288AF1-4D2F-4F12-B5B1-8312955D0BA7}" dt="2018-10-01T21:13:15.785" v="355" actId="14100"/>
      <pc:docMkLst>
        <pc:docMk/>
      </pc:docMkLst>
      <pc:sldChg chg="modSp">
        <pc:chgData name="Roger Malet Munté" userId="0eaec7bd-cebc-436a-b23d-0f17370fd292" providerId="ADAL" clId="{4E288AF1-4D2F-4F12-B5B1-8312955D0BA7}" dt="2018-10-01T20:33:06.536" v="1" actId="20577"/>
        <pc:sldMkLst>
          <pc:docMk/>
          <pc:sldMk cId="0" sldId="256"/>
        </pc:sldMkLst>
        <pc:spChg chg="mod">
          <ac:chgData name="Roger Malet Munté" userId="0eaec7bd-cebc-436a-b23d-0f17370fd292" providerId="ADAL" clId="{4E288AF1-4D2F-4F12-B5B1-8312955D0BA7}" dt="2018-10-01T20:33:06.536" v="1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Roger Malet Munté" userId="0eaec7bd-cebc-436a-b23d-0f17370fd292" providerId="ADAL" clId="{BDFE42CF-DFBF-4C10-87EF-2B2291F391FA}"/>
    <pc:docChg chg="undo custSel addSld delSld modSld sldOrd">
      <pc:chgData name="Roger Malet Munté" userId="0eaec7bd-cebc-436a-b23d-0f17370fd292" providerId="ADAL" clId="{BDFE42CF-DFBF-4C10-87EF-2B2291F391FA}" dt="2018-10-02T19:49:55.138" v="2352" actId="113"/>
      <pc:docMkLst>
        <pc:docMk/>
      </pc:docMkLst>
      <pc:sldChg chg="modSp">
        <pc:chgData name="Roger Malet Munté" userId="0eaec7bd-cebc-436a-b23d-0f17370fd292" providerId="ADAL" clId="{BDFE42CF-DFBF-4C10-87EF-2B2291F391FA}" dt="2018-10-02T17:51:31.157" v="65" actId="14100"/>
        <pc:sldMkLst>
          <pc:docMk/>
          <pc:sldMk cId="0" sldId="256"/>
        </pc:sldMkLst>
        <pc:spChg chg="mod">
          <ac:chgData name="Roger Malet Munté" userId="0eaec7bd-cebc-436a-b23d-0f17370fd292" providerId="ADAL" clId="{BDFE42CF-DFBF-4C10-87EF-2B2291F391FA}" dt="2018-10-02T17:51:31.157" v="65" actId="14100"/>
          <ac:spMkLst>
            <pc:docMk/>
            <pc:sldMk cId="0" sldId="256"/>
            <ac:spMk id="5" creationId="{00000000-0000-0000-0000-000000000000}"/>
          </ac:spMkLst>
        </pc:spChg>
      </pc:sldChg>
      <pc:sldChg chg="addSp delSp modSp add ord">
        <pc:chgData name="Roger Malet Munté" userId="0eaec7bd-cebc-436a-b23d-0f17370fd292" providerId="ADAL" clId="{BDFE42CF-DFBF-4C10-87EF-2B2291F391FA}" dt="2018-10-02T18:25:16.173" v="315" actId="1076"/>
        <pc:sldMkLst>
          <pc:docMk/>
          <pc:sldMk cId="3505705158" sldId="318"/>
        </pc:sldMkLst>
        <pc:picChg chg="del">
          <ac:chgData name="Roger Malet Munté" userId="0eaec7bd-cebc-436a-b23d-0f17370fd292" providerId="ADAL" clId="{BDFE42CF-DFBF-4C10-87EF-2B2291F391FA}" dt="2018-10-02T18:22:31.196" v="308" actId="478"/>
          <ac:picMkLst>
            <pc:docMk/>
            <pc:sldMk cId="3505705158" sldId="318"/>
            <ac:picMk id="5" creationId="{F91824EE-CC92-4BDE-A62B-ABDAD7E205D1}"/>
          </ac:picMkLst>
        </pc:picChg>
        <pc:picChg chg="add mod">
          <ac:chgData name="Roger Malet Munté" userId="0eaec7bd-cebc-436a-b23d-0f17370fd292" providerId="ADAL" clId="{BDFE42CF-DFBF-4C10-87EF-2B2291F391FA}" dt="2018-10-02T18:25:16.173" v="315" actId="1076"/>
          <ac:picMkLst>
            <pc:docMk/>
            <pc:sldMk cId="3505705158" sldId="318"/>
            <ac:picMk id="6" creationId="{E5DBE1D7-A366-4E3B-94C8-F980E02737EA}"/>
          </ac:picMkLst>
        </pc:picChg>
      </pc:sldChg>
      <pc:sldChg chg="modSp add">
        <pc:chgData name="Roger Malet Munté" userId="0eaec7bd-cebc-436a-b23d-0f17370fd292" providerId="ADAL" clId="{BDFE42CF-DFBF-4C10-87EF-2B2291F391FA}" dt="2018-10-02T19:49:55.138" v="2352" actId="113"/>
        <pc:sldMkLst>
          <pc:docMk/>
          <pc:sldMk cId="3175547488" sldId="322"/>
        </pc:sldMkLst>
        <pc:spChg chg="mod">
          <ac:chgData name="Roger Malet Munté" userId="0eaec7bd-cebc-436a-b23d-0f17370fd292" providerId="ADAL" clId="{BDFE42CF-DFBF-4C10-87EF-2B2291F391FA}" dt="2018-10-02T19:49:55.138" v="2352" actId="113"/>
          <ac:spMkLst>
            <pc:docMk/>
            <pc:sldMk cId="3175547488" sldId="322"/>
            <ac:spMk id="2" creationId="{00000000-0000-0000-0000-000000000000}"/>
          </ac:spMkLst>
        </pc:spChg>
        <pc:spChg chg="mod">
          <ac:chgData name="Roger Malet Munté" userId="0eaec7bd-cebc-436a-b23d-0f17370fd292" providerId="ADAL" clId="{BDFE42CF-DFBF-4C10-87EF-2B2291F391FA}" dt="2018-10-02T19:38:17.006" v="2002" actId="20577"/>
          <ac:spMkLst>
            <pc:docMk/>
            <pc:sldMk cId="3175547488" sldId="322"/>
            <ac:spMk id="3" creationId="{00000000-0000-0000-0000-000000000000}"/>
          </ac:spMkLst>
        </pc:spChg>
      </pc:sldChg>
    </pc:docChg>
  </pc:docChgLst>
  <pc:docChgLst>
    <pc:chgData name="Roger Malet Munté" userId="0eaec7bd-cebc-436a-b23d-0f17370fd292" providerId="ADAL" clId="{7BD3C2E8-B425-4CDB-B874-8802324BA548}"/>
    <pc:docChg chg="modSld">
      <pc:chgData name="Roger Malet Munté" userId="0eaec7bd-cebc-436a-b23d-0f17370fd292" providerId="ADAL" clId="{7BD3C2E8-B425-4CDB-B874-8802324BA548}" dt="2018-10-29T21:53:15.392" v="6" actId="20577"/>
      <pc:docMkLst>
        <pc:docMk/>
      </pc:docMkLst>
      <pc:sldChg chg="modSp">
        <pc:chgData name="Roger Malet Munté" userId="0eaec7bd-cebc-436a-b23d-0f17370fd292" providerId="ADAL" clId="{7BD3C2E8-B425-4CDB-B874-8802324BA548}" dt="2018-10-29T21:53:15.392" v="6" actId="20577"/>
        <pc:sldMkLst>
          <pc:docMk/>
          <pc:sldMk cId="0" sldId="256"/>
        </pc:sldMkLst>
        <pc:spChg chg="mod">
          <ac:chgData name="Roger Malet Munté" userId="0eaec7bd-cebc-436a-b23d-0f17370fd292" providerId="ADAL" clId="{7BD3C2E8-B425-4CDB-B874-8802324BA548}" dt="2018-10-29T21:53:15.392" v="6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Roger Malet Munté" userId="0eaec7bd-cebc-436a-b23d-0f17370fd292" providerId="ADAL" clId="{0DEB4C1F-B22C-4C8E-9A68-F28461874AD8}"/>
    <pc:docChg chg="undo custSel addSld delSld modSld sldOrd">
      <pc:chgData name="Roger Malet Munté" userId="0eaec7bd-cebc-436a-b23d-0f17370fd292" providerId="ADAL" clId="{0DEB4C1F-B22C-4C8E-9A68-F28461874AD8}" dt="2018-09-26T06:51:02.849" v="772" actId="20577"/>
      <pc:docMkLst>
        <pc:docMk/>
      </pc:docMkLst>
    </pc:docChg>
  </pc:docChgLst>
  <pc:docChgLst>
    <pc:chgData name="Roger Malet Munté" userId="0eaec7bd-cebc-436a-b23d-0f17370fd292" providerId="ADAL" clId="{850B583B-8232-407B-B081-C9E2062FDBA3}"/>
    <pc:docChg chg="undo custSel addSld delSld modSld">
      <pc:chgData name="Roger Malet Munté" userId="0eaec7bd-cebc-436a-b23d-0f17370fd292" providerId="ADAL" clId="{850B583B-8232-407B-B081-C9E2062FDBA3}" dt="2018-09-24T22:41:23.900" v="998"/>
      <pc:docMkLst>
        <pc:docMk/>
      </pc:docMkLst>
      <pc:sldChg chg="modSp">
        <pc:chgData name="Roger Malet Munté" userId="0eaec7bd-cebc-436a-b23d-0f17370fd292" providerId="ADAL" clId="{850B583B-8232-407B-B081-C9E2062FDBA3}" dt="2018-09-24T21:06:33.483" v="132" actId="20577"/>
        <pc:sldMkLst>
          <pc:docMk/>
          <pc:sldMk cId="0" sldId="256"/>
        </pc:sldMkLst>
        <pc:spChg chg="mod">
          <ac:chgData name="Roger Malet Munté" userId="0eaec7bd-cebc-436a-b23d-0f17370fd292" providerId="ADAL" clId="{850B583B-8232-407B-B081-C9E2062FDBA3}" dt="2018-09-24T21:06:33.483" v="132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Roger Malet Munté" userId="0eaec7bd-cebc-436a-b23d-0f17370fd292" providerId="ADAL" clId="{850B583B-8232-407B-B081-C9E2062FDBA3}" dt="2018-09-24T21:06:11.422" v="128" actId="20577"/>
          <ac:spMkLst>
            <pc:docMk/>
            <pc:sldMk cId="0" sldId="256"/>
            <ac:spMk id="6" creationId="{00000000-0000-0000-0000-000000000000}"/>
          </ac:spMkLst>
        </pc:spChg>
      </pc:sldChg>
    </pc:docChg>
  </pc:docChgLst>
  <pc:docChgLst>
    <pc:chgData name="Roger Malet Munté" userId="0eaec7bd-cebc-436a-b23d-0f17370fd292" providerId="ADAL" clId="{B6BBD93A-ABCC-4E52-8E58-62D1EF76AD9B}"/>
    <pc:docChg chg="undo custSel addSld delSld modSld">
      <pc:chgData name="Roger Malet Munté" userId="0eaec7bd-cebc-436a-b23d-0f17370fd292" providerId="ADAL" clId="{B6BBD93A-ABCC-4E52-8E58-62D1EF76AD9B}" dt="2018-10-16T20:50:05.418" v="2128" actId="20577"/>
      <pc:docMkLst>
        <pc:docMk/>
      </pc:docMkLst>
      <pc:sldChg chg="modSp">
        <pc:chgData name="Roger Malet Munté" userId="0eaec7bd-cebc-436a-b23d-0f17370fd292" providerId="ADAL" clId="{B6BBD93A-ABCC-4E52-8E58-62D1EF76AD9B}" dt="2018-10-15T21:55:16.329" v="45" actId="20577"/>
        <pc:sldMkLst>
          <pc:docMk/>
          <pc:sldMk cId="0" sldId="256"/>
        </pc:sldMkLst>
        <pc:spChg chg="mod">
          <ac:chgData name="Roger Malet Munté" userId="0eaec7bd-cebc-436a-b23d-0f17370fd292" providerId="ADAL" clId="{B6BBD93A-ABCC-4E52-8E58-62D1EF76AD9B}" dt="2018-10-15T21:54:14.154" v="35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Roger Malet Munté" userId="0eaec7bd-cebc-436a-b23d-0f17370fd292" providerId="ADAL" clId="{B6BBD93A-ABCC-4E52-8E58-62D1EF76AD9B}" dt="2018-10-15T21:55:16.329" v="45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">
        <pc:chgData name="Roger Malet Munté" userId="0eaec7bd-cebc-436a-b23d-0f17370fd292" providerId="ADAL" clId="{B6BBD93A-ABCC-4E52-8E58-62D1EF76AD9B}" dt="2018-10-16T20:45:16.029" v="2053" actId="15"/>
        <pc:sldMkLst>
          <pc:docMk/>
          <pc:sldMk cId="3505705158" sldId="318"/>
        </pc:sldMkLst>
        <pc:spChg chg="mod">
          <ac:chgData name="Roger Malet Munté" userId="0eaec7bd-cebc-436a-b23d-0f17370fd292" providerId="ADAL" clId="{B6BBD93A-ABCC-4E52-8E58-62D1EF76AD9B}" dt="2018-10-16T20:45:16.029" v="2053" actId="15"/>
          <ac:spMkLst>
            <pc:docMk/>
            <pc:sldMk cId="3505705158" sldId="318"/>
            <ac:spMk id="2" creationId="{00000000-0000-0000-0000-000000000000}"/>
          </ac:spMkLst>
        </pc:spChg>
        <pc:spChg chg="mod">
          <ac:chgData name="Roger Malet Munté" userId="0eaec7bd-cebc-436a-b23d-0f17370fd292" providerId="ADAL" clId="{B6BBD93A-ABCC-4E52-8E58-62D1EF76AD9B}" dt="2018-10-15T21:55:53.383" v="76" actId="20577"/>
          <ac:spMkLst>
            <pc:docMk/>
            <pc:sldMk cId="3505705158" sldId="318"/>
            <ac:spMk id="3" creationId="{00000000-0000-0000-0000-000000000000}"/>
          </ac:spMkLst>
        </pc:spChg>
        <pc:picChg chg="del">
          <ac:chgData name="Roger Malet Munté" userId="0eaec7bd-cebc-436a-b23d-0f17370fd292" providerId="ADAL" clId="{B6BBD93A-ABCC-4E52-8E58-62D1EF76AD9B}" dt="2018-10-15T21:55:58.180" v="77" actId="478"/>
          <ac:picMkLst>
            <pc:docMk/>
            <pc:sldMk cId="3505705158" sldId="318"/>
            <ac:picMk id="6" creationId="{E5DBE1D7-A366-4E3B-94C8-F980E02737EA}"/>
          </ac:picMkLst>
        </pc:picChg>
      </pc:sldChg>
      <pc:sldChg chg="modSp">
        <pc:chgData name="Roger Malet Munté" userId="0eaec7bd-cebc-436a-b23d-0f17370fd292" providerId="ADAL" clId="{B6BBD93A-ABCC-4E52-8E58-62D1EF76AD9B}" dt="2018-10-16T20:19:02.182" v="1919" actId="2710"/>
        <pc:sldMkLst>
          <pc:docMk/>
          <pc:sldMk cId="3175547488" sldId="322"/>
        </pc:sldMkLst>
        <pc:spChg chg="mod">
          <ac:chgData name="Roger Malet Munté" userId="0eaec7bd-cebc-436a-b23d-0f17370fd292" providerId="ADAL" clId="{B6BBD93A-ABCC-4E52-8E58-62D1EF76AD9B}" dt="2018-10-16T20:19:02.182" v="1919" actId="2710"/>
          <ac:spMkLst>
            <pc:docMk/>
            <pc:sldMk cId="3175547488" sldId="322"/>
            <ac:spMk id="2" creationId="{00000000-0000-0000-0000-000000000000}"/>
          </ac:spMkLst>
        </pc:spChg>
      </pc:sldChg>
      <pc:sldChg chg="modSp add">
        <pc:chgData name="Roger Malet Munté" userId="0eaec7bd-cebc-436a-b23d-0f17370fd292" providerId="ADAL" clId="{B6BBD93A-ABCC-4E52-8E58-62D1EF76AD9B}" dt="2018-10-16T20:47:22.759" v="2071" actId="20577"/>
        <pc:sldMkLst>
          <pc:docMk/>
          <pc:sldMk cId="1672727137" sldId="323"/>
        </pc:sldMkLst>
        <pc:spChg chg="mod">
          <ac:chgData name="Roger Malet Munté" userId="0eaec7bd-cebc-436a-b23d-0f17370fd292" providerId="ADAL" clId="{B6BBD93A-ABCC-4E52-8E58-62D1EF76AD9B}" dt="2018-10-16T20:47:22.759" v="2071" actId="20577"/>
          <ac:spMkLst>
            <pc:docMk/>
            <pc:sldMk cId="1672727137" sldId="323"/>
            <ac:spMk id="2" creationId="{00000000-0000-0000-0000-000000000000}"/>
          </ac:spMkLst>
        </pc:spChg>
      </pc:sldChg>
      <pc:sldChg chg="modSp add">
        <pc:chgData name="Roger Malet Munté" userId="0eaec7bd-cebc-436a-b23d-0f17370fd292" providerId="ADAL" clId="{B6BBD93A-ABCC-4E52-8E58-62D1EF76AD9B}" dt="2018-10-16T20:50:05.418" v="2128" actId="20577"/>
        <pc:sldMkLst>
          <pc:docMk/>
          <pc:sldMk cId="2809037436" sldId="324"/>
        </pc:sldMkLst>
        <pc:spChg chg="mod">
          <ac:chgData name="Roger Malet Munté" userId="0eaec7bd-cebc-436a-b23d-0f17370fd292" providerId="ADAL" clId="{B6BBD93A-ABCC-4E52-8E58-62D1EF76AD9B}" dt="2018-10-16T20:50:05.418" v="2128" actId="20577"/>
          <ac:spMkLst>
            <pc:docMk/>
            <pc:sldMk cId="2809037436" sldId="324"/>
            <ac:spMk id="2" creationId="{00000000-0000-0000-0000-000000000000}"/>
          </ac:spMkLst>
        </pc:spChg>
        <pc:spChg chg="mod">
          <ac:chgData name="Roger Malet Munté" userId="0eaec7bd-cebc-436a-b23d-0f17370fd292" providerId="ADAL" clId="{B6BBD93A-ABCC-4E52-8E58-62D1EF76AD9B}" dt="2018-10-16T20:48:35.835" v="2094" actId="20577"/>
          <ac:spMkLst>
            <pc:docMk/>
            <pc:sldMk cId="2809037436" sldId="324"/>
            <ac:spMk id="3" creationId="{00000000-0000-0000-0000-000000000000}"/>
          </ac:spMkLst>
        </pc:spChg>
      </pc:sldChg>
      <pc:sldChg chg="addSp delSp modSp add">
        <pc:chgData name="Roger Malet Munté" userId="0eaec7bd-cebc-436a-b23d-0f17370fd292" providerId="ADAL" clId="{B6BBD93A-ABCC-4E52-8E58-62D1EF76AD9B}" dt="2018-10-16T19:03:30.403" v="869" actId="478"/>
        <pc:sldMkLst>
          <pc:docMk/>
          <pc:sldMk cId="3001618227" sldId="325"/>
        </pc:sldMkLst>
        <pc:spChg chg="mod">
          <ac:chgData name="Roger Malet Munté" userId="0eaec7bd-cebc-436a-b23d-0f17370fd292" providerId="ADAL" clId="{B6BBD93A-ABCC-4E52-8E58-62D1EF76AD9B}" dt="2018-10-15T22:15:48.226" v="535" actId="20577"/>
          <ac:spMkLst>
            <pc:docMk/>
            <pc:sldMk cId="3001618227" sldId="325"/>
            <ac:spMk id="2" creationId="{00000000-0000-0000-0000-000000000000}"/>
          </ac:spMkLst>
        </pc:spChg>
        <pc:picChg chg="add mod">
          <ac:chgData name="Roger Malet Munté" userId="0eaec7bd-cebc-436a-b23d-0f17370fd292" providerId="ADAL" clId="{B6BBD93A-ABCC-4E52-8E58-62D1EF76AD9B}" dt="2018-10-16T18:39:21.395" v="851" actId="1076"/>
          <ac:picMkLst>
            <pc:docMk/>
            <pc:sldMk cId="3001618227" sldId="325"/>
            <ac:picMk id="5" creationId="{FBB587C2-6D40-4D60-832D-F4E75444F863}"/>
          </ac:picMkLst>
        </pc:picChg>
        <pc:picChg chg="add del">
          <ac:chgData name="Roger Malet Munté" userId="0eaec7bd-cebc-436a-b23d-0f17370fd292" providerId="ADAL" clId="{B6BBD93A-ABCC-4E52-8E58-62D1EF76AD9B}" dt="2018-10-16T19:03:30.403" v="869" actId="478"/>
          <ac:picMkLst>
            <pc:docMk/>
            <pc:sldMk cId="3001618227" sldId="325"/>
            <ac:picMk id="6" creationId="{5CD8AB37-FC20-439C-84CD-DBC20686466A}"/>
          </ac:picMkLst>
        </pc:picChg>
      </pc:sldChg>
      <pc:sldChg chg="modSp add">
        <pc:chgData name="Roger Malet Munté" userId="0eaec7bd-cebc-436a-b23d-0f17370fd292" providerId="ADAL" clId="{B6BBD93A-ABCC-4E52-8E58-62D1EF76AD9B}" dt="2018-10-15T22:21:31.565" v="718" actId="207"/>
        <pc:sldMkLst>
          <pc:docMk/>
          <pc:sldMk cId="246096129" sldId="326"/>
        </pc:sldMkLst>
        <pc:spChg chg="mod">
          <ac:chgData name="Roger Malet Munté" userId="0eaec7bd-cebc-436a-b23d-0f17370fd292" providerId="ADAL" clId="{B6BBD93A-ABCC-4E52-8E58-62D1EF76AD9B}" dt="2018-10-15T22:21:31.565" v="718" actId="207"/>
          <ac:spMkLst>
            <pc:docMk/>
            <pc:sldMk cId="246096129" sldId="326"/>
            <ac:spMk id="2" creationId="{00000000-0000-0000-0000-000000000000}"/>
          </ac:spMkLst>
        </pc:spChg>
        <pc:spChg chg="mod">
          <ac:chgData name="Roger Malet Munté" userId="0eaec7bd-cebc-436a-b23d-0f17370fd292" providerId="ADAL" clId="{B6BBD93A-ABCC-4E52-8E58-62D1EF76AD9B}" dt="2018-10-15T22:17:29.380" v="576" actId="20577"/>
          <ac:spMkLst>
            <pc:docMk/>
            <pc:sldMk cId="246096129" sldId="326"/>
            <ac:spMk id="3" creationId="{00000000-0000-0000-0000-000000000000}"/>
          </ac:spMkLst>
        </pc:spChg>
      </pc:sldChg>
      <pc:sldChg chg="modSp add">
        <pc:chgData name="Roger Malet Munté" userId="0eaec7bd-cebc-436a-b23d-0f17370fd292" providerId="ADAL" clId="{B6BBD93A-ABCC-4E52-8E58-62D1EF76AD9B}" dt="2018-10-16T18:40:24.775" v="866" actId="20577"/>
        <pc:sldMkLst>
          <pc:docMk/>
          <pc:sldMk cId="2866125593" sldId="327"/>
        </pc:sldMkLst>
        <pc:spChg chg="mod">
          <ac:chgData name="Roger Malet Munté" userId="0eaec7bd-cebc-436a-b23d-0f17370fd292" providerId="ADAL" clId="{B6BBD93A-ABCC-4E52-8E58-62D1EF76AD9B}" dt="2018-10-15T22:27:08.520" v="848" actId="20577"/>
          <ac:spMkLst>
            <pc:docMk/>
            <pc:sldMk cId="2866125593" sldId="327"/>
            <ac:spMk id="2" creationId="{00000000-0000-0000-0000-000000000000}"/>
          </ac:spMkLst>
        </pc:spChg>
        <pc:spChg chg="mod">
          <ac:chgData name="Roger Malet Munté" userId="0eaec7bd-cebc-436a-b23d-0f17370fd292" providerId="ADAL" clId="{B6BBD93A-ABCC-4E52-8E58-62D1EF76AD9B}" dt="2018-10-16T18:40:24.775" v="866" actId="20577"/>
          <ac:spMkLst>
            <pc:docMk/>
            <pc:sldMk cId="2866125593" sldId="327"/>
            <ac:spMk id="3" creationId="{00000000-0000-0000-0000-000000000000}"/>
          </ac:spMkLst>
        </pc:spChg>
      </pc:sldChg>
      <pc:sldChg chg="delSp modSp add">
        <pc:chgData name="Roger Malet Munté" userId="0eaec7bd-cebc-436a-b23d-0f17370fd292" providerId="ADAL" clId="{B6BBD93A-ABCC-4E52-8E58-62D1EF76AD9B}" dt="2018-10-16T19:03:51.536" v="873" actId="14100"/>
        <pc:sldMkLst>
          <pc:docMk/>
          <pc:sldMk cId="2294522645" sldId="329"/>
        </pc:sldMkLst>
        <pc:picChg chg="del">
          <ac:chgData name="Roger Malet Munté" userId="0eaec7bd-cebc-436a-b23d-0f17370fd292" providerId="ADAL" clId="{B6BBD93A-ABCC-4E52-8E58-62D1EF76AD9B}" dt="2018-10-16T19:03:43.593" v="871" actId="478"/>
          <ac:picMkLst>
            <pc:docMk/>
            <pc:sldMk cId="2294522645" sldId="329"/>
            <ac:picMk id="5" creationId="{FBB587C2-6D40-4D60-832D-F4E75444F863}"/>
          </ac:picMkLst>
        </pc:picChg>
        <pc:picChg chg="mod">
          <ac:chgData name="Roger Malet Munté" userId="0eaec7bd-cebc-436a-b23d-0f17370fd292" providerId="ADAL" clId="{B6BBD93A-ABCC-4E52-8E58-62D1EF76AD9B}" dt="2018-10-16T19:03:51.536" v="873" actId="14100"/>
          <ac:picMkLst>
            <pc:docMk/>
            <pc:sldMk cId="2294522645" sldId="329"/>
            <ac:picMk id="6" creationId="{5CD8AB37-FC20-439C-84CD-DBC20686466A}"/>
          </ac:picMkLst>
        </pc:picChg>
      </pc:sldChg>
      <pc:sldChg chg="addSp delSp modSp add">
        <pc:chgData name="Roger Malet Munté" userId="0eaec7bd-cebc-436a-b23d-0f17370fd292" providerId="ADAL" clId="{B6BBD93A-ABCC-4E52-8E58-62D1EF76AD9B}" dt="2018-10-16T19:05:17.298" v="897" actId="20577"/>
        <pc:sldMkLst>
          <pc:docMk/>
          <pc:sldMk cId="2129460298" sldId="330"/>
        </pc:sldMkLst>
        <pc:spChg chg="mod">
          <ac:chgData name="Roger Malet Munté" userId="0eaec7bd-cebc-436a-b23d-0f17370fd292" providerId="ADAL" clId="{B6BBD93A-ABCC-4E52-8E58-62D1EF76AD9B}" dt="2018-10-16T19:05:17.298" v="897" actId="20577"/>
          <ac:spMkLst>
            <pc:docMk/>
            <pc:sldMk cId="2129460298" sldId="330"/>
            <ac:spMk id="2" creationId="{00000000-0000-0000-0000-000000000000}"/>
          </ac:spMkLst>
        </pc:spChg>
        <pc:picChg chg="add mod">
          <ac:chgData name="Roger Malet Munté" userId="0eaec7bd-cebc-436a-b23d-0f17370fd292" providerId="ADAL" clId="{B6BBD93A-ABCC-4E52-8E58-62D1EF76AD9B}" dt="2018-10-16T19:04:43.743" v="878" actId="1076"/>
          <ac:picMkLst>
            <pc:docMk/>
            <pc:sldMk cId="2129460298" sldId="330"/>
            <ac:picMk id="5" creationId="{E9BC5740-D9F6-4916-8656-CC1DE31A9748}"/>
          </ac:picMkLst>
        </pc:picChg>
        <pc:picChg chg="del">
          <ac:chgData name="Roger Malet Munté" userId="0eaec7bd-cebc-436a-b23d-0f17370fd292" providerId="ADAL" clId="{B6BBD93A-ABCC-4E52-8E58-62D1EF76AD9B}" dt="2018-10-16T19:04:33.817" v="875" actId="478"/>
          <ac:picMkLst>
            <pc:docMk/>
            <pc:sldMk cId="2129460298" sldId="330"/>
            <ac:picMk id="6" creationId="{5CD8AB37-FC20-439C-84CD-DBC20686466A}"/>
          </ac:picMkLst>
        </pc:picChg>
      </pc:sldChg>
      <pc:sldChg chg="modSp add">
        <pc:chgData name="Roger Malet Munté" userId="0eaec7bd-cebc-436a-b23d-0f17370fd292" providerId="ADAL" clId="{B6BBD93A-ABCC-4E52-8E58-62D1EF76AD9B}" dt="2018-10-16T19:52:04.835" v="937" actId="6549"/>
        <pc:sldMkLst>
          <pc:docMk/>
          <pc:sldMk cId="3201994204" sldId="331"/>
        </pc:sldMkLst>
        <pc:spChg chg="mod">
          <ac:chgData name="Roger Malet Munté" userId="0eaec7bd-cebc-436a-b23d-0f17370fd292" providerId="ADAL" clId="{B6BBD93A-ABCC-4E52-8E58-62D1EF76AD9B}" dt="2018-10-16T19:52:04.835" v="937" actId="6549"/>
          <ac:spMkLst>
            <pc:docMk/>
            <pc:sldMk cId="3201994204" sldId="331"/>
            <ac:spMk id="2" creationId="{00000000-0000-0000-0000-000000000000}"/>
          </ac:spMkLst>
        </pc:spChg>
      </pc:sldChg>
      <pc:sldChg chg="modSp add">
        <pc:chgData name="Roger Malet Munté" userId="0eaec7bd-cebc-436a-b23d-0f17370fd292" providerId="ADAL" clId="{B6BBD93A-ABCC-4E52-8E58-62D1EF76AD9B}" dt="2018-10-16T19:53:02.023" v="953" actId="20577"/>
        <pc:sldMkLst>
          <pc:docMk/>
          <pc:sldMk cId="358373221" sldId="332"/>
        </pc:sldMkLst>
        <pc:spChg chg="mod">
          <ac:chgData name="Roger Malet Munté" userId="0eaec7bd-cebc-436a-b23d-0f17370fd292" providerId="ADAL" clId="{B6BBD93A-ABCC-4E52-8E58-62D1EF76AD9B}" dt="2018-10-16T19:53:02.023" v="953" actId="20577"/>
          <ac:spMkLst>
            <pc:docMk/>
            <pc:sldMk cId="358373221" sldId="332"/>
            <ac:spMk id="2" creationId="{00000000-0000-0000-0000-000000000000}"/>
          </ac:spMkLst>
        </pc:spChg>
      </pc:sldChg>
      <pc:sldChg chg="modSp add">
        <pc:chgData name="Roger Malet Munté" userId="0eaec7bd-cebc-436a-b23d-0f17370fd292" providerId="ADAL" clId="{B6BBD93A-ABCC-4E52-8E58-62D1EF76AD9B}" dt="2018-10-16T19:59:42.734" v="1072" actId="20577"/>
        <pc:sldMkLst>
          <pc:docMk/>
          <pc:sldMk cId="220818195" sldId="333"/>
        </pc:sldMkLst>
        <pc:spChg chg="mod">
          <ac:chgData name="Roger Malet Munté" userId="0eaec7bd-cebc-436a-b23d-0f17370fd292" providerId="ADAL" clId="{B6BBD93A-ABCC-4E52-8E58-62D1EF76AD9B}" dt="2018-10-16T19:59:42.734" v="1072" actId="20577"/>
          <ac:spMkLst>
            <pc:docMk/>
            <pc:sldMk cId="220818195" sldId="333"/>
            <ac:spMk id="2" creationId="{00000000-0000-0000-0000-000000000000}"/>
          </ac:spMkLst>
        </pc:spChg>
      </pc:sldChg>
      <pc:sldChg chg="modSp add">
        <pc:chgData name="Roger Malet Munté" userId="0eaec7bd-cebc-436a-b23d-0f17370fd292" providerId="ADAL" clId="{B6BBD93A-ABCC-4E52-8E58-62D1EF76AD9B}" dt="2018-10-16T20:00:01.928" v="1075" actId="20577"/>
        <pc:sldMkLst>
          <pc:docMk/>
          <pc:sldMk cId="585416562" sldId="334"/>
        </pc:sldMkLst>
        <pc:spChg chg="mod">
          <ac:chgData name="Roger Malet Munté" userId="0eaec7bd-cebc-436a-b23d-0f17370fd292" providerId="ADAL" clId="{B6BBD93A-ABCC-4E52-8E58-62D1EF76AD9B}" dt="2018-10-16T20:00:01.928" v="1075" actId="20577"/>
          <ac:spMkLst>
            <pc:docMk/>
            <pc:sldMk cId="585416562" sldId="334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4813" cy="49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anose="02020603050405020304" pitchFamily="18" charset="0"/>
              </a:defRPr>
            </a:lvl1pPr>
          </a:lstStyle>
          <a:p>
            <a:endParaRPr lang="es-ES" altLang="es-E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4" y="1"/>
            <a:ext cx="2944812" cy="49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anose="02020603050405020304" pitchFamily="18" charset="0"/>
              </a:defRPr>
            </a:lvl1pPr>
          </a:lstStyle>
          <a:p>
            <a:endParaRPr lang="es-ES" altLang="es-E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78558"/>
            <a:ext cx="2944813" cy="49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anose="02020603050405020304" pitchFamily="18" charset="0"/>
              </a:defRPr>
            </a:lvl1pPr>
          </a:lstStyle>
          <a:p>
            <a:endParaRPr lang="es-ES" altLang="es-E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4" y="9378558"/>
            <a:ext cx="2944812" cy="49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anose="02020603050405020304" pitchFamily="18" charset="0"/>
              </a:defRPr>
            </a:lvl1pPr>
          </a:lstStyle>
          <a:p>
            <a:fld id="{37AC74E9-1CFF-4D23-94EB-FD48C9E3B428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95467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anose="02020603050405020304" pitchFamily="18" charset="0"/>
              </a:defRPr>
            </a:lvl1pPr>
          </a:lstStyle>
          <a:p>
            <a:endParaRPr lang="ca-ES" altLang="es-E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1"/>
            <a:ext cx="2946400" cy="49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anose="02020603050405020304" pitchFamily="18" charset="0"/>
              </a:defRPr>
            </a:lvl1pPr>
          </a:lstStyle>
          <a:p>
            <a:endParaRPr lang="ca-ES" altLang="es-ES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688490"/>
            <a:ext cx="5438775" cy="444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altLang="es-ES"/>
              <a:t>Feu clic aquí per editar els estils de text del patró</a:t>
            </a:r>
          </a:p>
          <a:p>
            <a:pPr lvl="1"/>
            <a:r>
              <a:rPr lang="ca-ES" altLang="es-ES"/>
              <a:t>Segon nivell</a:t>
            </a:r>
          </a:p>
          <a:p>
            <a:pPr lvl="2"/>
            <a:r>
              <a:rPr lang="ca-ES" altLang="es-ES"/>
              <a:t>Tercer nivell</a:t>
            </a:r>
          </a:p>
          <a:p>
            <a:pPr lvl="3"/>
            <a:r>
              <a:rPr lang="ca-ES" altLang="es-ES"/>
              <a:t>Quart nivell</a:t>
            </a:r>
          </a:p>
          <a:p>
            <a:pPr lvl="4"/>
            <a:r>
              <a:rPr lang="ca-ES" altLang="es-ES"/>
              <a:t>Cinquè nivell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6978"/>
            <a:ext cx="2946400" cy="49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anose="02020603050405020304" pitchFamily="18" charset="0"/>
              </a:defRPr>
            </a:lvl1pPr>
          </a:lstStyle>
          <a:p>
            <a:endParaRPr lang="ca-ES" altLang="es-E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376978"/>
            <a:ext cx="2946400" cy="49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anose="02020603050405020304" pitchFamily="18" charset="0"/>
              </a:defRPr>
            </a:lvl1pPr>
          </a:lstStyle>
          <a:p>
            <a:fld id="{54C5B3EF-C55A-47F5-A084-69998F892896}" type="slidenum">
              <a:rPr lang="ca-ES" altLang="es-ES"/>
              <a:pPr/>
              <a:t>‹#›</a:t>
            </a:fld>
            <a:endParaRPr lang="ca-ES" altLang="es-ES"/>
          </a:p>
        </p:txBody>
      </p:sp>
    </p:spTree>
    <p:extLst>
      <p:ext uri="{BB962C8B-B14F-4D97-AF65-F5344CB8AC3E}">
        <p14:creationId xmlns:p14="http://schemas.microsoft.com/office/powerpoint/2010/main" val="2860969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02998-BD4C-4658-9E2A-D459A60E763D}" type="slidenum">
              <a:rPr lang="ca-ES" altLang="es-ES"/>
              <a:pPr/>
              <a:t>1</a:t>
            </a:fld>
            <a:endParaRPr lang="ca-ES" altLang="es-E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 altLang="es-ES" dirty="0"/>
          </a:p>
        </p:txBody>
      </p:sp>
    </p:spTree>
    <p:extLst>
      <p:ext uri="{BB962C8B-B14F-4D97-AF65-F5344CB8AC3E}">
        <p14:creationId xmlns:p14="http://schemas.microsoft.com/office/powerpoint/2010/main" val="271874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27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2987824" y="548680"/>
            <a:ext cx="5698976" cy="648072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659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2723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 hasCustomPrompt="1"/>
          </p:nvPr>
        </p:nvSpPr>
        <p:spPr>
          <a:xfrm>
            <a:off x="-6827" y="1988840"/>
            <a:ext cx="9144000" cy="620688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2C4023"/>
                </a:solidFill>
              </a:defRPr>
            </a:lvl1pPr>
          </a:lstStyle>
          <a:p>
            <a:r>
              <a:rPr lang="es-ES" dirty="0" err="1"/>
              <a:t>Títol</a:t>
            </a:r>
            <a:r>
              <a:rPr lang="es-ES" dirty="0"/>
              <a:t> de la </a:t>
            </a:r>
            <a:r>
              <a:rPr lang="es-ES" dirty="0" err="1"/>
              <a:t>presentació</a:t>
            </a:r>
            <a:endParaRPr lang="es-ES" dirty="0"/>
          </a:p>
        </p:txBody>
      </p:sp>
      <p:sp>
        <p:nvSpPr>
          <p:cNvPr id="3" name="Subtíto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8FC88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 dirty="0"/>
              <a:t>Subtítol</a:t>
            </a:r>
            <a:endParaRPr lang="es-ES" dirty="0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0B149CE3-A1F5-4CF9-8DCC-35B3B72EC1E5}" type="slidenum">
              <a:rPr lang="es-ES" altLang="es-ES" smtClean="0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3486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143446" y="908720"/>
            <a:ext cx="8857108" cy="54006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336600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rgbClr val="336600"/>
              </a:buClr>
              <a:defRPr sz="1800"/>
            </a:lvl2pPr>
            <a:lvl3pPr>
              <a:defRPr sz="1600"/>
            </a:lvl3pPr>
          </a:lstStyle>
          <a:p>
            <a:pPr lvl="0"/>
            <a:r>
              <a:rPr lang="ca-ES" noProof="0" dirty="0" err="1"/>
              <a:t>Haga</a:t>
            </a:r>
            <a:r>
              <a:rPr lang="ca-ES" noProof="0" dirty="0"/>
              <a:t> clic para modificar el estilo de </a:t>
            </a:r>
            <a:r>
              <a:rPr lang="ca-ES" noProof="0" dirty="0" err="1"/>
              <a:t>texto</a:t>
            </a:r>
            <a:r>
              <a:rPr lang="ca-ES" noProof="0" dirty="0"/>
              <a:t> del </a:t>
            </a:r>
            <a:r>
              <a:rPr lang="ca-ES" noProof="0" dirty="0" err="1"/>
              <a:t>patrón</a:t>
            </a:r>
            <a:endParaRPr lang="ca-ES" noProof="0" dirty="0"/>
          </a:p>
          <a:p>
            <a:pPr lvl="1"/>
            <a:r>
              <a:rPr lang="ca-ES" noProof="0" dirty="0" err="1"/>
              <a:t>Segundo</a:t>
            </a:r>
            <a:r>
              <a:rPr lang="ca-ES" noProof="0" dirty="0"/>
              <a:t> </a:t>
            </a:r>
            <a:r>
              <a:rPr lang="ca-ES" noProof="0" dirty="0" err="1"/>
              <a:t>nivel</a:t>
            </a:r>
            <a:endParaRPr lang="ca-ES" noProof="0" dirty="0"/>
          </a:p>
          <a:p>
            <a:pPr lvl="2"/>
            <a:r>
              <a:rPr lang="ca-ES" noProof="0" dirty="0"/>
              <a:t>Tercer </a:t>
            </a:r>
            <a:r>
              <a:rPr lang="ca-ES" noProof="0" dirty="0" err="1"/>
              <a:t>nivel</a:t>
            </a:r>
            <a:endParaRPr lang="ca-ES" noProof="0" dirty="0"/>
          </a:p>
        </p:txBody>
      </p:sp>
      <p:sp>
        <p:nvSpPr>
          <p:cNvPr id="15" name="14 Título"/>
          <p:cNvSpPr>
            <a:spLocks noGrp="1"/>
          </p:cNvSpPr>
          <p:nvPr>
            <p:ph type="title"/>
          </p:nvPr>
        </p:nvSpPr>
        <p:spPr>
          <a:xfrm>
            <a:off x="107504" y="72008"/>
            <a:ext cx="8856984" cy="692696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FFFF99"/>
                </a:solidFill>
              </a:defRPr>
            </a:lvl1pPr>
          </a:lstStyle>
          <a:p>
            <a:r>
              <a:rPr lang="ca-ES" noProof="0" dirty="0" err="1"/>
              <a:t>Haga</a:t>
            </a:r>
            <a:r>
              <a:rPr lang="ca-ES" noProof="0" dirty="0"/>
              <a:t> clic para modificar el estilo de </a:t>
            </a:r>
            <a:r>
              <a:rPr lang="ca-ES" noProof="0" dirty="0" err="1"/>
              <a:t>título</a:t>
            </a:r>
            <a:r>
              <a:rPr lang="ca-ES" noProof="0" dirty="0"/>
              <a:t> del </a:t>
            </a:r>
            <a:r>
              <a:rPr lang="ca-ES" noProof="0" dirty="0" err="1"/>
              <a:t>patrón</a:t>
            </a:r>
            <a:endParaRPr lang="ca-ES" noProof="0" dirty="0"/>
          </a:p>
        </p:txBody>
      </p:sp>
      <p:sp>
        <p:nvSpPr>
          <p:cNvPr id="16" name="Conteni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0B149CE3-A1F5-4CF9-8DCC-35B3B72EC1E5}" type="slidenum">
              <a:rPr lang="es-ES" altLang="es-ES" smtClean="0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227081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491880" y="6488767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B149CE3-A1F5-4CF9-8DCC-35B3B72EC1E5}" type="slidenum">
              <a:rPr lang="es-ES" altLang="es-ES" smtClean="0"/>
              <a:pPr/>
              <a:t>‹#›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785110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3491880" y="6492875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B149CE3-A1F5-4CF9-8DCC-35B3B72EC1E5}" type="slidenum">
              <a:rPr lang="es-ES" altLang="es-ES" smtClean="0"/>
              <a:pPr/>
              <a:t>‹#›</a:t>
            </a:fld>
            <a:endParaRPr lang="es-ES" altLang="es-ES"/>
          </a:p>
        </p:txBody>
      </p:sp>
      <p:sp>
        <p:nvSpPr>
          <p:cNvPr id="8" name="Contenidor de contingut 2"/>
          <p:cNvSpPr txBox="1">
            <a:spLocks/>
          </p:cNvSpPr>
          <p:nvPr userDrawn="1"/>
        </p:nvSpPr>
        <p:spPr>
          <a:xfrm>
            <a:off x="250700" y="980728"/>
            <a:ext cx="4212468" cy="5328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336600"/>
              </a:buClr>
              <a:buFont typeface="Wingdings" panose="05000000000000000000" pitchFamily="2" charset="2"/>
              <a:buChar char="§"/>
            </a:pPr>
            <a:r>
              <a:rPr lang="ca-ES" sz="2400" noProof="0" dirty="0"/>
              <a:t>Editeu els estils de text del patró</a:t>
            </a:r>
          </a:p>
          <a:p>
            <a:pPr lvl="1">
              <a:buClr>
                <a:srgbClr val="C00000"/>
              </a:buClr>
            </a:pPr>
            <a:r>
              <a:rPr lang="ca-ES" sz="2000" noProof="0" dirty="0"/>
              <a:t>Segon nivell</a:t>
            </a:r>
          </a:p>
          <a:p>
            <a:pPr lvl="2"/>
            <a:r>
              <a:rPr lang="ca-ES" sz="1800" noProof="0" dirty="0"/>
              <a:t>Tercer nivell</a:t>
            </a:r>
          </a:p>
        </p:txBody>
      </p:sp>
      <p:sp>
        <p:nvSpPr>
          <p:cNvPr id="9" name="Contenidor de contingut 2"/>
          <p:cNvSpPr txBox="1">
            <a:spLocks/>
          </p:cNvSpPr>
          <p:nvPr userDrawn="1"/>
        </p:nvSpPr>
        <p:spPr>
          <a:xfrm>
            <a:off x="4715196" y="980728"/>
            <a:ext cx="4212468" cy="5328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336600"/>
              </a:buClr>
              <a:buFont typeface="Wingdings" panose="05000000000000000000" pitchFamily="2" charset="2"/>
              <a:buChar char="§"/>
            </a:pPr>
            <a:r>
              <a:rPr lang="ca-ES" sz="2400" noProof="0" dirty="0"/>
              <a:t>Editeu els estils de text del patró</a:t>
            </a:r>
          </a:p>
          <a:p>
            <a:pPr lvl="1">
              <a:buClr>
                <a:srgbClr val="C00000"/>
              </a:buClr>
            </a:pPr>
            <a:r>
              <a:rPr lang="ca-ES" sz="2000" noProof="0" dirty="0"/>
              <a:t>Segon nivell</a:t>
            </a:r>
          </a:p>
          <a:p>
            <a:pPr lvl="2"/>
            <a:r>
              <a:rPr lang="ca-ES" sz="1800" noProof="0" dirty="0"/>
              <a:t>Tercer nivell</a:t>
            </a:r>
          </a:p>
        </p:txBody>
      </p:sp>
      <p:sp>
        <p:nvSpPr>
          <p:cNvPr id="10" name="Títol 1"/>
          <p:cNvSpPr txBox="1">
            <a:spLocks/>
          </p:cNvSpPr>
          <p:nvPr userDrawn="1"/>
        </p:nvSpPr>
        <p:spPr>
          <a:xfrm>
            <a:off x="0" y="44624"/>
            <a:ext cx="9144000" cy="6206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2C40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3600" noProof="0" dirty="0">
                <a:solidFill>
                  <a:srgbClr val="FFFF99"/>
                </a:solidFill>
              </a:rPr>
              <a:t>Títol de la presentació</a:t>
            </a:r>
          </a:p>
        </p:txBody>
      </p:sp>
    </p:spTree>
    <p:extLst>
      <p:ext uri="{BB962C8B-B14F-4D97-AF65-F5344CB8AC3E}">
        <p14:creationId xmlns:p14="http://schemas.microsoft.com/office/powerpoint/2010/main" val="142125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2987824" y="548680"/>
            <a:ext cx="5698976" cy="648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a-ES" dirty="0"/>
              <a:t>Feu clic aquí per editar l'estil</a:t>
            </a:r>
            <a:endParaRPr lang="es-ES" dirty="0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149CE3-A1F5-4CF9-8DCC-35B3B72EC1E5}" type="slidenum">
              <a:rPr lang="es-ES" altLang="es-ES" smtClean="0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34780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2987824" y="548680"/>
            <a:ext cx="5698976" cy="648072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149CE3-A1F5-4CF9-8DCC-35B3B72EC1E5}" type="slidenum">
              <a:rPr lang="es-ES" altLang="es-ES" smtClean="0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88976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 dirty="0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149CE3-A1F5-4CF9-8DCC-35B3B72EC1E5}" type="slidenum">
              <a:rPr lang="es-ES" altLang="es-ES" smtClean="0"/>
              <a:pPr/>
              <a:t>‹#›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578079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149CE3-A1F5-4CF9-8DCC-35B3B72EC1E5}" type="slidenum">
              <a:rPr lang="es-ES" altLang="es-ES" smtClean="0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4625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2987824" y="548680"/>
            <a:ext cx="5698976" cy="648072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4167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a-ES"/>
              <a:t>Feu clic a la icona per afegir una imatge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149CE3-A1F5-4CF9-8DCC-35B3B72EC1E5}" type="slidenum">
              <a:rPr lang="es-ES" altLang="es-ES" smtClean="0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86885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2987824" y="548680"/>
            <a:ext cx="5698976" cy="648072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149CE3-A1F5-4CF9-8DCC-35B3B72EC1E5}" type="slidenum">
              <a:rPr lang="es-ES" altLang="es-ES" smtClean="0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9690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149CE3-A1F5-4CF9-8DCC-35B3B72EC1E5}" type="slidenum">
              <a:rPr lang="es-ES" altLang="es-ES" smtClean="0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8121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4068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2987824" y="548680"/>
            <a:ext cx="5698976" cy="648072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1074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2987824" y="548680"/>
            <a:ext cx="5698976" cy="648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149CE3-A1F5-4CF9-8DCC-35B3B72EC1E5}" type="slidenum">
              <a:rPr lang="es-ES" altLang="es-ES" smtClean="0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3971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2987824" y="548680"/>
            <a:ext cx="5698976" cy="648072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6271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 dirty="0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43188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4323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6644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tge 14" descr="compo_vertical_1-02.jpg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223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8" name="Picture 4" descr="G:\Maria Antònia\2017-05-09 PPT INSTITUCIONAL\Sin título-1.png"/>
          <p:cNvPicPr>
            <a:picLocks noChangeAspect="1" noChangeArrowheads="1"/>
          </p:cNvPicPr>
          <p:nvPr/>
        </p:nvPicPr>
        <p:blipFill>
          <a:blip r:embed="rId14" cstate="print"/>
          <a:srcRect l="8003" t="19104" r="61763" b="72708"/>
          <a:stretch>
            <a:fillRect/>
          </a:stretch>
        </p:blipFill>
        <p:spPr bwMode="auto">
          <a:xfrm>
            <a:off x="467544" y="332656"/>
            <a:ext cx="2880320" cy="508292"/>
          </a:xfrm>
          <a:prstGeom prst="rect">
            <a:avLst/>
          </a:prstGeom>
          <a:noFill/>
        </p:spPr>
      </p:pic>
      <p:sp>
        <p:nvSpPr>
          <p:cNvPr id="14" name="QuadreDeText 13"/>
          <p:cNvSpPr txBox="1"/>
          <p:nvPr/>
        </p:nvSpPr>
        <p:spPr>
          <a:xfrm>
            <a:off x="7236296" y="6453336"/>
            <a:ext cx="16561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dirty="0">
                <a:solidFill>
                  <a:schemeClr val="bg1"/>
                </a:solidFill>
                <a:latin typeface="Helvetica 55 Roman" pitchFamily="34" charset="0"/>
              </a:rPr>
              <a:t>www.uab.cat</a:t>
            </a:r>
          </a:p>
        </p:txBody>
      </p:sp>
    </p:spTree>
    <p:extLst>
      <p:ext uri="{BB962C8B-B14F-4D97-AF65-F5344CB8AC3E}">
        <p14:creationId xmlns:p14="http://schemas.microsoft.com/office/powerpoint/2010/main" val="225910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Bar/>
  </p:transition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:\Maria Antònia\2017-05-09 PPT INSTITUCIONAL\Sin título-1.png"/>
          <p:cNvPicPr>
            <a:picLocks noChangeAspect="1" noChangeArrowheads="1"/>
          </p:cNvPicPr>
          <p:nvPr/>
        </p:nvPicPr>
        <p:blipFill>
          <a:blip r:embed="rId13" cstate="print"/>
          <a:srcRect l="8003" t="19104" r="61763" b="72708"/>
          <a:stretch>
            <a:fillRect/>
          </a:stretch>
        </p:blipFill>
        <p:spPr bwMode="auto">
          <a:xfrm>
            <a:off x="467544" y="-27384"/>
            <a:ext cx="3256384" cy="574656"/>
          </a:xfrm>
          <a:prstGeom prst="rect">
            <a:avLst/>
          </a:prstGeom>
          <a:noFill/>
        </p:spPr>
      </p:pic>
      <p:pic>
        <p:nvPicPr>
          <p:cNvPr id="13" name="Picture 4" descr="G:\Maria Antònia\2017-05-09 PPT INSTITUCIONAL\Sin título-1.png"/>
          <p:cNvPicPr>
            <a:picLocks noChangeAspect="1" noChangeArrowheads="1"/>
          </p:cNvPicPr>
          <p:nvPr/>
        </p:nvPicPr>
        <p:blipFill>
          <a:blip r:embed="rId13" cstate="print"/>
          <a:srcRect l="40015" t="19104" r="45757" b="72708"/>
          <a:stretch>
            <a:fillRect/>
          </a:stretch>
        </p:blipFill>
        <p:spPr bwMode="auto">
          <a:xfrm>
            <a:off x="3851920" y="-99392"/>
            <a:ext cx="1512168" cy="567063"/>
          </a:xfrm>
          <a:prstGeom prst="rect">
            <a:avLst/>
          </a:prstGeom>
          <a:noFill/>
        </p:spPr>
      </p:pic>
      <p:pic>
        <p:nvPicPr>
          <p:cNvPr id="14" name="Imatge 13" descr="compo_vertical_1-02.jpg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2236"/>
          <a:stretch>
            <a:fillRect/>
          </a:stretch>
        </p:blipFill>
        <p:spPr>
          <a:xfrm>
            <a:off x="-9378" y="-27384"/>
            <a:ext cx="9159829" cy="688849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1373" y="836712"/>
            <a:ext cx="914400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600" noProof="0" dirty="0"/>
          </a:p>
        </p:txBody>
      </p:sp>
      <p:sp>
        <p:nvSpPr>
          <p:cNvPr id="10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989405" y="647924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0B149CE3-A1F5-4CF9-8DCC-35B3B72EC1E5}" type="slidenum">
              <a:rPr lang="es-ES" altLang="es-ES" smtClean="0"/>
              <a:pPr algn="r"/>
              <a:t>‹#›</a:t>
            </a:fld>
            <a:endParaRPr lang="es-ES" altLang="es-ES" dirty="0"/>
          </a:p>
        </p:txBody>
      </p:sp>
      <p:sp>
        <p:nvSpPr>
          <p:cNvPr id="12" name="Contenidor de número de diapositiva 5"/>
          <p:cNvSpPr txBox="1">
            <a:spLocks/>
          </p:cNvSpPr>
          <p:nvPr/>
        </p:nvSpPr>
        <p:spPr>
          <a:xfrm>
            <a:off x="2414498" y="6520259"/>
            <a:ext cx="3885693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a-ES" altLang="es-ES" noProof="0" dirty="0" smtClean="0"/>
              <a:t>Digitalització</a:t>
            </a:r>
            <a:r>
              <a:rPr lang="ca-ES" altLang="es-ES" baseline="0" noProof="0" dirty="0" smtClean="0"/>
              <a:t> i Microcontroladors</a:t>
            </a:r>
          </a:p>
          <a:p>
            <a:pPr algn="ctr"/>
            <a:endParaRPr lang="ca-ES" altLang="es-ES" noProof="0" dirty="0"/>
          </a:p>
        </p:txBody>
      </p:sp>
    </p:spTree>
    <p:extLst>
      <p:ext uri="{BB962C8B-B14F-4D97-AF65-F5344CB8AC3E}">
        <p14:creationId xmlns:p14="http://schemas.microsoft.com/office/powerpoint/2010/main" val="20551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randomBar/>
  </p:transition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ol 1"/>
          <p:cNvSpPr txBox="1">
            <a:spLocks/>
          </p:cNvSpPr>
          <p:nvPr/>
        </p:nvSpPr>
        <p:spPr>
          <a:xfrm>
            <a:off x="519694" y="1556792"/>
            <a:ext cx="4556362" cy="2376264"/>
          </a:xfrm>
          <a:prstGeom prst="rect">
            <a:avLst/>
          </a:prstGeom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6600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36600"/>
                </a:solidFill>
                <a:latin typeface="Verdan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36600"/>
                </a:solidFill>
                <a:latin typeface="Verdan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36600"/>
                </a:solidFill>
                <a:latin typeface="Verdan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36600"/>
                </a:solidFill>
                <a:latin typeface="Verdana" panose="020B060403050404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36600"/>
                </a:solidFill>
                <a:latin typeface="Verdana" panose="020B060403050404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36600"/>
                </a:solidFill>
                <a:latin typeface="Verdana" panose="020B060403050404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36600"/>
                </a:solidFill>
                <a:latin typeface="Verdana" panose="020B060403050404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36600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endParaRPr lang="ca-ES" sz="3600" b="1" dirty="0">
              <a:solidFill>
                <a:srgbClr val="FFFF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ca-ES" sz="3600" b="1" dirty="0" smtClean="0">
                <a:solidFill>
                  <a:srgbClr val="FFFF00"/>
                </a:solidFill>
              </a:rPr>
              <a:t>Digitalització i Microcontroladors</a:t>
            </a:r>
            <a:endParaRPr lang="ca-ES" sz="3600" b="1" dirty="0">
              <a:solidFill>
                <a:srgbClr val="FFFF00"/>
              </a:solidFill>
            </a:endParaRPr>
          </a:p>
          <a:p>
            <a:pPr algn="l">
              <a:lnSpc>
                <a:spcPct val="100000"/>
              </a:lnSpc>
            </a:pPr>
            <a:endParaRPr lang="ca-ES" sz="3600" b="1" dirty="0">
              <a:solidFill>
                <a:srgbClr val="FFFF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ca-ES" sz="3600" b="1" dirty="0">
                <a:solidFill>
                  <a:schemeClr val="bg1"/>
                </a:solidFill>
              </a:rPr>
              <a:t>Pràctica </a:t>
            </a:r>
            <a:r>
              <a:rPr lang="ca-ES" sz="3600" b="1" dirty="0" smtClean="0">
                <a:solidFill>
                  <a:schemeClr val="bg1"/>
                </a:solidFill>
              </a:rPr>
              <a:t>1: Introducció a </a:t>
            </a:r>
            <a:r>
              <a:rPr lang="ca-ES" sz="3600" b="1" dirty="0" err="1" smtClean="0">
                <a:solidFill>
                  <a:schemeClr val="bg1"/>
                </a:solidFill>
              </a:rPr>
              <a:t>l’Arduino</a:t>
            </a:r>
            <a:endParaRPr lang="ca-ES" sz="3600" b="1" dirty="0">
              <a:solidFill>
                <a:schemeClr val="bg1"/>
              </a:solidFill>
            </a:endParaRPr>
          </a:p>
        </p:txBody>
      </p:sp>
      <p:sp>
        <p:nvSpPr>
          <p:cNvPr id="6" name="Subtítol 2"/>
          <p:cNvSpPr txBox="1">
            <a:spLocks/>
          </p:cNvSpPr>
          <p:nvPr/>
        </p:nvSpPr>
        <p:spPr>
          <a:xfrm>
            <a:off x="395536" y="4149080"/>
            <a:ext cx="4248472" cy="22322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ca-ES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ca-ES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ca-ES" sz="2000" dirty="0" smtClean="0">
                <a:solidFill>
                  <a:schemeClr val="bg1"/>
                </a:solidFill>
              </a:rPr>
              <a:t>Màrius Montón</a:t>
            </a:r>
          </a:p>
          <a:p>
            <a:pPr marL="0" indent="0">
              <a:lnSpc>
                <a:spcPct val="100000"/>
              </a:lnSpc>
              <a:buNone/>
            </a:pPr>
            <a:endParaRPr lang="ca-ES" sz="20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ca-ES" sz="20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ca-ES" sz="20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ca-ES" sz="1125" dirty="0">
              <a:solidFill>
                <a:schemeClr val="bg1"/>
              </a:solidFill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ca-ES" sz="1400" dirty="0">
                <a:solidFill>
                  <a:schemeClr val="bg1"/>
                </a:solidFill>
              </a:rPr>
              <a:t>Bellaterra, </a:t>
            </a:r>
            <a:fld id="{20C67816-5F0E-45C4-A071-A0A111E4F38D}" type="datetime6">
              <a:rPr lang="ca-ES" sz="1400" smtClean="0">
                <a:solidFill>
                  <a:schemeClr val="bg1"/>
                </a:solidFill>
              </a:rPr>
              <a:t>setembre de 19</a:t>
            </a:fld>
            <a:endParaRPr lang="ca-E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a-ES" dirty="0"/>
          </a:p>
          <a:p>
            <a:r>
              <a:rPr lang="ca-ES" dirty="0"/>
              <a:t>Les variables són zones de memòria, que tenen un nom assignat i un tipus de dades. </a:t>
            </a:r>
          </a:p>
          <a:p>
            <a:r>
              <a:rPr lang="es-ES" dirty="0" err="1" smtClean="0"/>
              <a:t>S'hi</a:t>
            </a:r>
            <a:r>
              <a:rPr lang="es-ES" dirty="0" smtClean="0"/>
              <a:t> </a:t>
            </a:r>
            <a:r>
              <a:rPr lang="es-ES" dirty="0" err="1"/>
              <a:t>emmagatzema</a:t>
            </a:r>
            <a:r>
              <a:rPr lang="es-ES" dirty="0"/>
              <a:t> de forma temporal </a:t>
            </a:r>
            <a:r>
              <a:rPr lang="es-ES" dirty="0" err="1"/>
              <a:t>dades</a:t>
            </a:r>
            <a:r>
              <a:rPr lang="es-ES" dirty="0"/>
              <a:t> en el </a:t>
            </a:r>
            <a:r>
              <a:rPr lang="es-ES" dirty="0" err="1"/>
              <a:t>format</a:t>
            </a:r>
            <a:r>
              <a:rPr lang="es-ES" dirty="0"/>
              <a:t> que </a:t>
            </a:r>
            <a:r>
              <a:rPr lang="es-ES" dirty="0" err="1"/>
              <a:t>tinguin</a:t>
            </a:r>
            <a:r>
              <a:rPr lang="es-ES" dirty="0"/>
              <a:t> </a:t>
            </a:r>
            <a:r>
              <a:rPr lang="es-ES" dirty="0" err="1"/>
              <a:t>definits</a:t>
            </a:r>
            <a:r>
              <a:rPr lang="es-ES" dirty="0"/>
              <a:t> en la </a:t>
            </a:r>
            <a:r>
              <a:rPr lang="es-ES" dirty="0" err="1"/>
              <a:t>declaració</a:t>
            </a:r>
            <a:r>
              <a:rPr lang="es-ES" dirty="0"/>
              <a:t>. </a:t>
            </a:r>
          </a:p>
          <a:p>
            <a:r>
              <a:rPr lang="es-ES" dirty="0" err="1" smtClean="0"/>
              <a:t>És</a:t>
            </a:r>
            <a:r>
              <a:rPr lang="es-ES" dirty="0" smtClean="0"/>
              <a:t> </a:t>
            </a:r>
            <a:r>
              <a:rPr lang="es-ES" dirty="0" err="1"/>
              <a:t>necessari</a:t>
            </a:r>
            <a:r>
              <a:rPr lang="es-ES" dirty="0"/>
              <a:t> declarar totes les variables </a:t>
            </a:r>
            <a:r>
              <a:rPr lang="es-ES" dirty="0" err="1"/>
              <a:t>prèviament</a:t>
            </a:r>
            <a:r>
              <a:rPr lang="es-ES" dirty="0"/>
              <a:t>, o en el </a:t>
            </a:r>
            <a:r>
              <a:rPr lang="es-ES" dirty="0" err="1"/>
              <a:t>mateix</a:t>
            </a:r>
            <a:r>
              <a:rPr lang="es-ES" dirty="0"/>
              <a:t> </a:t>
            </a:r>
            <a:r>
              <a:rPr lang="es-ES" dirty="0" err="1"/>
              <a:t>moment</a:t>
            </a:r>
            <a:r>
              <a:rPr lang="es-ES" dirty="0"/>
              <a:t>, a la </a:t>
            </a:r>
            <a:r>
              <a:rPr lang="es-ES" dirty="0" err="1"/>
              <a:t>seva</a:t>
            </a:r>
            <a:r>
              <a:rPr lang="es-ES" dirty="0"/>
              <a:t> primera </a:t>
            </a:r>
            <a:r>
              <a:rPr lang="es-ES" dirty="0" err="1"/>
              <a:t>utilització</a:t>
            </a:r>
            <a:r>
              <a:rPr lang="es-ES" dirty="0"/>
              <a:t>. </a:t>
            </a:r>
          </a:p>
          <a:p>
            <a:r>
              <a:rPr lang="ca-ES" dirty="0" smtClean="0"/>
              <a:t>Els </a:t>
            </a:r>
            <a:r>
              <a:rPr lang="ca-ES" dirty="0"/>
              <a:t>noms de les variables no poden començar per números ni contenir caràcters especials ni espais en blanc. </a:t>
            </a:r>
          </a:p>
          <a:p>
            <a:r>
              <a:rPr lang="es-ES" dirty="0" err="1" smtClean="0"/>
              <a:t>Exemples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err="1"/>
              <a:t>definició</a:t>
            </a:r>
            <a:r>
              <a:rPr lang="es-ES" dirty="0"/>
              <a:t> de variables (</a:t>
            </a:r>
            <a:r>
              <a:rPr lang="es-ES" dirty="0" err="1"/>
              <a:t>algunes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assignació</a:t>
            </a:r>
            <a:r>
              <a:rPr lang="es-ES" dirty="0"/>
              <a:t> </a:t>
            </a:r>
            <a:r>
              <a:rPr lang="es-ES" dirty="0" err="1"/>
              <a:t>inclosa</a:t>
            </a:r>
            <a:r>
              <a:rPr lang="es-ES" dirty="0"/>
              <a:t>): </a:t>
            </a:r>
            <a:endParaRPr lang="es-ES" dirty="0" smtClean="0"/>
          </a:p>
          <a:p>
            <a:pPr marL="457200" lvl="1" indent="0">
              <a:buNone/>
            </a:pPr>
            <a:r>
              <a:rPr lang="es-ES" dirty="0" err="1"/>
              <a:t>i</a:t>
            </a:r>
            <a:r>
              <a:rPr lang="es-ES" dirty="0" err="1" smtClean="0"/>
              <a:t>nt</a:t>
            </a:r>
            <a:r>
              <a:rPr lang="es-ES" dirty="0" smtClean="0"/>
              <a:t> </a:t>
            </a:r>
            <a:r>
              <a:rPr lang="es-ES" dirty="0" err="1" smtClean="0"/>
              <a:t>nombreFiles</a:t>
            </a:r>
            <a:r>
              <a:rPr lang="es-ES" dirty="0" smtClean="0"/>
              <a:t> 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 err="1"/>
              <a:t>f</a:t>
            </a:r>
            <a:r>
              <a:rPr lang="es-ES" dirty="0" err="1" smtClean="0"/>
              <a:t>loat</a:t>
            </a:r>
            <a:r>
              <a:rPr lang="es-ES" dirty="0" smtClean="0"/>
              <a:t> </a:t>
            </a:r>
            <a:r>
              <a:rPr lang="es-ES" dirty="0" err="1" smtClean="0"/>
              <a:t>valMajor</a:t>
            </a:r>
            <a:r>
              <a:rPr lang="es-ES" dirty="0" smtClean="0"/>
              <a:t> </a:t>
            </a:r>
            <a:r>
              <a:rPr lang="es-ES" dirty="0"/>
              <a:t>=12.3;</a:t>
            </a:r>
          </a:p>
          <a:p>
            <a:pPr marL="457200" lvl="1" indent="0">
              <a:buNone/>
            </a:pPr>
            <a:r>
              <a:rPr lang="es-ES" dirty="0" err="1"/>
              <a:t>c</a:t>
            </a:r>
            <a:r>
              <a:rPr lang="es-ES" dirty="0" err="1" smtClean="0"/>
              <a:t>har</a:t>
            </a:r>
            <a:r>
              <a:rPr lang="es-ES" dirty="0" smtClean="0"/>
              <a:t> </a:t>
            </a:r>
            <a:r>
              <a:rPr lang="es-ES" dirty="0" err="1" smtClean="0"/>
              <a:t>nom</a:t>
            </a:r>
            <a:r>
              <a:rPr lang="es-ES" dirty="0"/>
              <a:t>[]="Joan";</a:t>
            </a:r>
          </a:p>
          <a:p>
            <a:pPr marL="457200" lvl="1" indent="0">
              <a:buNone/>
            </a:pPr>
            <a:r>
              <a:rPr lang="es-ES" dirty="0" err="1"/>
              <a:t>s</a:t>
            </a:r>
            <a:r>
              <a:rPr lang="es-ES" dirty="0" err="1" smtClean="0"/>
              <a:t>tring</a:t>
            </a:r>
            <a:r>
              <a:rPr lang="es-ES" dirty="0" smtClean="0"/>
              <a:t> </a:t>
            </a:r>
            <a:r>
              <a:rPr lang="es-ES" dirty="0" err="1" smtClean="0"/>
              <a:t>nom</a:t>
            </a:r>
            <a:r>
              <a:rPr lang="es-ES" dirty="0" smtClean="0"/>
              <a:t> </a:t>
            </a:r>
            <a:r>
              <a:rPr lang="es-ES" dirty="0"/>
              <a:t>= "Josep";</a:t>
            </a:r>
          </a:p>
          <a:p>
            <a:pPr marL="457200" lvl="1" indent="0">
              <a:buNone/>
            </a:pPr>
            <a:r>
              <a:rPr lang="es-ES" dirty="0" err="1" smtClean="0"/>
              <a:t>long</a:t>
            </a:r>
            <a:r>
              <a:rPr lang="es-ES" dirty="0" smtClean="0"/>
              <a:t> mida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ca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smtClean="0"/>
              <a:t>Segon programa (variables)</a:t>
            </a:r>
            <a:endParaRPr lang="ca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9CE3-A1F5-4CF9-8DCC-35B3B72EC1E5}" type="slidenum">
              <a:rPr lang="es-ES" altLang="es-ES" smtClean="0"/>
              <a:pPr/>
              <a:t>10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825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 smtClean="0"/>
              <a:t>Estructura del programa</a:t>
            </a:r>
          </a:p>
          <a:p>
            <a:pPr marL="0" indent="0">
              <a:buNone/>
            </a:pPr>
            <a:endParaRPr lang="ca-ES" dirty="0" smtClean="0"/>
          </a:p>
          <a:p>
            <a:pPr marL="0" indent="0">
              <a:buNone/>
            </a:pPr>
            <a:r>
              <a:rPr lang="ca-ES" dirty="0" err="1"/>
              <a:t>void</a:t>
            </a:r>
            <a:r>
              <a:rPr lang="ca-ES" dirty="0"/>
              <a:t> </a:t>
            </a:r>
            <a:r>
              <a:rPr lang="ca-ES" dirty="0" err="1"/>
              <a:t>setup</a:t>
            </a:r>
            <a:r>
              <a:rPr lang="ca-ES" dirty="0"/>
              <a:t> () {</a:t>
            </a:r>
          </a:p>
          <a:p>
            <a:pPr marL="0" indent="0">
              <a:buNone/>
            </a:pPr>
            <a:r>
              <a:rPr lang="ca-ES" dirty="0"/>
              <a:t>            </a:t>
            </a:r>
            <a:r>
              <a:rPr lang="ca-ES" dirty="0" err="1"/>
              <a:t>pinMode</a:t>
            </a:r>
            <a:r>
              <a:rPr lang="ca-ES" dirty="0"/>
              <a:t> (</a:t>
            </a:r>
            <a:r>
              <a:rPr lang="ca-ES" dirty="0" err="1"/>
              <a:t>ledPin</a:t>
            </a:r>
            <a:r>
              <a:rPr lang="ca-ES" dirty="0"/>
              <a:t> , OUTPUT ); 	// pin del LED com a sortida </a:t>
            </a:r>
          </a:p>
          <a:p>
            <a:pPr marL="0" indent="0">
              <a:buNone/>
            </a:pPr>
            <a:r>
              <a:rPr lang="ca-ES" dirty="0"/>
              <a:t>            </a:t>
            </a:r>
            <a:r>
              <a:rPr lang="ca-ES" dirty="0" err="1"/>
              <a:t>pinMode</a:t>
            </a:r>
            <a:r>
              <a:rPr lang="ca-ES" dirty="0"/>
              <a:t>(</a:t>
            </a:r>
            <a:r>
              <a:rPr lang="ca-ES" dirty="0" err="1"/>
              <a:t>buttonPin</a:t>
            </a:r>
            <a:r>
              <a:rPr lang="ca-ES" dirty="0"/>
              <a:t> , INPUT );	// pin del </a:t>
            </a:r>
            <a:r>
              <a:rPr lang="ca-ES" dirty="0" err="1"/>
              <a:t>pushbutton</a:t>
            </a:r>
            <a:r>
              <a:rPr lang="ca-ES" dirty="0"/>
              <a:t> com a </a:t>
            </a:r>
            <a:r>
              <a:rPr lang="ca-ES" dirty="0" smtClean="0"/>
              <a:t>entrada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</a:t>
            </a:r>
            <a:r>
              <a:rPr lang="es-ES" dirty="0" err="1" smtClean="0"/>
              <a:t>Serial.begin</a:t>
            </a:r>
            <a:r>
              <a:rPr lang="es-ES" dirty="0" smtClean="0"/>
              <a:t>(9600);</a:t>
            </a:r>
            <a:endParaRPr lang="ca-ES" dirty="0"/>
          </a:p>
          <a:p>
            <a:pPr marL="0" indent="0">
              <a:buNone/>
            </a:pPr>
            <a:r>
              <a:rPr lang="ca-ES" dirty="0"/>
              <a:t>}</a:t>
            </a:r>
          </a:p>
          <a:p>
            <a:pPr marL="0" indent="0">
              <a:buNone/>
            </a:pPr>
            <a:endParaRPr lang="ca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smtClean="0"/>
              <a:t>Segon programa</a:t>
            </a:r>
            <a:endParaRPr lang="ca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9CE3-A1F5-4CF9-8DCC-35B3B72EC1E5}" type="slidenum">
              <a:rPr lang="es-ES" altLang="es-ES" smtClean="0"/>
              <a:pPr/>
              <a:t>11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8559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 smtClean="0"/>
              <a:t>Estructura del programa</a:t>
            </a:r>
          </a:p>
          <a:p>
            <a:pPr marL="0" indent="0">
              <a:buNone/>
            </a:pP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loop</a:t>
            </a:r>
            <a:r>
              <a:rPr lang="es-ES" dirty="0" smtClean="0"/>
              <a:t> </a:t>
            </a:r>
            <a:r>
              <a:rPr lang="es-ES" dirty="0"/>
              <a:t>()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s-ES" dirty="0" err="1" smtClean="0"/>
              <a:t>buttonState</a:t>
            </a:r>
            <a:r>
              <a:rPr lang="es-ES" dirty="0" smtClean="0"/>
              <a:t> = </a:t>
            </a:r>
            <a:r>
              <a:rPr lang="es-ES" dirty="0" err="1"/>
              <a:t>digitalRead</a:t>
            </a:r>
            <a:r>
              <a:rPr lang="es-ES" dirty="0"/>
              <a:t> </a:t>
            </a:r>
            <a:r>
              <a:rPr lang="es-ES" dirty="0" err="1"/>
              <a:t>buttonPin</a:t>
            </a:r>
            <a:r>
              <a:rPr lang="es-ES" dirty="0"/>
              <a:t> ); </a:t>
            </a:r>
            <a:r>
              <a:rPr lang="es-ES" dirty="0" smtClean="0"/>
              <a:t>	// </a:t>
            </a:r>
            <a:r>
              <a:rPr lang="es-ES" dirty="0" err="1"/>
              <a:t>llegeix</a:t>
            </a:r>
            <a:r>
              <a:rPr lang="es-ES" dirty="0"/>
              <a:t> </a:t>
            </a:r>
            <a:r>
              <a:rPr lang="es-ES" dirty="0" err="1"/>
              <a:t>l’estat</a:t>
            </a:r>
            <a:r>
              <a:rPr lang="es-ES" dirty="0"/>
              <a:t> del </a:t>
            </a:r>
            <a:r>
              <a:rPr lang="es-ES" dirty="0" err="1"/>
              <a:t>polsador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       </a:t>
            </a:r>
            <a:r>
              <a:rPr lang="es-ES" dirty="0" err="1" smtClean="0"/>
              <a:t>if</a:t>
            </a:r>
            <a:r>
              <a:rPr lang="es-ES" dirty="0" smtClean="0"/>
              <a:t> (</a:t>
            </a:r>
            <a:r>
              <a:rPr lang="es-ES" dirty="0" err="1" smtClean="0"/>
              <a:t>buttonState</a:t>
            </a:r>
            <a:r>
              <a:rPr lang="es-ES" dirty="0" smtClean="0"/>
              <a:t> </a:t>
            </a:r>
            <a:r>
              <a:rPr lang="es-ES" dirty="0"/>
              <a:t>== HIGH ) </a:t>
            </a:r>
            <a:r>
              <a:rPr lang="es-ES" dirty="0" smtClean="0"/>
              <a:t>{		// </a:t>
            </a:r>
            <a:r>
              <a:rPr lang="es-ES" dirty="0" err="1"/>
              <a:t>comprova</a:t>
            </a:r>
            <a:r>
              <a:rPr lang="es-ES" dirty="0"/>
              <a:t> si </a:t>
            </a:r>
            <a:r>
              <a:rPr lang="es-ES" dirty="0" err="1"/>
              <a:t>s’ha</a:t>
            </a:r>
            <a:r>
              <a:rPr lang="es-ES" dirty="0"/>
              <a:t> </a:t>
            </a:r>
            <a:r>
              <a:rPr lang="es-ES" dirty="0" err="1"/>
              <a:t>polsat</a:t>
            </a:r>
            <a:r>
              <a:rPr lang="es-ES" dirty="0"/>
              <a:t>. </a:t>
            </a:r>
            <a:r>
              <a:rPr lang="es-ES" dirty="0" smtClean="0"/>
              <a:t>Si</a:t>
            </a:r>
          </a:p>
          <a:p>
            <a:pPr marL="0" indent="0">
              <a:buNone/>
            </a:pPr>
            <a:r>
              <a:rPr lang="es-ES" dirty="0" smtClean="0"/>
              <a:t>               </a:t>
            </a:r>
            <a:r>
              <a:rPr lang="es-ES" dirty="0" err="1" smtClean="0"/>
              <a:t>digitalWrite</a:t>
            </a:r>
            <a:r>
              <a:rPr lang="es-ES" dirty="0" smtClean="0"/>
              <a:t>(</a:t>
            </a:r>
            <a:r>
              <a:rPr lang="es-ES" dirty="0" err="1" smtClean="0"/>
              <a:t>ledPin</a:t>
            </a:r>
            <a:r>
              <a:rPr lang="es-ES" dirty="0" smtClean="0"/>
              <a:t> </a:t>
            </a:r>
            <a:r>
              <a:rPr lang="es-ES" dirty="0"/>
              <a:t>, HIGH </a:t>
            </a:r>
            <a:r>
              <a:rPr lang="es-ES" dirty="0" smtClean="0"/>
              <a:t>);		// </a:t>
            </a:r>
            <a:r>
              <a:rPr lang="es-ES" dirty="0" err="1"/>
              <a:t>turn</a:t>
            </a:r>
            <a:r>
              <a:rPr lang="es-ES" dirty="0"/>
              <a:t> LED </a:t>
            </a:r>
            <a:r>
              <a:rPr lang="es-ES" dirty="0" err="1"/>
              <a:t>on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</a:t>
            </a:r>
            <a:r>
              <a:rPr lang="es-ES" dirty="0" err="1" smtClean="0"/>
              <a:t>if</a:t>
            </a:r>
            <a:r>
              <a:rPr lang="es-ES" dirty="0" smtClean="0"/>
              <a:t> (</a:t>
            </a:r>
            <a:r>
              <a:rPr lang="es-ES" dirty="0" err="1" smtClean="0"/>
              <a:t>timeRunning</a:t>
            </a:r>
            <a:r>
              <a:rPr lang="es-ES" dirty="0" smtClean="0"/>
              <a:t> == false) {</a:t>
            </a:r>
          </a:p>
          <a:p>
            <a:pPr marL="0" indent="0">
              <a:buNone/>
            </a:pPr>
            <a:r>
              <a:rPr lang="es-ES" dirty="0" smtClean="0"/>
              <a:t>                       </a:t>
            </a:r>
            <a:r>
              <a:rPr lang="es-ES" dirty="0" err="1" smtClean="0"/>
              <a:t>start_time</a:t>
            </a:r>
            <a:r>
              <a:rPr lang="es-ES" dirty="0" smtClean="0"/>
              <a:t> = </a:t>
            </a:r>
            <a:r>
              <a:rPr lang="es-ES" dirty="0" err="1" smtClean="0"/>
              <a:t>millis</a:t>
            </a:r>
            <a:r>
              <a:rPr lang="es-ES" dirty="0" smtClean="0"/>
              <a:t>();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</a:t>
            </a:r>
            <a:r>
              <a:rPr lang="es-ES" dirty="0" err="1" smtClean="0"/>
              <a:t>timeRunning</a:t>
            </a:r>
            <a:r>
              <a:rPr lang="es-ES" dirty="0" smtClean="0"/>
              <a:t> = true;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}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</a:t>
            </a:r>
            <a:r>
              <a:rPr lang="es-ES" dirty="0" err="1" smtClean="0"/>
              <a:t>counter</a:t>
            </a:r>
            <a:r>
              <a:rPr lang="es-ES" dirty="0" smtClean="0"/>
              <a:t> = </a:t>
            </a:r>
            <a:r>
              <a:rPr lang="es-ES" dirty="0" err="1" smtClean="0"/>
              <a:t>counter</a:t>
            </a:r>
            <a:r>
              <a:rPr lang="es-ES" dirty="0" smtClean="0"/>
              <a:t> + 1;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      } </a:t>
            </a:r>
            <a:r>
              <a:rPr lang="es-ES" dirty="0" err="1" smtClean="0"/>
              <a:t>else</a:t>
            </a:r>
            <a:r>
              <a:rPr lang="es-ES" dirty="0" smtClean="0"/>
              <a:t> {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</a:t>
            </a:r>
            <a:r>
              <a:rPr lang="es-ES" dirty="0" err="1" smtClean="0"/>
              <a:t>if</a:t>
            </a:r>
            <a:r>
              <a:rPr lang="es-ES" dirty="0" smtClean="0"/>
              <a:t> (</a:t>
            </a:r>
            <a:r>
              <a:rPr lang="es-ES" dirty="0" err="1" smtClean="0"/>
              <a:t>timeRunning</a:t>
            </a:r>
            <a:r>
              <a:rPr lang="es-ES" dirty="0" smtClean="0"/>
              <a:t> == true) {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 </a:t>
            </a:r>
            <a:r>
              <a:rPr lang="es-ES" dirty="0" err="1" smtClean="0"/>
              <a:t>timeRunning</a:t>
            </a:r>
            <a:r>
              <a:rPr lang="es-ES" dirty="0" smtClean="0"/>
              <a:t> = false;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 </a:t>
            </a:r>
            <a:r>
              <a:rPr lang="es-ES" dirty="0" err="1" smtClean="0"/>
              <a:t>end_time</a:t>
            </a:r>
            <a:r>
              <a:rPr lang="es-ES" dirty="0" smtClean="0"/>
              <a:t> = </a:t>
            </a:r>
            <a:r>
              <a:rPr lang="es-ES" dirty="0" err="1" smtClean="0"/>
              <a:t>millis</a:t>
            </a:r>
            <a:r>
              <a:rPr lang="es-ES" dirty="0" smtClean="0"/>
              <a:t>();</a:t>
            </a:r>
          </a:p>
          <a:p>
            <a:pPr marL="0" indent="0">
              <a:buNone/>
            </a:pPr>
            <a:r>
              <a:rPr lang="es-ES" dirty="0" smtClean="0"/>
              <a:t>               }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ca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smtClean="0"/>
              <a:t>Segon programa</a:t>
            </a:r>
            <a:endParaRPr lang="ca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9CE3-A1F5-4CF9-8DCC-35B3B72EC1E5}" type="slidenum">
              <a:rPr lang="es-ES" altLang="es-ES" smtClean="0"/>
              <a:pPr/>
              <a:t>12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3172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 smtClean="0"/>
              <a:t>Estructura </a:t>
            </a:r>
            <a:r>
              <a:rPr lang="ca-ES" smtClean="0"/>
              <a:t>del programa</a:t>
            </a:r>
          </a:p>
          <a:p>
            <a:pPr marL="0" indent="0">
              <a:buNone/>
            </a:pPr>
            <a:endParaRPr lang="ca-ES" dirty="0" smtClean="0"/>
          </a:p>
          <a:p>
            <a:pPr marL="0" indent="0">
              <a:buNone/>
            </a:pPr>
            <a:r>
              <a:rPr lang="es-ES" dirty="0" smtClean="0"/>
              <a:t>                        </a:t>
            </a:r>
            <a:r>
              <a:rPr lang="es-ES" dirty="0" err="1" smtClean="0"/>
              <a:t>if</a:t>
            </a:r>
            <a:r>
              <a:rPr lang="es-ES" dirty="0" smtClean="0"/>
              <a:t> (</a:t>
            </a:r>
            <a:r>
              <a:rPr lang="es-ES" dirty="0" err="1" smtClean="0"/>
              <a:t>counter</a:t>
            </a:r>
            <a:r>
              <a:rPr lang="es-ES" dirty="0" smtClean="0"/>
              <a:t> != 0) {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   </a:t>
            </a:r>
            <a:r>
              <a:rPr lang="es-ES" dirty="0"/>
              <a:t> </a:t>
            </a:r>
            <a:r>
              <a:rPr lang="es-ES" dirty="0" err="1"/>
              <a:t>digitalWrite</a:t>
            </a:r>
            <a:r>
              <a:rPr lang="es-ES" dirty="0"/>
              <a:t>(</a:t>
            </a:r>
            <a:r>
              <a:rPr lang="es-ES" dirty="0" err="1"/>
              <a:t>ledPin</a:t>
            </a:r>
            <a:r>
              <a:rPr lang="es-ES" dirty="0"/>
              <a:t> , LOW </a:t>
            </a:r>
            <a:r>
              <a:rPr lang="es-ES" dirty="0" smtClean="0"/>
              <a:t>);</a:t>
            </a:r>
          </a:p>
          <a:p>
            <a:pPr marL="0" indent="0">
              <a:buNone/>
            </a:pPr>
            <a:r>
              <a:rPr lang="es-ES" dirty="0" smtClean="0"/>
              <a:t>                                     </a:t>
            </a:r>
            <a:r>
              <a:rPr lang="es-ES" dirty="0" err="1" smtClean="0"/>
              <a:t>Serial.print</a:t>
            </a:r>
            <a:r>
              <a:rPr lang="es-ES" dirty="0" smtClean="0"/>
              <a:t>(“</a:t>
            </a:r>
            <a:r>
              <a:rPr lang="es-ES" dirty="0" err="1" smtClean="0"/>
              <a:t>Counter</a:t>
            </a:r>
            <a:r>
              <a:rPr lang="es-ES" dirty="0" smtClean="0"/>
              <a:t> = “);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    </a:t>
            </a:r>
            <a:r>
              <a:rPr lang="es-ES" dirty="0" err="1" smtClean="0"/>
              <a:t>Serial.println</a:t>
            </a:r>
            <a:r>
              <a:rPr lang="es-ES" dirty="0" smtClean="0"/>
              <a:t>(</a:t>
            </a:r>
            <a:r>
              <a:rPr lang="es-ES" dirty="0" err="1" smtClean="0"/>
              <a:t>counter</a:t>
            </a:r>
            <a:r>
              <a:rPr lang="es-ES" dirty="0" smtClean="0"/>
              <a:t>);</a:t>
            </a:r>
          </a:p>
          <a:p>
            <a:pPr marL="0" indent="0">
              <a:buNone/>
            </a:pPr>
            <a:r>
              <a:rPr lang="es-ES" dirty="0" smtClean="0"/>
              <a:t>                                     </a:t>
            </a:r>
            <a:r>
              <a:rPr lang="es-ES" dirty="0" err="1" smtClean="0"/>
              <a:t>Serial.println</a:t>
            </a:r>
            <a:r>
              <a:rPr lang="es-ES" dirty="0" smtClean="0"/>
              <a:t>(“Time = “);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    </a:t>
            </a:r>
            <a:r>
              <a:rPr lang="es-ES" dirty="0" err="1" smtClean="0"/>
              <a:t>total_time</a:t>
            </a:r>
            <a:r>
              <a:rPr lang="es-ES" dirty="0" smtClean="0"/>
              <a:t> = </a:t>
            </a:r>
            <a:r>
              <a:rPr lang="es-ES" dirty="0" err="1" smtClean="0"/>
              <a:t>end_time</a:t>
            </a:r>
            <a:r>
              <a:rPr lang="es-ES" dirty="0" smtClean="0"/>
              <a:t> – </a:t>
            </a:r>
            <a:r>
              <a:rPr lang="es-ES" dirty="0" err="1" smtClean="0"/>
              <a:t>start_time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    </a:t>
            </a:r>
            <a:r>
              <a:rPr lang="es-ES" dirty="0" err="1" smtClean="0"/>
              <a:t>Serial.println</a:t>
            </a:r>
            <a:r>
              <a:rPr lang="es-ES" dirty="0" smtClean="0"/>
              <a:t>(</a:t>
            </a:r>
            <a:r>
              <a:rPr lang="es-ES" dirty="0" err="1" smtClean="0"/>
              <a:t>total_time</a:t>
            </a:r>
            <a:r>
              <a:rPr lang="es-ES" dirty="0" smtClean="0"/>
              <a:t>);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    </a:t>
            </a:r>
            <a:r>
              <a:rPr lang="es-ES" dirty="0" err="1" smtClean="0"/>
              <a:t>counter</a:t>
            </a:r>
            <a:r>
              <a:rPr lang="es-ES" dirty="0" smtClean="0"/>
              <a:t> = 0;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}</a:t>
            </a:r>
          </a:p>
          <a:p>
            <a:pPr marL="0" indent="0">
              <a:buNone/>
            </a:pPr>
            <a:r>
              <a:rPr lang="es-ES" dirty="0" smtClean="0"/>
              <a:t>            }</a:t>
            </a:r>
          </a:p>
          <a:p>
            <a:pPr marL="0" indent="0">
              <a:buNone/>
            </a:pPr>
            <a:r>
              <a:rPr lang="es-ES" dirty="0" smtClean="0"/>
              <a:t>}</a:t>
            </a:r>
            <a:endParaRPr lang="es-ES" dirty="0"/>
          </a:p>
          <a:p>
            <a:pPr marL="0" indent="0">
              <a:buNone/>
            </a:pPr>
            <a:endParaRPr lang="ca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smtClean="0"/>
              <a:t>Segon programa</a:t>
            </a:r>
            <a:endParaRPr lang="ca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9CE3-A1F5-4CF9-8DCC-35B3B72EC1E5}" type="slidenum">
              <a:rPr lang="es-ES" altLang="es-ES" smtClean="0"/>
              <a:pPr/>
              <a:t>13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2598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ca-ES" dirty="0"/>
              <a:t>Realitzar un informe amb el codi dels programa.</a:t>
            </a:r>
          </a:p>
          <a:p>
            <a:pPr lvl="1"/>
            <a:r>
              <a:rPr lang="ca-ES" dirty="0"/>
              <a:t>A la capçalera del programa ha d’haver-hi els noms del integrants del grup i l’explicació de què fa.</a:t>
            </a:r>
          </a:p>
          <a:p>
            <a:pPr lvl="2"/>
            <a:r>
              <a:rPr lang="ca-ES" dirty="0"/>
              <a:t>Exemple:</a:t>
            </a:r>
          </a:p>
          <a:p>
            <a:pPr marL="914400" lvl="2" indent="0">
              <a:buNone/>
            </a:pPr>
            <a:r>
              <a:rPr lang="ca-ES" dirty="0">
                <a:solidFill>
                  <a:srgbClr val="92D050"/>
                </a:solidFill>
              </a:rPr>
              <a:t>	</a:t>
            </a:r>
            <a:r>
              <a:rPr lang="ca-ES" b="1" dirty="0">
                <a:solidFill>
                  <a:srgbClr val="92D050"/>
                </a:solidFill>
              </a:rPr>
              <a:t>/* Nom1, Nom2</a:t>
            </a:r>
          </a:p>
          <a:p>
            <a:pPr marL="914400" lvl="2" indent="0">
              <a:buNone/>
            </a:pPr>
            <a:r>
              <a:rPr lang="ca-ES" b="1" dirty="0">
                <a:solidFill>
                  <a:srgbClr val="92D050"/>
                </a:solidFill>
              </a:rPr>
              <a:t>	El programa activa el LED*/</a:t>
            </a:r>
          </a:p>
          <a:p>
            <a:endParaRPr lang="ca-ES" dirty="0"/>
          </a:p>
          <a:p>
            <a:r>
              <a:rPr lang="es-ES" dirty="0" err="1"/>
              <a:t>Amb</a:t>
            </a:r>
            <a:r>
              <a:rPr lang="es-ES" dirty="0"/>
              <a:t> el primer programa </a:t>
            </a:r>
            <a:r>
              <a:rPr lang="es-ES" dirty="0" err="1"/>
              <a:t>funcionant</a:t>
            </a:r>
            <a:r>
              <a:rPr lang="es-ES" dirty="0"/>
              <a:t> </a:t>
            </a:r>
            <a:r>
              <a:rPr lang="es-ES" dirty="0" err="1"/>
              <a:t>connectar</a:t>
            </a:r>
            <a:r>
              <a:rPr lang="es-ES" dirty="0"/>
              <a:t> la sonda de </a:t>
            </a:r>
            <a:r>
              <a:rPr lang="es-ES" dirty="0" err="1"/>
              <a:t>l’oscil·loscopi</a:t>
            </a:r>
            <a:r>
              <a:rPr lang="es-ES" dirty="0"/>
              <a:t> a la </a:t>
            </a:r>
            <a:r>
              <a:rPr lang="es-ES" dirty="0" err="1"/>
              <a:t>sortida</a:t>
            </a:r>
            <a:r>
              <a:rPr lang="es-ES" dirty="0"/>
              <a:t> que activa el LED i determina a quina </a:t>
            </a:r>
            <a:r>
              <a:rPr lang="es-ES" dirty="0" err="1"/>
              <a:t>tensió</a:t>
            </a:r>
            <a:r>
              <a:rPr lang="es-ES" dirty="0"/>
              <a:t> de funciona la </a:t>
            </a:r>
            <a:r>
              <a:rPr lang="es-ES" dirty="0" err="1"/>
              <a:t>sortida</a:t>
            </a:r>
            <a:r>
              <a:rPr lang="es-ES" dirty="0"/>
              <a:t>. Posar les </a:t>
            </a:r>
            <a:r>
              <a:rPr lang="es-ES" dirty="0" err="1"/>
              <a:t>imatges</a:t>
            </a:r>
            <a:r>
              <a:rPr lang="es-ES" dirty="0"/>
              <a:t> de la pantalla de </a:t>
            </a:r>
            <a:r>
              <a:rPr lang="es-ES" dirty="0" err="1"/>
              <a:t>l’oscil·loscopi</a:t>
            </a:r>
            <a:r>
              <a:rPr lang="es-ES" dirty="0"/>
              <a:t> a </a:t>
            </a:r>
            <a:r>
              <a:rPr lang="es-ES" dirty="0" err="1"/>
              <a:t>l’informe</a:t>
            </a:r>
            <a:r>
              <a:rPr lang="es-ES" dirty="0"/>
              <a:t>.</a:t>
            </a:r>
          </a:p>
          <a:p>
            <a:r>
              <a:rPr lang="es-ES" dirty="0" smtClean="0"/>
              <a:t>Repetir </a:t>
            </a:r>
            <a:r>
              <a:rPr lang="es-ES" dirty="0"/>
              <a:t>el </a:t>
            </a:r>
            <a:r>
              <a:rPr lang="es-ES" dirty="0" err="1"/>
              <a:t>punt</a:t>
            </a:r>
            <a:r>
              <a:rPr lang="es-ES" dirty="0"/>
              <a:t> anterior en el </a:t>
            </a:r>
            <a:r>
              <a:rPr lang="es-ES" dirty="0" err="1"/>
              <a:t>segon</a:t>
            </a:r>
            <a:r>
              <a:rPr lang="es-ES" dirty="0"/>
              <a:t> programa i determinar el </a:t>
            </a:r>
            <a:r>
              <a:rPr lang="es-ES" dirty="0" err="1"/>
              <a:t>temps</a:t>
            </a:r>
            <a:r>
              <a:rPr lang="es-ES" dirty="0"/>
              <a:t> que ha </a:t>
            </a:r>
            <a:r>
              <a:rPr lang="es-ES" dirty="0" err="1" smtClean="0"/>
              <a:t>estat</a:t>
            </a:r>
            <a:r>
              <a:rPr lang="es-ES" dirty="0" smtClean="0"/>
              <a:t> </a:t>
            </a:r>
            <a:r>
              <a:rPr lang="es-ES" dirty="0" err="1"/>
              <a:t>polsat</a:t>
            </a:r>
            <a:r>
              <a:rPr lang="es-ES" dirty="0"/>
              <a:t> el </a:t>
            </a:r>
            <a:r>
              <a:rPr lang="es-ES" dirty="0" err="1"/>
              <a:t>polsador</a:t>
            </a:r>
            <a:r>
              <a:rPr lang="es-ES" dirty="0"/>
              <a:t>. Comparar-</a:t>
            </a:r>
            <a:r>
              <a:rPr lang="es-ES" dirty="0" err="1"/>
              <a:t>ho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valors</a:t>
            </a:r>
            <a:r>
              <a:rPr lang="es-ES" dirty="0"/>
              <a:t> de la consola. I determinar </a:t>
            </a:r>
            <a:r>
              <a:rPr lang="es-ES" dirty="0" err="1"/>
              <a:t>quantes</a:t>
            </a:r>
            <a:r>
              <a:rPr lang="es-ES" dirty="0"/>
              <a:t> </a:t>
            </a:r>
            <a:r>
              <a:rPr lang="es-ES" dirty="0" err="1"/>
              <a:t>instruccions</a:t>
            </a:r>
            <a:r>
              <a:rPr lang="es-ES" dirty="0"/>
              <a:t> es fa per </a:t>
            </a:r>
            <a:r>
              <a:rPr lang="es-ES" dirty="0" err="1"/>
              <a:t>segon</a:t>
            </a:r>
            <a:r>
              <a:rPr lang="es-ES" dirty="0"/>
              <a:t>.</a:t>
            </a:r>
          </a:p>
          <a:p>
            <a:r>
              <a:rPr lang="ca-ES" dirty="0" smtClean="0"/>
              <a:t>Afegir les captures de pantalla i les respostes demanades.</a:t>
            </a:r>
          </a:p>
          <a:p>
            <a:pPr lvl="1">
              <a:lnSpc>
                <a:spcPct val="200000"/>
              </a:lnSpc>
            </a:pPr>
            <a:r>
              <a:rPr lang="ca-ES" b="1" dirty="0" smtClean="0"/>
              <a:t>L’informe </a:t>
            </a:r>
            <a:r>
              <a:rPr lang="ca-ES" b="1" dirty="0"/>
              <a:t>s’haurà d’entregar </a:t>
            </a:r>
            <a:r>
              <a:rPr lang="ca-ES" b="1" dirty="0" smtClean="0"/>
              <a:t>avanç </a:t>
            </a:r>
            <a:r>
              <a:rPr lang="ca-ES" b="1" dirty="0"/>
              <a:t>de la pròxima sessió de pràctiques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/>
              <a:t>Informe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9CE3-A1F5-4CF9-8DCC-35B3B72EC1E5}" type="slidenum">
              <a:rPr lang="es-ES" altLang="es-ES" smtClean="0"/>
              <a:pPr/>
              <a:t>14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7554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 smtClean="0"/>
              <a:t>El microcontrolador és un xip electrònic basat en les característiques d’un microprocessador amb l’afegit de diversos perifèrics en el mateix xip:</a:t>
            </a:r>
          </a:p>
          <a:p>
            <a:pPr lvl="1"/>
            <a:r>
              <a:rPr lang="es-ES" dirty="0" err="1" smtClean="0"/>
              <a:t>Unitats</a:t>
            </a:r>
            <a:r>
              <a:rPr lang="es-ES" dirty="0" smtClean="0"/>
              <a:t> de memoria, </a:t>
            </a:r>
            <a:r>
              <a:rPr lang="es-ES" dirty="0" err="1" smtClean="0"/>
              <a:t>clock</a:t>
            </a:r>
            <a:r>
              <a:rPr lang="es-ES" dirty="0" smtClean="0"/>
              <a:t>, entrada/</a:t>
            </a:r>
            <a:r>
              <a:rPr lang="es-ES" dirty="0" err="1" smtClean="0"/>
              <a:t>sortida</a:t>
            </a:r>
            <a:r>
              <a:rPr lang="es-ES" dirty="0" smtClean="0"/>
              <a:t>, </a:t>
            </a:r>
            <a:r>
              <a:rPr lang="es-ES" dirty="0" err="1" smtClean="0"/>
              <a:t>timers</a:t>
            </a:r>
            <a:r>
              <a:rPr lang="es-ES" dirty="0" smtClean="0"/>
              <a:t>, </a:t>
            </a:r>
            <a:r>
              <a:rPr lang="es-ES" dirty="0" err="1" smtClean="0"/>
              <a:t>comptadors</a:t>
            </a:r>
            <a:r>
              <a:rPr lang="es-ES" dirty="0" smtClean="0"/>
              <a:t>, </a:t>
            </a:r>
            <a:r>
              <a:rPr lang="es-ES" dirty="0" err="1" smtClean="0"/>
              <a:t>gestors</a:t>
            </a:r>
            <a:r>
              <a:rPr lang="es-ES" dirty="0" smtClean="0"/>
              <a:t> </a:t>
            </a:r>
            <a:r>
              <a:rPr lang="es-ES" dirty="0" err="1" smtClean="0"/>
              <a:t>d’interrupcions</a:t>
            </a:r>
            <a:r>
              <a:rPr lang="es-ES" dirty="0" smtClean="0"/>
              <a:t>, etc.</a:t>
            </a:r>
            <a:endParaRPr lang="ca-ES" dirty="0"/>
          </a:p>
          <a:p>
            <a:endParaRPr lang="ca-ES" dirty="0" smtClean="0"/>
          </a:p>
          <a:p>
            <a:r>
              <a:rPr lang="ca-ES" dirty="0" smtClean="0"/>
              <a:t>Existeixen diversos models de circuits </a:t>
            </a:r>
            <a:r>
              <a:rPr lang="ca-ES" dirty="0" err="1" smtClean="0"/>
              <a:t>Arduino</a:t>
            </a:r>
            <a:r>
              <a:rPr lang="ca-ES" dirty="0" smtClean="0"/>
              <a:t>, com ara el </a:t>
            </a:r>
            <a:r>
              <a:rPr lang="ca-ES" dirty="0" err="1" smtClean="0"/>
              <a:t>Arduino</a:t>
            </a:r>
            <a:r>
              <a:rPr lang="ca-ES" dirty="0" smtClean="0"/>
              <a:t> </a:t>
            </a:r>
            <a:r>
              <a:rPr lang="ca-ES" dirty="0" err="1" smtClean="0"/>
              <a:t>Duemilenove</a:t>
            </a:r>
            <a:r>
              <a:rPr lang="ca-ES" dirty="0" smtClean="0"/>
              <a:t>, </a:t>
            </a:r>
            <a:r>
              <a:rPr lang="ca-ES" dirty="0" err="1" smtClean="0"/>
              <a:t>Arudino</a:t>
            </a:r>
            <a:r>
              <a:rPr lang="ca-ES" dirty="0" smtClean="0"/>
              <a:t> </a:t>
            </a:r>
            <a:r>
              <a:rPr lang="ca-ES" dirty="0" err="1" smtClean="0"/>
              <a:t>Ethernet</a:t>
            </a:r>
            <a:r>
              <a:rPr lang="ca-ES" dirty="0" smtClean="0"/>
              <a:t>, </a:t>
            </a:r>
            <a:r>
              <a:rPr lang="ca-ES" dirty="0" err="1" smtClean="0"/>
              <a:t>Arduino</a:t>
            </a:r>
            <a:r>
              <a:rPr lang="ca-ES" dirty="0" smtClean="0"/>
              <a:t> </a:t>
            </a:r>
            <a:r>
              <a:rPr lang="ca-ES" dirty="0" err="1" smtClean="0"/>
              <a:t>Uni</a:t>
            </a:r>
            <a:r>
              <a:rPr lang="ca-ES" dirty="0" smtClean="0"/>
              <a:t>, </a:t>
            </a:r>
            <a:r>
              <a:rPr lang="ca-ES" dirty="0" err="1" smtClean="0"/>
              <a:t>Arduino</a:t>
            </a:r>
            <a:r>
              <a:rPr lang="ca-ES" dirty="0" smtClean="0"/>
              <a:t> Mega, </a:t>
            </a:r>
            <a:r>
              <a:rPr lang="ca-ES" dirty="0" err="1" smtClean="0"/>
              <a:t>Arduino</a:t>
            </a:r>
            <a:r>
              <a:rPr lang="ca-ES" dirty="0" smtClean="0"/>
              <a:t> Mini, </a:t>
            </a:r>
            <a:r>
              <a:rPr lang="ca-ES" dirty="0" err="1" smtClean="0"/>
              <a:t>Arduino</a:t>
            </a:r>
            <a:r>
              <a:rPr lang="ca-ES" dirty="0" smtClean="0"/>
              <a:t> Nano, etc. Les principals diferències entre ells </a:t>
            </a:r>
            <a:r>
              <a:rPr lang="ca-ES" dirty="0" err="1" smtClean="0"/>
              <a:t>consiteixen</a:t>
            </a:r>
            <a:r>
              <a:rPr lang="ca-ES" dirty="0" smtClean="0"/>
              <a:t> en els tipus de </a:t>
            </a:r>
            <a:r>
              <a:rPr lang="ca-ES" dirty="0" err="1" smtClean="0"/>
              <a:t>microcontroaldor</a:t>
            </a:r>
            <a:r>
              <a:rPr lang="ca-ES" dirty="0" smtClean="0"/>
              <a:t> utilitzat, les seves dimensions i la incorporació, o no, d’alguns dispositius perifèrics addicionals.</a:t>
            </a:r>
          </a:p>
          <a:p>
            <a:endParaRPr lang="es-ES" dirty="0" smtClean="0"/>
          </a:p>
          <a:p>
            <a:r>
              <a:rPr lang="es-ES" dirty="0" smtClean="0"/>
              <a:t>La placa </a:t>
            </a:r>
            <a:r>
              <a:rPr lang="es-ES" dirty="0" err="1" smtClean="0"/>
              <a:t>Arduino</a:t>
            </a:r>
            <a:r>
              <a:rPr lang="es-ES" dirty="0" smtClean="0"/>
              <a:t> incorpora tota la circuitería adicional </a:t>
            </a:r>
            <a:r>
              <a:rPr lang="es-ES" dirty="0" err="1" smtClean="0"/>
              <a:t>necessària</a:t>
            </a:r>
            <a:r>
              <a:rPr lang="es-ES" dirty="0" smtClean="0"/>
              <a:t> per facilitar la </a:t>
            </a:r>
            <a:r>
              <a:rPr lang="es-ES" dirty="0" err="1" smtClean="0"/>
              <a:t>interconnexió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components</a:t>
            </a:r>
            <a:r>
              <a:rPr lang="es-ES" dirty="0" smtClean="0"/>
              <a:t> </a:t>
            </a:r>
            <a:r>
              <a:rPr lang="es-ES" dirty="0" err="1" smtClean="0"/>
              <a:t>electrònics</a:t>
            </a:r>
            <a:r>
              <a:rPr lang="es-ES" dirty="0" smtClean="0"/>
              <a:t> </a:t>
            </a:r>
            <a:r>
              <a:rPr lang="es-ES" dirty="0" err="1" smtClean="0"/>
              <a:t>externs</a:t>
            </a:r>
            <a:r>
              <a:rPr lang="es-ES" dirty="0" smtClean="0"/>
              <a:t> i el </a:t>
            </a:r>
            <a:r>
              <a:rPr lang="es-ES" dirty="0" err="1" smtClean="0"/>
              <a:t>funcionament</a:t>
            </a:r>
            <a:r>
              <a:rPr lang="es-ES" dirty="0" smtClean="0"/>
              <a:t> del microcontrolador:</a:t>
            </a:r>
          </a:p>
          <a:p>
            <a:pPr lvl="1"/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circuits</a:t>
            </a:r>
            <a:r>
              <a:rPr lang="es-ES" dirty="0" smtClean="0"/>
              <a:t> </a:t>
            </a:r>
            <a:r>
              <a:rPr lang="es-ES" dirty="0" err="1" smtClean="0"/>
              <a:t>electrònics</a:t>
            </a:r>
            <a:r>
              <a:rPr lang="es-ES" dirty="0" smtClean="0"/>
              <a:t> de </a:t>
            </a:r>
            <a:r>
              <a:rPr lang="es-ES" dirty="0" err="1" smtClean="0"/>
              <a:t>Reset</a:t>
            </a:r>
            <a:r>
              <a:rPr lang="es-ES" dirty="0" smtClean="0"/>
              <a:t>, de </a:t>
            </a:r>
            <a:r>
              <a:rPr lang="es-ES" dirty="0" err="1" smtClean="0"/>
              <a:t>Clock</a:t>
            </a:r>
            <a:r>
              <a:rPr lang="es-ES" dirty="0" smtClean="0"/>
              <a:t>, </a:t>
            </a:r>
            <a:r>
              <a:rPr lang="es-ES" dirty="0" err="1" smtClean="0"/>
              <a:t>regulació</a:t>
            </a:r>
            <a:r>
              <a:rPr lang="es-ES" dirty="0" smtClean="0"/>
              <a:t> de </a:t>
            </a:r>
            <a:r>
              <a:rPr lang="es-ES" dirty="0" err="1" smtClean="0"/>
              <a:t>tensions</a:t>
            </a:r>
            <a:r>
              <a:rPr lang="es-ES" dirty="0" smtClean="0"/>
              <a:t> (5V i 3.3V), </a:t>
            </a:r>
            <a:r>
              <a:rPr lang="es-ES" dirty="0" err="1" smtClean="0"/>
              <a:t>circuits</a:t>
            </a:r>
            <a:r>
              <a:rPr lang="es-ES" dirty="0" smtClean="0"/>
              <a:t> </a:t>
            </a:r>
            <a:r>
              <a:rPr lang="es-ES" dirty="0" err="1" smtClean="0"/>
              <a:t>d’intercomunicació</a:t>
            </a:r>
            <a:r>
              <a:rPr lang="es-ES" dirty="0" smtClean="0"/>
              <a:t> USB, el </a:t>
            </a:r>
            <a:r>
              <a:rPr lang="es-ES" dirty="0" err="1" smtClean="0"/>
              <a:t>port</a:t>
            </a:r>
            <a:r>
              <a:rPr lang="es-ES" dirty="0" smtClean="0"/>
              <a:t> Ethernet, etc.</a:t>
            </a:r>
            <a:endParaRPr lang="ca-ES" dirty="0"/>
          </a:p>
          <a:p>
            <a:endParaRPr lang="ca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/>
              <a:t>Explicació </a:t>
            </a:r>
            <a:r>
              <a:rPr lang="ca-ES" b="1" dirty="0" smtClean="0"/>
              <a:t>de l’entorn </a:t>
            </a:r>
            <a:r>
              <a:rPr lang="ca-ES" b="1" dirty="0" err="1" smtClean="0"/>
              <a:t>Arduino</a:t>
            </a:r>
            <a:endParaRPr lang="ca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9CE3-A1F5-4CF9-8DCC-35B3B72EC1E5}" type="slidenum">
              <a:rPr lang="es-ES" altLang="es-ES" smtClean="0"/>
              <a:pPr/>
              <a:t>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0570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 err="1" smtClean="0"/>
              <a:t>Arduino</a:t>
            </a:r>
            <a:r>
              <a:rPr lang="ca-ES" dirty="0" smtClean="0"/>
              <a:t> incorpora </a:t>
            </a:r>
            <a:r>
              <a:rPr lang="ca-ES" dirty="0"/>
              <a:t>en el mateix microcontrolador un petit "programa carregador" que li permet carregar els programes creats per l'usuari des del mateix ordinador on s'hagi connectat per USB. </a:t>
            </a:r>
          </a:p>
          <a:p>
            <a:endParaRPr lang="ca-ES" dirty="0" smtClean="0"/>
          </a:p>
          <a:p>
            <a:r>
              <a:rPr lang="ca-ES" dirty="0" smtClean="0"/>
              <a:t>Per </a:t>
            </a:r>
            <a:r>
              <a:rPr lang="ca-ES" dirty="0"/>
              <a:t>això es disposa d'un petit programa IDE (</a:t>
            </a:r>
            <a:r>
              <a:rPr lang="ca-ES" dirty="0" err="1" smtClean="0"/>
              <a:t>Integrated</a:t>
            </a:r>
            <a:r>
              <a:rPr lang="ca-ES" dirty="0" smtClean="0"/>
              <a:t> </a:t>
            </a:r>
            <a:r>
              <a:rPr lang="ca-ES" dirty="0" err="1" smtClean="0"/>
              <a:t>Development</a:t>
            </a:r>
            <a:r>
              <a:rPr lang="ca-ES" dirty="0" smtClean="0"/>
              <a:t> </a:t>
            </a:r>
            <a:r>
              <a:rPr lang="ca-ES" dirty="0" err="1" smtClean="0"/>
              <a:t>Environment</a:t>
            </a:r>
            <a:r>
              <a:rPr lang="ca-ES" dirty="0"/>
              <a:t>, Entorn integrat de desenvolupament), compatible amb Linux, Mac i Windows, que permet escriure programes en un llenguatge d'alt nivell gairebé igual al llenguatge de programació C o C++. </a:t>
            </a:r>
          </a:p>
          <a:p>
            <a:endParaRPr lang="ca-ES" dirty="0"/>
          </a:p>
          <a:p>
            <a:r>
              <a:rPr lang="ca-ES" dirty="0"/>
              <a:t>Gràcies a la seva concepció de open hardware, s'ha creat múltiples eines que faciliten el treball i desenvolupament amb </a:t>
            </a:r>
            <a:r>
              <a:rPr lang="ca-ES" dirty="0" err="1"/>
              <a:t>Arduino</a:t>
            </a:r>
            <a:r>
              <a:rPr lang="ca-ES" dirty="0"/>
              <a:t>, per part de altres persones que col·laboren en el projecte, per tant, a la xarxa podem trobar molta informació i eines adaptables que milloren les possibilitats i versatilitat del producte. </a:t>
            </a:r>
          </a:p>
          <a:p>
            <a:endParaRPr lang="ca-ES" dirty="0"/>
          </a:p>
          <a:p>
            <a:r>
              <a:rPr lang="fr-FR" dirty="0" smtClean="0"/>
              <a:t>La </a:t>
            </a:r>
            <a:r>
              <a:rPr lang="fr-FR" dirty="0"/>
              <a:t>web </a:t>
            </a:r>
            <a:r>
              <a:rPr lang="fr-FR" dirty="0" err="1"/>
              <a:t>oficial</a:t>
            </a:r>
            <a:r>
              <a:rPr lang="fr-FR" dirty="0"/>
              <a:t> </a:t>
            </a:r>
            <a:r>
              <a:rPr lang="fr-FR" dirty="0" err="1"/>
              <a:t>dels</a:t>
            </a:r>
            <a:r>
              <a:rPr lang="fr-FR" dirty="0"/>
              <a:t> </a:t>
            </a:r>
            <a:r>
              <a:rPr lang="fr-FR" dirty="0" err="1"/>
              <a:t>productes</a:t>
            </a:r>
            <a:r>
              <a:rPr lang="fr-FR" dirty="0"/>
              <a:t> </a:t>
            </a:r>
            <a:r>
              <a:rPr lang="fr-FR" dirty="0" err="1"/>
              <a:t>Arduinoés</a:t>
            </a:r>
            <a:r>
              <a:rPr lang="fr-FR" dirty="0"/>
              <a:t>: https://www.arduino.cc </a:t>
            </a:r>
          </a:p>
          <a:p>
            <a:endParaRPr lang="ca-ES" dirty="0"/>
          </a:p>
          <a:p>
            <a:endParaRPr lang="ca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smtClean="0"/>
              <a:t>Ús de PWM a </a:t>
            </a:r>
            <a:r>
              <a:rPr lang="ca-ES" b="1" dirty="0" err="1" smtClean="0"/>
              <a:t>l’Arduino</a:t>
            </a:r>
            <a:endParaRPr lang="ca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9CE3-A1F5-4CF9-8DCC-35B3B72EC1E5}" type="slidenum">
              <a:rPr lang="es-ES" altLang="es-ES" smtClean="0"/>
              <a:pPr/>
              <a:t>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7087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 smtClean="0"/>
              <a:t>Entorn de programació</a:t>
            </a:r>
            <a:endParaRPr lang="ca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smtClean="0"/>
              <a:t>Explicació de l’entorn </a:t>
            </a:r>
            <a:r>
              <a:rPr lang="ca-ES" b="1" dirty="0" err="1" smtClean="0"/>
              <a:t>Arduino</a:t>
            </a:r>
            <a:endParaRPr lang="ca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9CE3-A1F5-4CF9-8DCC-35B3B72EC1E5}" type="slidenum">
              <a:rPr lang="es-ES" altLang="es-ES" smtClean="0"/>
              <a:pPr/>
              <a:t>4</a:t>
            </a:fld>
            <a:endParaRPr lang="es-ES" alt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7" y="1843087"/>
            <a:ext cx="5551537" cy="41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 smtClean="0"/>
              <a:t>Entorn de programació</a:t>
            </a:r>
            <a:endParaRPr lang="ca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smtClean="0"/>
              <a:t>Explicació de l’entorn </a:t>
            </a:r>
            <a:r>
              <a:rPr lang="ca-ES" b="1" dirty="0" err="1" smtClean="0"/>
              <a:t>Arduino</a:t>
            </a:r>
            <a:endParaRPr lang="ca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9CE3-A1F5-4CF9-8DCC-35B3B72EC1E5}" type="slidenum">
              <a:rPr lang="es-ES" altLang="es-ES" smtClean="0"/>
              <a:pPr/>
              <a:t>5</a:t>
            </a:fld>
            <a:endParaRPr lang="es-ES" alt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83" y="1484784"/>
            <a:ext cx="6069826" cy="46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1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 smtClean="0"/>
              <a:t>Programació </a:t>
            </a:r>
            <a:r>
              <a:rPr lang="ca-ES" dirty="0" err="1" smtClean="0"/>
              <a:t>Teensy</a:t>
            </a:r>
            <a:endParaRPr lang="ca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smtClean="0"/>
              <a:t>Explicació de l’entorn </a:t>
            </a:r>
            <a:r>
              <a:rPr lang="ca-ES" b="1" dirty="0" err="1" smtClean="0"/>
              <a:t>Arduino</a:t>
            </a:r>
            <a:endParaRPr lang="ca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9CE3-A1F5-4CF9-8DCC-35B3B72EC1E5}" type="slidenum">
              <a:rPr lang="es-ES" altLang="es-ES" smtClean="0"/>
              <a:pPr/>
              <a:t>6</a:t>
            </a:fld>
            <a:endParaRPr lang="es-ES" altLang="es-E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916831"/>
            <a:ext cx="2664296" cy="30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4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 smtClean="0"/>
              <a:t>Estructura del programa</a:t>
            </a:r>
          </a:p>
          <a:p>
            <a:pPr marL="0" indent="0">
              <a:buNone/>
            </a:pPr>
            <a:endParaRPr lang="ca-ES" dirty="0" smtClean="0"/>
          </a:p>
          <a:p>
            <a:pPr marL="0" indent="0">
              <a:buNone/>
            </a:pPr>
            <a:r>
              <a:rPr lang="ca-ES" dirty="0"/>
              <a:t>//Definició dels pins</a:t>
            </a:r>
          </a:p>
          <a:p>
            <a:pPr marL="0" indent="0">
              <a:buNone/>
            </a:pPr>
            <a:r>
              <a:rPr lang="ca-ES" dirty="0" err="1"/>
              <a:t>c</a:t>
            </a:r>
            <a:r>
              <a:rPr lang="ca-ES" dirty="0" err="1" smtClean="0"/>
              <a:t>onst</a:t>
            </a:r>
            <a:r>
              <a:rPr lang="ca-ES" dirty="0" smtClean="0"/>
              <a:t> </a:t>
            </a:r>
            <a:r>
              <a:rPr lang="ca-ES" dirty="0" err="1" smtClean="0"/>
              <a:t>int</a:t>
            </a:r>
            <a:r>
              <a:rPr lang="ca-ES" dirty="0" smtClean="0"/>
              <a:t> </a:t>
            </a:r>
            <a:r>
              <a:rPr lang="ca-ES" dirty="0" err="1"/>
              <a:t>buttonPin</a:t>
            </a:r>
            <a:r>
              <a:rPr lang="ca-ES" dirty="0"/>
              <a:t> = 3</a:t>
            </a:r>
          </a:p>
          <a:p>
            <a:pPr marL="0" indent="0">
              <a:buNone/>
            </a:pPr>
            <a:r>
              <a:rPr lang="ca-ES" dirty="0" err="1" smtClean="0"/>
              <a:t>const</a:t>
            </a:r>
            <a:r>
              <a:rPr lang="ca-ES" dirty="0" smtClean="0"/>
              <a:t> </a:t>
            </a:r>
            <a:r>
              <a:rPr lang="ca-ES" dirty="0" err="1" smtClean="0"/>
              <a:t>int</a:t>
            </a:r>
            <a:r>
              <a:rPr lang="ca-ES" dirty="0" smtClean="0"/>
              <a:t> </a:t>
            </a:r>
            <a:r>
              <a:rPr lang="ca-ES" dirty="0" err="1"/>
              <a:t>ledPin</a:t>
            </a:r>
            <a:r>
              <a:rPr lang="ca-ES" dirty="0"/>
              <a:t> = </a:t>
            </a:r>
            <a:r>
              <a:rPr lang="ca-ES" dirty="0" smtClean="0"/>
              <a:t>22</a:t>
            </a:r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r>
              <a:rPr lang="ca-ES" dirty="0" err="1"/>
              <a:t>v</a:t>
            </a:r>
            <a:r>
              <a:rPr lang="ca-ES" dirty="0" err="1" smtClean="0"/>
              <a:t>oid</a:t>
            </a:r>
            <a:r>
              <a:rPr lang="ca-ES" dirty="0" smtClean="0"/>
              <a:t> </a:t>
            </a:r>
            <a:r>
              <a:rPr lang="ca-ES" dirty="0" err="1" smtClean="0"/>
              <a:t>setup</a:t>
            </a:r>
            <a:r>
              <a:rPr lang="ca-ES" dirty="0" smtClean="0"/>
              <a:t> </a:t>
            </a:r>
            <a:r>
              <a:rPr lang="ca-ES" dirty="0"/>
              <a:t>() {</a:t>
            </a:r>
          </a:p>
          <a:p>
            <a:pPr marL="0" indent="0">
              <a:buNone/>
            </a:pPr>
            <a:r>
              <a:rPr lang="ca-ES" dirty="0"/>
              <a:t> </a:t>
            </a:r>
            <a:r>
              <a:rPr lang="ca-ES" dirty="0" smtClean="0"/>
              <a:t>           </a:t>
            </a:r>
            <a:r>
              <a:rPr lang="ca-ES" dirty="0" err="1" smtClean="0"/>
              <a:t>pinMode</a:t>
            </a:r>
            <a:r>
              <a:rPr lang="ca-ES" dirty="0" smtClean="0"/>
              <a:t> (</a:t>
            </a:r>
            <a:r>
              <a:rPr lang="ca-ES" dirty="0" err="1" smtClean="0"/>
              <a:t>ledPin</a:t>
            </a:r>
            <a:r>
              <a:rPr lang="ca-ES" dirty="0" smtClean="0"/>
              <a:t> </a:t>
            </a:r>
            <a:r>
              <a:rPr lang="ca-ES" dirty="0"/>
              <a:t>, OUTPUT </a:t>
            </a:r>
            <a:r>
              <a:rPr lang="ca-ES" dirty="0" smtClean="0"/>
              <a:t>); 	// </a:t>
            </a:r>
            <a:r>
              <a:rPr lang="ca-ES" dirty="0"/>
              <a:t>pin del LED com a </a:t>
            </a:r>
            <a:r>
              <a:rPr lang="ca-ES" dirty="0" smtClean="0"/>
              <a:t>sortida </a:t>
            </a:r>
          </a:p>
          <a:p>
            <a:pPr marL="0" indent="0">
              <a:buNone/>
            </a:pPr>
            <a:r>
              <a:rPr lang="ca-ES" dirty="0"/>
              <a:t> </a:t>
            </a:r>
            <a:r>
              <a:rPr lang="ca-ES" dirty="0" smtClean="0"/>
              <a:t>           </a:t>
            </a:r>
            <a:r>
              <a:rPr lang="ca-ES" dirty="0" err="1" smtClean="0"/>
              <a:t>pinMode</a:t>
            </a:r>
            <a:r>
              <a:rPr lang="ca-ES" dirty="0" smtClean="0"/>
              <a:t>(</a:t>
            </a:r>
            <a:r>
              <a:rPr lang="ca-ES" dirty="0" err="1" smtClean="0"/>
              <a:t>buttonPin</a:t>
            </a:r>
            <a:r>
              <a:rPr lang="ca-ES" dirty="0" smtClean="0"/>
              <a:t> </a:t>
            </a:r>
            <a:r>
              <a:rPr lang="ca-ES" dirty="0"/>
              <a:t>, INPUT </a:t>
            </a:r>
            <a:r>
              <a:rPr lang="ca-ES" dirty="0" smtClean="0"/>
              <a:t>);	// </a:t>
            </a:r>
            <a:r>
              <a:rPr lang="ca-ES" dirty="0"/>
              <a:t>pin del </a:t>
            </a:r>
            <a:r>
              <a:rPr lang="ca-ES" dirty="0" err="1"/>
              <a:t>pushbutton</a:t>
            </a:r>
            <a:r>
              <a:rPr lang="ca-ES" dirty="0"/>
              <a:t> com a entrada</a:t>
            </a:r>
          </a:p>
          <a:p>
            <a:pPr marL="0" indent="0">
              <a:buNone/>
            </a:pPr>
            <a:r>
              <a:rPr lang="ca-ES" dirty="0" smtClean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ca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smtClean="0"/>
              <a:t>Primer programa</a:t>
            </a:r>
            <a:endParaRPr lang="ca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9CE3-A1F5-4CF9-8DCC-35B3B72EC1E5}" type="slidenum">
              <a:rPr lang="es-ES" altLang="es-ES" smtClean="0"/>
              <a:pPr/>
              <a:t>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0199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 smtClean="0"/>
              <a:t>Estructura del programa</a:t>
            </a:r>
          </a:p>
          <a:p>
            <a:pPr marL="0" indent="0">
              <a:buNone/>
            </a:pPr>
            <a:endParaRPr lang="ca-ES" dirty="0" smtClean="0"/>
          </a:p>
          <a:p>
            <a:pPr marL="0" indent="0">
              <a:buNone/>
            </a:pP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loop</a:t>
            </a:r>
            <a:r>
              <a:rPr lang="es-ES" dirty="0" smtClean="0"/>
              <a:t> </a:t>
            </a:r>
            <a:r>
              <a:rPr lang="es-ES" dirty="0"/>
              <a:t>()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</a:t>
            </a:r>
            <a:r>
              <a:rPr lang="es-ES" dirty="0" err="1" smtClean="0"/>
              <a:t>buttonState</a:t>
            </a:r>
            <a:r>
              <a:rPr lang="es-ES" dirty="0" smtClean="0"/>
              <a:t> = </a:t>
            </a:r>
            <a:r>
              <a:rPr lang="es-ES" dirty="0" err="1"/>
              <a:t>digitalRead</a:t>
            </a:r>
            <a:r>
              <a:rPr lang="es-ES" dirty="0"/>
              <a:t> </a:t>
            </a:r>
            <a:r>
              <a:rPr lang="es-ES" dirty="0" err="1"/>
              <a:t>buttonPin</a:t>
            </a:r>
            <a:r>
              <a:rPr lang="es-ES" dirty="0"/>
              <a:t> ); </a:t>
            </a:r>
            <a:r>
              <a:rPr lang="es-ES" dirty="0" smtClean="0"/>
              <a:t>	// </a:t>
            </a:r>
            <a:r>
              <a:rPr lang="es-ES" dirty="0" err="1"/>
              <a:t>llegeix</a:t>
            </a:r>
            <a:r>
              <a:rPr lang="es-ES" dirty="0"/>
              <a:t> </a:t>
            </a:r>
            <a:r>
              <a:rPr lang="es-ES" dirty="0" err="1"/>
              <a:t>l’estat</a:t>
            </a:r>
            <a:r>
              <a:rPr lang="es-ES" dirty="0"/>
              <a:t> del </a:t>
            </a:r>
            <a:r>
              <a:rPr lang="es-ES" dirty="0" err="1"/>
              <a:t>polsador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       </a:t>
            </a:r>
            <a:r>
              <a:rPr lang="es-ES" dirty="0" err="1" smtClean="0"/>
              <a:t>if</a:t>
            </a:r>
            <a:r>
              <a:rPr lang="es-ES" dirty="0" smtClean="0"/>
              <a:t> (</a:t>
            </a:r>
            <a:r>
              <a:rPr lang="es-ES" dirty="0" err="1" smtClean="0"/>
              <a:t>buttonState</a:t>
            </a:r>
            <a:r>
              <a:rPr lang="es-ES" dirty="0" smtClean="0"/>
              <a:t> </a:t>
            </a:r>
            <a:r>
              <a:rPr lang="es-ES" dirty="0"/>
              <a:t>== HIGH ) </a:t>
            </a:r>
            <a:r>
              <a:rPr lang="es-ES" dirty="0" smtClean="0"/>
              <a:t>{		// </a:t>
            </a:r>
            <a:r>
              <a:rPr lang="es-ES" dirty="0" err="1"/>
              <a:t>comprova</a:t>
            </a:r>
            <a:r>
              <a:rPr lang="es-ES" dirty="0"/>
              <a:t> si </a:t>
            </a:r>
            <a:r>
              <a:rPr lang="es-ES" dirty="0" err="1"/>
              <a:t>s’ha</a:t>
            </a:r>
            <a:r>
              <a:rPr lang="es-ES" dirty="0"/>
              <a:t> </a:t>
            </a:r>
            <a:r>
              <a:rPr lang="es-ES" dirty="0" err="1"/>
              <a:t>polsat</a:t>
            </a:r>
            <a:r>
              <a:rPr lang="es-ES" dirty="0"/>
              <a:t>. </a:t>
            </a:r>
            <a:r>
              <a:rPr lang="es-ES" dirty="0" smtClean="0"/>
              <a:t>Si </a:t>
            </a:r>
            <a:r>
              <a:rPr lang="es-ES" dirty="0" err="1" smtClean="0"/>
              <a:t>és</a:t>
            </a:r>
            <a:r>
              <a:rPr lang="es-ES" dirty="0" smtClean="0"/>
              <a:t>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                                                     		</a:t>
            </a:r>
            <a:r>
              <a:rPr lang="es-ES" dirty="0" smtClean="0"/>
              <a:t>// el </a:t>
            </a:r>
            <a:r>
              <a:rPr lang="es-ES" dirty="0" err="1"/>
              <a:t>buttonState</a:t>
            </a:r>
            <a:r>
              <a:rPr lang="es-ES"/>
              <a:t> </a:t>
            </a:r>
            <a:r>
              <a:rPr lang="es-ES" smtClean="0"/>
              <a:t>val HIGH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</a:t>
            </a:r>
            <a:r>
              <a:rPr lang="es-ES" dirty="0" err="1" smtClean="0"/>
              <a:t>digitalWrite</a:t>
            </a:r>
            <a:r>
              <a:rPr lang="es-ES" dirty="0" smtClean="0"/>
              <a:t>(</a:t>
            </a:r>
            <a:r>
              <a:rPr lang="es-ES" dirty="0" err="1" smtClean="0"/>
              <a:t>ledPin</a:t>
            </a:r>
            <a:r>
              <a:rPr lang="es-ES" dirty="0" smtClean="0"/>
              <a:t> </a:t>
            </a:r>
            <a:r>
              <a:rPr lang="es-ES" dirty="0"/>
              <a:t>, HIGH </a:t>
            </a:r>
            <a:r>
              <a:rPr lang="es-ES" dirty="0" smtClean="0"/>
              <a:t>);		// </a:t>
            </a:r>
            <a:r>
              <a:rPr lang="es-ES" dirty="0" err="1"/>
              <a:t>turn</a:t>
            </a:r>
            <a:r>
              <a:rPr lang="es-ES" dirty="0"/>
              <a:t> LED </a:t>
            </a:r>
            <a:r>
              <a:rPr lang="es-ES" dirty="0" err="1"/>
              <a:t>on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 smtClean="0"/>
              <a:t>      } </a:t>
            </a:r>
            <a:r>
              <a:rPr lang="es-ES" dirty="0" err="1" smtClean="0"/>
              <a:t>else</a:t>
            </a:r>
            <a:r>
              <a:rPr lang="es-ES" dirty="0" smtClean="0"/>
              <a:t> {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</a:t>
            </a:r>
            <a:r>
              <a:rPr lang="es-ES" dirty="0" err="1" smtClean="0"/>
              <a:t>digitalWrite</a:t>
            </a:r>
            <a:r>
              <a:rPr lang="es-ES" dirty="0" smtClean="0"/>
              <a:t>(</a:t>
            </a:r>
            <a:r>
              <a:rPr lang="es-ES" dirty="0" err="1" smtClean="0"/>
              <a:t>ledPin</a:t>
            </a:r>
            <a:r>
              <a:rPr lang="es-ES" dirty="0" smtClean="0"/>
              <a:t> </a:t>
            </a:r>
            <a:r>
              <a:rPr lang="es-ES" dirty="0"/>
              <a:t>, LOW ); </a:t>
            </a:r>
            <a:r>
              <a:rPr lang="es-ES" dirty="0" smtClean="0"/>
              <a:t>	// </a:t>
            </a:r>
            <a:r>
              <a:rPr lang="es-ES" dirty="0" err="1"/>
              <a:t>turn</a:t>
            </a:r>
            <a:r>
              <a:rPr lang="es-ES" dirty="0"/>
              <a:t> LED off:</a:t>
            </a:r>
          </a:p>
          <a:p>
            <a:pPr marL="0" indent="0">
              <a:buNone/>
            </a:pPr>
            <a:r>
              <a:rPr lang="es-ES" dirty="0" smtClean="0"/>
              <a:t>     }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ca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smtClean="0"/>
              <a:t>Primer programa</a:t>
            </a:r>
            <a:endParaRPr lang="ca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9CE3-A1F5-4CF9-8DCC-35B3B72EC1E5}" type="slidenum">
              <a:rPr lang="es-ES" altLang="es-ES" smtClean="0"/>
              <a:pPr/>
              <a:t>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9354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 smtClean="0"/>
              <a:t>Estructura del programa</a:t>
            </a:r>
          </a:p>
          <a:p>
            <a:pPr marL="0" indent="0">
              <a:buNone/>
            </a:pPr>
            <a:endParaRPr lang="ca-ES" dirty="0" smtClean="0"/>
          </a:p>
          <a:p>
            <a:pPr marL="0" indent="0">
              <a:buNone/>
            </a:pPr>
            <a:r>
              <a:rPr lang="ca-ES" dirty="0"/>
              <a:t>//Definició dels pins</a:t>
            </a:r>
          </a:p>
          <a:p>
            <a:pPr marL="0" indent="0">
              <a:buNone/>
            </a:pPr>
            <a:r>
              <a:rPr lang="ca-ES" dirty="0" err="1"/>
              <a:t>c</a:t>
            </a:r>
            <a:r>
              <a:rPr lang="ca-ES" dirty="0" err="1" smtClean="0"/>
              <a:t>onst</a:t>
            </a:r>
            <a:r>
              <a:rPr lang="ca-ES" dirty="0" smtClean="0"/>
              <a:t> </a:t>
            </a:r>
            <a:r>
              <a:rPr lang="ca-ES" dirty="0" err="1" smtClean="0"/>
              <a:t>int</a:t>
            </a:r>
            <a:r>
              <a:rPr lang="ca-ES" dirty="0" smtClean="0"/>
              <a:t> </a:t>
            </a:r>
            <a:r>
              <a:rPr lang="ca-ES" dirty="0" err="1"/>
              <a:t>buttonPin</a:t>
            </a:r>
            <a:r>
              <a:rPr lang="ca-ES" dirty="0"/>
              <a:t> = 3</a:t>
            </a:r>
          </a:p>
          <a:p>
            <a:pPr marL="0" indent="0">
              <a:buNone/>
            </a:pPr>
            <a:r>
              <a:rPr lang="ca-ES" dirty="0" err="1" smtClean="0"/>
              <a:t>const</a:t>
            </a:r>
            <a:r>
              <a:rPr lang="ca-ES" dirty="0" smtClean="0"/>
              <a:t> </a:t>
            </a:r>
            <a:r>
              <a:rPr lang="ca-ES" dirty="0" err="1" smtClean="0"/>
              <a:t>int</a:t>
            </a:r>
            <a:r>
              <a:rPr lang="ca-ES" dirty="0" smtClean="0"/>
              <a:t> </a:t>
            </a:r>
            <a:r>
              <a:rPr lang="ca-ES" dirty="0" err="1"/>
              <a:t>ledPin</a:t>
            </a:r>
            <a:r>
              <a:rPr lang="ca-ES" dirty="0"/>
              <a:t> = </a:t>
            </a:r>
            <a:r>
              <a:rPr lang="ca-ES" dirty="0" smtClean="0"/>
              <a:t>22</a:t>
            </a:r>
          </a:p>
          <a:p>
            <a:pPr marL="0" indent="0">
              <a:buNone/>
            </a:pPr>
            <a:endParaRPr lang="ca-ES" dirty="0" smtClean="0"/>
          </a:p>
          <a:p>
            <a:pPr marL="0" indent="0">
              <a:buNone/>
            </a:pPr>
            <a:r>
              <a:rPr lang="ca-ES" dirty="0" smtClean="0"/>
              <a:t>// </a:t>
            </a:r>
            <a:r>
              <a:rPr lang="ca-ES" dirty="0"/>
              <a:t>variables </a:t>
            </a:r>
            <a:r>
              <a:rPr lang="ca-ES" dirty="0" err="1"/>
              <a:t>will</a:t>
            </a:r>
            <a:r>
              <a:rPr lang="ca-ES" dirty="0"/>
              <a:t> </a:t>
            </a:r>
            <a:r>
              <a:rPr lang="ca-ES" dirty="0" err="1"/>
              <a:t>change</a:t>
            </a:r>
            <a:r>
              <a:rPr lang="ca-ES" dirty="0"/>
              <a:t>: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buttonState</a:t>
            </a:r>
            <a:r>
              <a:rPr lang="en-US" dirty="0" smtClean="0"/>
              <a:t> </a:t>
            </a:r>
            <a:r>
              <a:rPr lang="en-US" dirty="0"/>
              <a:t>= 0; </a:t>
            </a:r>
            <a:r>
              <a:rPr lang="en-US" dirty="0" smtClean="0"/>
              <a:t>		// </a:t>
            </a:r>
            <a:r>
              <a:rPr lang="en-US" dirty="0"/>
              <a:t>variable for reading the pushbutton status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total_time</a:t>
            </a:r>
            <a:r>
              <a:rPr lang="en-US" dirty="0" smtClean="0"/>
              <a:t> = 0;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counter </a:t>
            </a:r>
            <a:r>
              <a:rPr lang="en-US" dirty="0"/>
              <a:t>= 0;</a:t>
            </a:r>
          </a:p>
          <a:p>
            <a:pPr marL="0" indent="0">
              <a:buNone/>
            </a:pPr>
            <a:r>
              <a:rPr lang="en-US" dirty="0"/>
              <a:t>unsigned </a:t>
            </a:r>
            <a:r>
              <a:rPr lang="en-US" dirty="0" smtClean="0"/>
              <a:t>long </a:t>
            </a:r>
            <a:r>
              <a:rPr lang="en-US" dirty="0" err="1" smtClean="0"/>
              <a:t>start_time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end_time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bool </a:t>
            </a:r>
            <a:r>
              <a:rPr lang="en-US" dirty="0" err="1" smtClean="0"/>
              <a:t>timeRunning</a:t>
            </a:r>
            <a:r>
              <a:rPr lang="en-US" dirty="0" smtClean="0"/>
              <a:t> = false;</a:t>
            </a:r>
            <a:endParaRPr lang="es-ES" dirty="0" smtClean="0"/>
          </a:p>
          <a:p>
            <a:pPr marL="0" indent="0">
              <a:buNone/>
            </a:pPr>
            <a:endParaRPr lang="ca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 smtClean="0"/>
              <a:t>Segon programa</a:t>
            </a:r>
            <a:endParaRPr lang="ca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9CE3-A1F5-4CF9-8DCC-35B3B72EC1E5}" type="slidenum">
              <a:rPr lang="es-ES" altLang="es-ES" smtClean="0"/>
              <a:pPr/>
              <a:t>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8528735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de prova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lantilla de prova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9386</TotalTime>
  <Words>644</Words>
  <Application>Microsoft Office PowerPoint</Application>
  <PresentationFormat>On-screen Show (4:3)</PresentationFormat>
  <Paragraphs>146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 55 Roman</vt:lpstr>
      <vt:lpstr>Times New Roman</vt:lpstr>
      <vt:lpstr>Wingdings</vt:lpstr>
      <vt:lpstr>Plantilla de prova</vt:lpstr>
      <vt:lpstr>1_Plantilla de prova</vt:lpstr>
      <vt:lpstr>PowerPoint Presentation</vt:lpstr>
      <vt:lpstr>Explicació de l’entorn Arduino</vt:lpstr>
      <vt:lpstr>Ús de PWM a l’Arduino</vt:lpstr>
      <vt:lpstr>Explicació de l’entorn Arduino</vt:lpstr>
      <vt:lpstr>Explicació de l’entorn Arduino</vt:lpstr>
      <vt:lpstr>Explicació de l’entorn Arduino</vt:lpstr>
      <vt:lpstr>Primer programa</vt:lpstr>
      <vt:lpstr>Primer programa</vt:lpstr>
      <vt:lpstr>Segon programa</vt:lpstr>
      <vt:lpstr>Segon programa (variables)</vt:lpstr>
      <vt:lpstr>Segon programa</vt:lpstr>
      <vt:lpstr>Segon programa</vt:lpstr>
      <vt:lpstr>Segon programa</vt:lpstr>
      <vt:lpstr>Informe</vt:lpstr>
    </vt:vector>
  </TitlesOfParts>
  <Company>UAB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Mercè Pi Palau</dc:creator>
  <cp:lastModifiedBy>Màrius Montón</cp:lastModifiedBy>
  <cp:revision>110</cp:revision>
  <cp:lastPrinted>2017-04-24T15:12:59Z</cp:lastPrinted>
  <dcterms:created xsi:type="dcterms:W3CDTF">2017-09-28T13:12:58Z</dcterms:created>
  <dcterms:modified xsi:type="dcterms:W3CDTF">2019-09-19T11:21:49Z</dcterms:modified>
</cp:coreProperties>
</file>