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BB0F-E80C-446F-A34D-7A0E1C4D2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Forensic Linguistics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70A4D-BD54-4B32-A71B-28D721A02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Kronk</a:t>
            </a:r>
          </a:p>
        </p:txBody>
      </p:sp>
    </p:spTree>
    <p:extLst>
      <p:ext uri="{BB962C8B-B14F-4D97-AF65-F5344CB8AC3E}">
        <p14:creationId xmlns:p14="http://schemas.microsoft.com/office/powerpoint/2010/main" val="6063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55B4-D3BB-44F4-9DAF-B670CC45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Forensic Linguistics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ECAC0-CAE1-4ED1-89AB-B83A023370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“I want to devote my time and energy to looking at the language in this case, and let’s see just what the heck I can make out of it.”</a:t>
            </a:r>
          </a:p>
          <a:p>
            <a:r>
              <a:rPr lang="en-US" dirty="0"/>
              <a:t>Demographic information obtained from specific language-use</a:t>
            </a:r>
          </a:p>
          <a:p>
            <a:r>
              <a:rPr lang="en-US" dirty="0"/>
              <a:t>FBI Profiler Says Linguistic Work was Pivotal In Capture of Unabomber</a:t>
            </a:r>
          </a:p>
        </p:txBody>
      </p:sp>
      <p:pic>
        <p:nvPicPr>
          <p:cNvPr id="1026" name="Picture 2" descr="https://media.npr.org/assets/img/2017/08/21/ap_9604040585_wide-aa1d16c4ae8098af0278f662ba5cf2d5850a19e1-s1500-c85.jpg">
            <a:extLst>
              <a:ext uri="{FF2B5EF4-FFF2-40B4-BE49-F238E27FC236}">
                <a16:creationId xmlns:a16="http://schemas.microsoft.com/office/drawing/2014/main" id="{D9AD2186-87BC-46B5-B74B-DBC9AEDAC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47" y="3555079"/>
            <a:ext cx="5133473" cy="288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72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B515-DAA2-4402-A7CB-20A37FE4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dirty="0"/>
              <a:t>Programming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7DC7-0833-4809-8AF0-CEB31B011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programming languages used</a:t>
            </a:r>
          </a:p>
          <a:p>
            <a:r>
              <a:rPr lang="en-US" dirty="0"/>
              <a:t>Natural languages in comments and variable names</a:t>
            </a:r>
          </a:p>
          <a:p>
            <a:r>
              <a:rPr lang="en-US" dirty="0"/>
              <a:t>Distribution of language-specific keywords and reserved words</a:t>
            </a:r>
          </a:p>
          <a:p>
            <a:r>
              <a:rPr lang="en-US" dirty="0"/>
              <a:t>Placement of brackets/parentheses</a:t>
            </a:r>
          </a:p>
          <a:p>
            <a:r>
              <a:rPr lang="en-US" dirty="0"/>
              <a:t>Usage of tabs or spaces (and how many spaces)</a:t>
            </a:r>
          </a:p>
          <a:p>
            <a:r>
              <a:rPr lang="en-US" dirty="0"/>
              <a:t>Median/mean number of lines</a:t>
            </a:r>
          </a:p>
          <a:p>
            <a:r>
              <a:rPr lang="en-US" dirty="0"/>
              <a:t>Median/mean number of characters</a:t>
            </a:r>
          </a:p>
          <a:p>
            <a:r>
              <a:rPr lang="en-US" dirty="0"/>
              <a:t>Median/mean number of words</a:t>
            </a:r>
          </a:p>
          <a:p>
            <a:r>
              <a:rPr lang="en-US" dirty="0"/>
              <a:t>Median/mean number of spaces</a:t>
            </a:r>
          </a:p>
          <a:p>
            <a:r>
              <a:rPr lang="en-US" dirty="0"/>
              <a:t>Median/mean number of tabs</a:t>
            </a:r>
          </a:p>
        </p:txBody>
      </p:sp>
    </p:spTree>
    <p:extLst>
      <p:ext uri="{BB962C8B-B14F-4D97-AF65-F5344CB8AC3E}">
        <p14:creationId xmlns:p14="http://schemas.microsoft.com/office/powerpoint/2010/main" val="121493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5349-C0CD-4A78-950F-E9F2D5C0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 vs. Tabs</a:t>
            </a:r>
          </a:p>
        </p:txBody>
      </p:sp>
      <p:pic>
        <p:nvPicPr>
          <p:cNvPr id="3" name="Picture 2" descr="https://cdn-images-1.medium.com/max/1000/1*Aaqc9L1Hc62hBg_dpNgBKg.png">
            <a:extLst>
              <a:ext uri="{FF2B5EF4-FFF2-40B4-BE49-F238E27FC236}">
                <a16:creationId xmlns:a16="http://schemas.microsoft.com/office/drawing/2014/main" id="{258D5620-C3FA-4AB3-BB8E-17D947706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53" y="437398"/>
            <a:ext cx="7219968" cy="474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64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1005-3A63-4DC9-A26C-8288A0C9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Implemented </a:t>
            </a:r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13F2-1810-4D4F-A8D4-E45C82A5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Randomly sample GitHub users</a:t>
            </a:r>
          </a:p>
          <a:p>
            <a:r>
              <a:rPr lang="en-US" dirty="0"/>
              <a:t>Obtain profile pictures from these users</a:t>
            </a:r>
          </a:p>
          <a:p>
            <a:r>
              <a:rPr lang="en-US" dirty="0"/>
              <a:t>Download all repos from these users</a:t>
            </a:r>
          </a:p>
          <a:p>
            <a:r>
              <a:rPr lang="en-US" dirty="0"/>
              <a:t>Identify facial features using Microsoft’s Azure Face API</a:t>
            </a:r>
          </a:p>
          <a:p>
            <a:r>
              <a:rPr lang="en-US" dirty="0"/>
              <a:t>Identify programming languages in repos</a:t>
            </a:r>
          </a:p>
          <a:p>
            <a:r>
              <a:rPr lang="en-US" dirty="0"/>
              <a:t>Identify keyword distributions from repos</a:t>
            </a:r>
          </a:p>
          <a:p>
            <a:r>
              <a:rPr lang="en-US" dirty="0"/>
              <a:t>Identify other statistical metrics from repos</a:t>
            </a:r>
          </a:p>
          <a:p>
            <a:r>
              <a:rPr lang="en-US" dirty="0"/>
              <a:t>Use these metrics and others in various machine learning algorithms (Random Forest, SVM, etc.)</a:t>
            </a:r>
          </a:p>
          <a:p>
            <a:r>
              <a:rPr lang="en-US" dirty="0"/>
              <a:t>Evaluate performance</a:t>
            </a:r>
          </a:p>
        </p:txBody>
      </p:sp>
    </p:spTree>
    <p:extLst>
      <p:ext uri="{BB962C8B-B14F-4D97-AF65-F5344CB8AC3E}">
        <p14:creationId xmlns:p14="http://schemas.microsoft.com/office/powerpoint/2010/main" val="131356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92B7-3D20-46A8-A0EA-FA390C83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did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F312-8095-4B8B-AC78-61E548C08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913" y="743441"/>
            <a:ext cx="6281873" cy="3212968"/>
          </a:xfrm>
        </p:spPr>
        <p:txBody>
          <a:bodyPr/>
          <a:lstStyle/>
          <a:p>
            <a:r>
              <a:rPr lang="en-US" dirty="0"/>
              <a:t>Preliminary analysis shows promise in predicting the country a programmer is from, based solely on the code itself.</a:t>
            </a:r>
          </a:p>
          <a:p>
            <a:r>
              <a:rPr lang="en-US" dirty="0"/>
              <a:t>Some aspects of age and gender can be predicted as well.</a:t>
            </a:r>
          </a:p>
          <a:p>
            <a:r>
              <a:rPr lang="en-US" dirty="0"/>
              <a:t>Additional parameters could likely increase accuracy and explained variance significantly.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A67A81-3B98-4298-90A2-EDC6E0FF0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58008"/>
              </p:ext>
            </p:extLst>
          </p:nvPr>
        </p:nvGraphicFramePr>
        <p:xfrm>
          <a:off x="3796631" y="509916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853150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391790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782206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4636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0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8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67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751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93A820-26BC-481E-A059-11F5123C7A78}"/>
              </a:ext>
            </a:extLst>
          </p:cNvPr>
          <p:cNvSpPr txBox="1"/>
          <p:nvPr/>
        </p:nvSpPr>
        <p:spPr>
          <a:xfrm>
            <a:off x="7137646" y="4729828"/>
            <a:ext cx="166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Accuracies</a:t>
            </a:r>
          </a:p>
        </p:txBody>
      </p:sp>
    </p:spTree>
    <p:extLst>
      <p:ext uri="{BB962C8B-B14F-4D97-AF65-F5344CB8AC3E}">
        <p14:creationId xmlns:p14="http://schemas.microsoft.com/office/powerpoint/2010/main" val="244399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B4CB-EE20-41C9-9749-FA5FC35E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794B5-8604-4DAA-B445-CDC810FEB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804689"/>
            <a:ext cx="6281873" cy="5248622"/>
          </a:xfrm>
        </p:spPr>
        <p:txBody>
          <a:bodyPr/>
          <a:lstStyle/>
          <a:p>
            <a:r>
              <a:rPr lang="en-US" dirty="0"/>
              <a:t>Although this is preliminary work and certainly has flaws, this approach could help law enforcement better identify perpetrators of cyber crime.</a:t>
            </a:r>
          </a:p>
          <a:p>
            <a:r>
              <a:rPr lang="en-US" dirty="0"/>
              <a:t>It should be noted that, due to time constraints, our sample size was only about 300 GitHub users, all having fewer than 10 public repositories.</a:t>
            </a:r>
          </a:p>
          <a:p>
            <a:r>
              <a:rPr lang="en-US" dirty="0"/>
              <a:t>Additionally, the majority of these users were male and from the United States, adding a slight bias towards these options.</a:t>
            </a:r>
          </a:p>
          <a:p>
            <a:r>
              <a:rPr lang="en-US" dirty="0"/>
              <a:t>However, both of these things could be mitigated given larger sample sizes.</a:t>
            </a:r>
          </a:p>
        </p:txBody>
      </p:sp>
    </p:spTree>
    <p:extLst>
      <p:ext uri="{BB962C8B-B14F-4D97-AF65-F5344CB8AC3E}">
        <p14:creationId xmlns:p14="http://schemas.microsoft.com/office/powerpoint/2010/main" val="376771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1B8A-4468-40AC-95BB-38F21C5E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55072-B6F7-441B-AB55-CF6BA2D5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keyword distributions, cases (camel-case, kebab-case, etc.), placement of brackets/parentheticals</a:t>
            </a:r>
          </a:p>
          <a:p>
            <a:r>
              <a:rPr lang="en-US" dirty="0"/>
              <a:t>Check other features: can look at hair color, presence of moustache, presence of beard, etc.</a:t>
            </a:r>
          </a:p>
          <a:p>
            <a:r>
              <a:rPr lang="en-US" dirty="0"/>
              <a:t>Work with larger sample sizes, definitely need more data!</a:t>
            </a:r>
          </a:p>
        </p:txBody>
      </p:sp>
    </p:spTree>
    <p:extLst>
      <p:ext uri="{BB962C8B-B14F-4D97-AF65-F5344CB8AC3E}">
        <p14:creationId xmlns:p14="http://schemas.microsoft.com/office/powerpoint/2010/main" val="27050761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28</TotalTime>
  <Words>398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Rockwell</vt:lpstr>
      <vt:lpstr>Wingdings</vt:lpstr>
      <vt:lpstr>Atlas</vt:lpstr>
      <vt:lpstr>Digital Forensic Linguistics</vt:lpstr>
      <vt:lpstr>Forensic Linguistics</vt:lpstr>
      <vt:lpstr>Programming Language Features</vt:lpstr>
      <vt:lpstr>Spaces vs. Tabs</vt:lpstr>
      <vt:lpstr>Implemented Pipeline</vt:lpstr>
      <vt:lpstr>How well did it work?</vt:lpstr>
      <vt:lpstr>So What?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Forensic Linguistics</dc:title>
  <dc:creator>Charles Kronk</dc:creator>
  <cp:lastModifiedBy>Charles Kronk</cp:lastModifiedBy>
  <cp:revision>13</cp:revision>
  <dcterms:created xsi:type="dcterms:W3CDTF">2018-03-04T10:16:50Z</dcterms:created>
  <dcterms:modified xsi:type="dcterms:W3CDTF">2018-03-04T10:45:25Z</dcterms:modified>
</cp:coreProperties>
</file>