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7F3A7-7C5D-45F7-81B3-9E65097BB33A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394DDE-7095-479C-B263-EB58559E782C}">
      <dgm:prSet/>
      <dgm:spPr/>
      <dgm:t>
        <a:bodyPr/>
        <a:lstStyle/>
        <a:p>
          <a:pPr>
            <a:defRPr cap="all"/>
          </a:pPr>
          <a:r>
            <a:rPr lang="en-US"/>
            <a:t>A search tool to help you filter out bathrooms</a:t>
          </a:r>
        </a:p>
      </dgm:t>
    </dgm:pt>
    <dgm:pt modelId="{B2483307-4582-49A2-9C2B-47933B4C6F6F}" type="parTrans" cxnId="{87C1643C-16FA-4B3D-84AB-2A158D19BAC6}">
      <dgm:prSet/>
      <dgm:spPr/>
      <dgm:t>
        <a:bodyPr/>
        <a:lstStyle/>
        <a:p>
          <a:endParaRPr lang="en-US"/>
        </a:p>
      </dgm:t>
    </dgm:pt>
    <dgm:pt modelId="{4252BE97-C1D2-4309-96D4-3B438CA5FDC7}" type="sibTrans" cxnId="{87C1643C-16FA-4B3D-84AB-2A158D19BAC6}">
      <dgm:prSet/>
      <dgm:spPr/>
      <dgm:t>
        <a:bodyPr/>
        <a:lstStyle/>
        <a:p>
          <a:endParaRPr lang="en-US"/>
        </a:p>
      </dgm:t>
    </dgm:pt>
    <dgm:pt modelId="{369D06BB-DCC6-459C-8FDA-2E0219EC6C90}">
      <dgm:prSet/>
      <dgm:spPr/>
      <dgm:t>
        <a:bodyPr/>
        <a:lstStyle/>
        <a:p>
          <a:pPr>
            <a:defRPr cap="all"/>
          </a:pPr>
          <a:r>
            <a:rPr lang="en-US"/>
            <a:t>A comment box to get insights from every user</a:t>
          </a:r>
        </a:p>
      </dgm:t>
    </dgm:pt>
    <dgm:pt modelId="{9C1ECF0E-8991-4820-B3EB-BD624361C174}" type="parTrans" cxnId="{7F31793D-0E40-4D8A-81BA-510D09D640C0}">
      <dgm:prSet/>
      <dgm:spPr/>
      <dgm:t>
        <a:bodyPr/>
        <a:lstStyle/>
        <a:p>
          <a:endParaRPr lang="en-US"/>
        </a:p>
      </dgm:t>
    </dgm:pt>
    <dgm:pt modelId="{930FDD38-EADA-4D15-861D-D6FB426356E5}" type="sibTrans" cxnId="{7F31793D-0E40-4D8A-81BA-510D09D640C0}">
      <dgm:prSet/>
      <dgm:spPr/>
      <dgm:t>
        <a:bodyPr/>
        <a:lstStyle/>
        <a:p>
          <a:endParaRPr lang="en-US"/>
        </a:p>
      </dgm:t>
    </dgm:pt>
    <dgm:pt modelId="{A3737525-2968-4DDC-9E72-A8F2912D9D7B}">
      <dgm:prSet/>
      <dgm:spPr/>
      <dgm:t>
        <a:bodyPr/>
        <a:lstStyle/>
        <a:p>
          <a:pPr>
            <a:defRPr cap="all"/>
          </a:pPr>
          <a:r>
            <a:rPr lang="en-US" dirty="0"/>
            <a:t>Mark a bathroom as favorite and we will always have it ready to for you</a:t>
          </a:r>
        </a:p>
      </dgm:t>
    </dgm:pt>
    <dgm:pt modelId="{CA4C5614-42B5-4C9A-8F07-3E3EB2D7C4B9}" type="parTrans" cxnId="{6A56F35D-5563-4E65-8644-C3024897A0DF}">
      <dgm:prSet/>
      <dgm:spPr/>
      <dgm:t>
        <a:bodyPr/>
        <a:lstStyle/>
        <a:p>
          <a:endParaRPr lang="en-US"/>
        </a:p>
      </dgm:t>
    </dgm:pt>
    <dgm:pt modelId="{3B99DDA7-B063-4F03-BE4E-520F8942F7E0}" type="sibTrans" cxnId="{6A56F35D-5563-4E65-8644-C3024897A0DF}">
      <dgm:prSet/>
      <dgm:spPr/>
      <dgm:t>
        <a:bodyPr/>
        <a:lstStyle/>
        <a:p>
          <a:endParaRPr lang="en-US"/>
        </a:p>
      </dgm:t>
    </dgm:pt>
    <dgm:pt modelId="{C6C019CC-B82F-46ED-A5C9-7D5C9FD2C3AC}" type="pres">
      <dgm:prSet presAssocID="{AC97F3A7-7C5D-45F7-81B3-9E65097BB33A}" presName="root" presStyleCnt="0">
        <dgm:presLayoutVars>
          <dgm:dir/>
          <dgm:resizeHandles val="exact"/>
        </dgm:presLayoutVars>
      </dgm:prSet>
      <dgm:spPr/>
    </dgm:pt>
    <dgm:pt modelId="{8D73BE55-9045-41E7-ABA0-997691186B0A}" type="pres">
      <dgm:prSet presAssocID="{D8394DDE-7095-479C-B263-EB58559E782C}" presName="compNode" presStyleCnt="0"/>
      <dgm:spPr/>
    </dgm:pt>
    <dgm:pt modelId="{A27E43C7-F8A6-41E0-A3FF-54FED4DC391C}" type="pres">
      <dgm:prSet presAssocID="{D8394DDE-7095-479C-B263-EB58559E782C}" presName="iconBgRect" presStyleLbl="bgShp" presStyleIdx="0" presStyleCnt="3"/>
      <dgm:spPr/>
    </dgm:pt>
    <dgm:pt modelId="{8CA7C34E-ED26-42C3-85C5-D147AB0D3447}" type="pres">
      <dgm:prSet presAssocID="{D8394DDE-7095-479C-B263-EB58559E78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BE7C0FB-4B1D-4F89-B660-1355836F2985}" type="pres">
      <dgm:prSet presAssocID="{D8394DDE-7095-479C-B263-EB58559E782C}" presName="spaceRect" presStyleCnt="0"/>
      <dgm:spPr/>
    </dgm:pt>
    <dgm:pt modelId="{2D6DE53D-05AE-49E9-9861-08CDB54C4019}" type="pres">
      <dgm:prSet presAssocID="{D8394DDE-7095-479C-B263-EB58559E782C}" presName="textRect" presStyleLbl="revTx" presStyleIdx="0" presStyleCnt="3">
        <dgm:presLayoutVars>
          <dgm:chMax val="1"/>
          <dgm:chPref val="1"/>
        </dgm:presLayoutVars>
      </dgm:prSet>
      <dgm:spPr/>
    </dgm:pt>
    <dgm:pt modelId="{52835A1B-2F9D-4C0D-8C64-32F2A958FCDE}" type="pres">
      <dgm:prSet presAssocID="{4252BE97-C1D2-4309-96D4-3B438CA5FDC7}" presName="sibTrans" presStyleCnt="0"/>
      <dgm:spPr/>
    </dgm:pt>
    <dgm:pt modelId="{EF2CBDF9-7207-48EA-8BCD-E9C640AACA4D}" type="pres">
      <dgm:prSet presAssocID="{369D06BB-DCC6-459C-8FDA-2E0219EC6C90}" presName="compNode" presStyleCnt="0"/>
      <dgm:spPr/>
    </dgm:pt>
    <dgm:pt modelId="{439C67B7-499E-4597-8A37-96D3F220E997}" type="pres">
      <dgm:prSet presAssocID="{369D06BB-DCC6-459C-8FDA-2E0219EC6C90}" presName="iconBgRect" presStyleLbl="bgShp" presStyleIdx="1" presStyleCnt="3"/>
      <dgm:spPr/>
    </dgm:pt>
    <dgm:pt modelId="{1E7418F9-8E8A-42C1-B6C8-8FD7C1DEE68E}" type="pres">
      <dgm:prSet presAssocID="{369D06BB-DCC6-459C-8FDA-2E0219EC6C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7805601-641B-4A38-AFE9-25E51EF91EFA}" type="pres">
      <dgm:prSet presAssocID="{369D06BB-DCC6-459C-8FDA-2E0219EC6C90}" presName="spaceRect" presStyleCnt="0"/>
      <dgm:spPr/>
    </dgm:pt>
    <dgm:pt modelId="{9F8D8CDC-B664-481E-9A21-8491CD94FFDB}" type="pres">
      <dgm:prSet presAssocID="{369D06BB-DCC6-459C-8FDA-2E0219EC6C90}" presName="textRect" presStyleLbl="revTx" presStyleIdx="1" presStyleCnt="3">
        <dgm:presLayoutVars>
          <dgm:chMax val="1"/>
          <dgm:chPref val="1"/>
        </dgm:presLayoutVars>
      </dgm:prSet>
      <dgm:spPr/>
    </dgm:pt>
    <dgm:pt modelId="{9A791CD7-2FE8-4996-BDF7-0D12D500D3BF}" type="pres">
      <dgm:prSet presAssocID="{930FDD38-EADA-4D15-861D-D6FB426356E5}" presName="sibTrans" presStyleCnt="0"/>
      <dgm:spPr/>
    </dgm:pt>
    <dgm:pt modelId="{65459F9B-3542-439E-B45B-6A4F68DA58CE}" type="pres">
      <dgm:prSet presAssocID="{A3737525-2968-4DDC-9E72-A8F2912D9D7B}" presName="compNode" presStyleCnt="0"/>
      <dgm:spPr/>
    </dgm:pt>
    <dgm:pt modelId="{2DAC6A3E-D760-4E0A-B25E-E2A47A0A301F}" type="pres">
      <dgm:prSet presAssocID="{A3737525-2968-4DDC-9E72-A8F2912D9D7B}" presName="iconBgRect" presStyleLbl="bgShp" presStyleIdx="2" presStyleCnt="3"/>
      <dgm:spPr/>
    </dgm:pt>
    <dgm:pt modelId="{4397E579-6BBB-4FD6-976E-90140AE989A3}" type="pres">
      <dgm:prSet presAssocID="{A3737525-2968-4DDC-9E72-A8F2912D9D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1A1315-1E33-462C-9E53-C19F5F6A927E}" type="pres">
      <dgm:prSet presAssocID="{A3737525-2968-4DDC-9E72-A8F2912D9D7B}" presName="spaceRect" presStyleCnt="0"/>
      <dgm:spPr/>
    </dgm:pt>
    <dgm:pt modelId="{44B09FD3-47DF-43DB-8ABC-D36C2E10FF40}" type="pres">
      <dgm:prSet presAssocID="{A3737525-2968-4DDC-9E72-A8F2912D9D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5BBF13-92BB-40B8-B59B-60C3301BA9B9}" type="presOf" srcId="{369D06BB-DCC6-459C-8FDA-2E0219EC6C90}" destId="{9F8D8CDC-B664-481E-9A21-8491CD94FFDB}" srcOrd="0" destOrd="0" presId="urn:microsoft.com/office/officeart/2018/5/layout/IconCircleLabelList"/>
    <dgm:cxn modelId="{87C1643C-16FA-4B3D-84AB-2A158D19BAC6}" srcId="{AC97F3A7-7C5D-45F7-81B3-9E65097BB33A}" destId="{D8394DDE-7095-479C-B263-EB58559E782C}" srcOrd="0" destOrd="0" parTransId="{B2483307-4582-49A2-9C2B-47933B4C6F6F}" sibTransId="{4252BE97-C1D2-4309-96D4-3B438CA5FDC7}"/>
    <dgm:cxn modelId="{7F31793D-0E40-4D8A-81BA-510D09D640C0}" srcId="{AC97F3A7-7C5D-45F7-81B3-9E65097BB33A}" destId="{369D06BB-DCC6-459C-8FDA-2E0219EC6C90}" srcOrd="1" destOrd="0" parTransId="{9C1ECF0E-8991-4820-B3EB-BD624361C174}" sibTransId="{930FDD38-EADA-4D15-861D-D6FB426356E5}"/>
    <dgm:cxn modelId="{6A56F35D-5563-4E65-8644-C3024897A0DF}" srcId="{AC97F3A7-7C5D-45F7-81B3-9E65097BB33A}" destId="{A3737525-2968-4DDC-9E72-A8F2912D9D7B}" srcOrd="2" destOrd="0" parTransId="{CA4C5614-42B5-4C9A-8F07-3E3EB2D7C4B9}" sibTransId="{3B99DDA7-B063-4F03-BE4E-520F8942F7E0}"/>
    <dgm:cxn modelId="{E2C61B84-C5FE-46C1-B1A1-03720F627671}" type="presOf" srcId="{A3737525-2968-4DDC-9E72-A8F2912D9D7B}" destId="{44B09FD3-47DF-43DB-8ABC-D36C2E10FF40}" srcOrd="0" destOrd="0" presId="urn:microsoft.com/office/officeart/2018/5/layout/IconCircleLabelList"/>
    <dgm:cxn modelId="{955C8488-2317-4C7F-9F91-F66AACF0776F}" type="presOf" srcId="{D8394DDE-7095-479C-B263-EB58559E782C}" destId="{2D6DE53D-05AE-49E9-9861-08CDB54C4019}" srcOrd="0" destOrd="0" presId="urn:microsoft.com/office/officeart/2018/5/layout/IconCircleLabelList"/>
    <dgm:cxn modelId="{ECE795B2-3741-4185-8607-12E1ECC2090E}" type="presOf" srcId="{AC97F3A7-7C5D-45F7-81B3-9E65097BB33A}" destId="{C6C019CC-B82F-46ED-A5C9-7D5C9FD2C3AC}" srcOrd="0" destOrd="0" presId="urn:microsoft.com/office/officeart/2018/5/layout/IconCircleLabelList"/>
    <dgm:cxn modelId="{A64EE1DB-CDEB-4BDE-AD19-2D06C97E8ED0}" type="presParOf" srcId="{C6C019CC-B82F-46ED-A5C9-7D5C9FD2C3AC}" destId="{8D73BE55-9045-41E7-ABA0-997691186B0A}" srcOrd="0" destOrd="0" presId="urn:microsoft.com/office/officeart/2018/5/layout/IconCircleLabelList"/>
    <dgm:cxn modelId="{AC7F3F8A-D1F4-488B-BB05-EEE0BFB15D0A}" type="presParOf" srcId="{8D73BE55-9045-41E7-ABA0-997691186B0A}" destId="{A27E43C7-F8A6-41E0-A3FF-54FED4DC391C}" srcOrd="0" destOrd="0" presId="urn:microsoft.com/office/officeart/2018/5/layout/IconCircleLabelList"/>
    <dgm:cxn modelId="{A03C2896-DD2D-4EE5-B88C-D8B3ECE909F8}" type="presParOf" srcId="{8D73BE55-9045-41E7-ABA0-997691186B0A}" destId="{8CA7C34E-ED26-42C3-85C5-D147AB0D3447}" srcOrd="1" destOrd="0" presId="urn:microsoft.com/office/officeart/2018/5/layout/IconCircleLabelList"/>
    <dgm:cxn modelId="{8CDFAE26-D2C8-4C34-8A5E-E76A148FE5EF}" type="presParOf" srcId="{8D73BE55-9045-41E7-ABA0-997691186B0A}" destId="{8BE7C0FB-4B1D-4F89-B660-1355836F2985}" srcOrd="2" destOrd="0" presId="urn:microsoft.com/office/officeart/2018/5/layout/IconCircleLabelList"/>
    <dgm:cxn modelId="{2A8000C3-83ED-474D-BF61-9FD25E286EA3}" type="presParOf" srcId="{8D73BE55-9045-41E7-ABA0-997691186B0A}" destId="{2D6DE53D-05AE-49E9-9861-08CDB54C4019}" srcOrd="3" destOrd="0" presId="urn:microsoft.com/office/officeart/2018/5/layout/IconCircleLabelList"/>
    <dgm:cxn modelId="{E3D1A5A0-9AB4-4754-B624-445EA523E0A5}" type="presParOf" srcId="{C6C019CC-B82F-46ED-A5C9-7D5C9FD2C3AC}" destId="{52835A1B-2F9D-4C0D-8C64-32F2A958FCDE}" srcOrd="1" destOrd="0" presId="urn:microsoft.com/office/officeart/2018/5/layout/IconCircleLabelList"/>
    <dgm:cxn modelId="{57BED88F-C3F9-4176-A4EA-C19AFF4ACBEB}" type="presParOf" srcId="{C6C019CC-B82F-46ED-A5C9-7D5C9FD2C3AC}" destId="{EF2CBDF9-7207-48EA-8BCD-E9C640AACA4D}" srcOrd="2" destOrd="0" presId="urn:microsoft.com/office/officeart/2018/5/layout/IconCircleLabelList"/>
    <dgm:cxn modelId="{CC881FDD-70A3-4202-AF5B-93C35AD4F331}" type="presParOf" srcId="{EF2CBDF9-7207-48EA-8BCD-E9C640AACA4D}" destId="{439C67B7-499E-4597-8A37-96D3F220E997}" srcOrd="0" destOrd="0" presId="urn:microsoft.com/office/officeart/2018/5/layout/IconCircleLabelList"/>
    <dgm:cxn modelId="{4BABA075-2D77-4C1A-855F-72935BD61442}" type="presParOf" srcId="{EF2CBDF9-7207-48EA-8BCD-E9C640AACA4D}" destId="{1E7418F9-8E8A-42C1-B6C8-8FD7C1DEE68E}" srcOrd="1" destOrd="0" presId="urn:microsoft.com/office/officeart/2018/5/layout/IconCircleLabelList"/>
    <dgm:cxn modelId="{02387880-D0CB-4129-9B6A-1566DAB92360}" type="presParOf" srcId="{EF2CBDF9-7207-48EA-8BCD-E9C640AACA4D}" destId="{C7805601-641B-4A38-AFE9-25E51EF91EFA}" srcOrd="2" destOrd="0" presId="urn:microsoft.com/office/officeart/2018/5/layout/IconCircleLabelList"/>
    <dgm:cxn modelId="{A404ADF0-3FBF-405F-856F-D25D1514B716}" type="presParOf" srcId="{EF2CBDF9-7207-48EA-8BCD-E9C640AACA4D}" destId="{9F8D8CDC-B664-481E-9A21-8491CD94FFDB}" srcOrd="3" destOrd="0" presId="urn:microsoft.com/office/officeart/2018/5/layout/IconCircleLabelList"/>
    <dgm:cxn modelId="{66E0C93A-D5E5-4E46-982F-A2EF8D6C1C89}" type="presParOf" srcId="{C6C019CC-B82F-46ED-A5C9-7D5C9FD2C3AC}" destId="{9A791CD7-2FE8-4996-BDF7-0D12D500D3BF}" srcOrd="3" destOrd="0" presId="urn:microsoft.com/office/officeart/2018/5/layout/IconCircleLabelList"/>
    <dgm:cxn modelId="{99023203-DCE2-4A33-A39D-4BA61E046C26}" type="presParOf" srcId="{C6C019CC-B82F-46ED-A5C9-7D5C9FD2C3AC}" destId="{65459F9B-3542-439E-B45B-6A4F68DA58CE}" srcOrd="4" destOrd="0" presId="urn:microsoft.com/office/officeart/2018/5/layout/IconCircleLabelList"/>
    <dgm:cxn modelId="{30BE7C31-0CC9-4F9A-ABED-57508D6346F8}" type="presParOf" srcId="{65459F9B-3542-439E-B45B-6A4F68DA58CE}" destId="{2DAC6A3E-D760-4E0A-B25E-E2A47A0A301F}" srcOrd="0" destOrd="0" presId="urn:microsoft.com/office/officeart/2018/5/layout/IconCircleLabelList"/>
    <dgm:cxn modelId="{BAA0ADA1-765F-4E46-ADDC-7DC05881317F}" type="presParOf" srcId="{65459F9B-3542-439E-B45B-6A4F68DA58CE}" destId="{4397E579-6BBB-4FD6-976E-90140AE989A3}" srcOrd="1" destOrd="0" presId="urn:microsoft.com/office/officeart/2018/5/layout/IconCircleLabelList"/>
    <dgm:cxn modelId="{ED8DCF74-EA17-4363-973F-0B11643D141D}" type="presParOf" srcId="{65459F9B-3542-439E-B45B-6A4F68DA58CE}" destId="{5A1A1315-1E33-462C-9E53-C19F5F6A927E}" srcOrd="2" destOrd="0" presId="urn:microsoft.com/office/officeart/2018/5/layout/IconCircleLabelList"/>
    <dgm:cxn modelId="{402BDA83-6AA0-4789-BEF8-D5AE1ED45DD1}" type="presParOf" srcId="{65459F9B-3542-439E-B45B-6A4F68DA58CE}" destId="{44B09FD3-47DF-43DB-8ABC-D36C2E10FF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E43C7-F8A6-41E0-A3FF-54FED4DC391C}">
      <dsp:nvSpPr>
        <dsp:cNvPr id="0" name=""/>
        <dsp:cNvSpPr/>
      </dsp:nvSpPr>
      <dsp:spPr>
        <a:xfrm>
          <a:off x="681337" y="45461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A7C34E-ED26-42C3-85C5-D147AB0D3447}">
      <dsp:nvSpPr>
        <dsp:cNvPr id="0" name=""/>
        <dsp:cNvSpPr/>
      </dsp:nvSpPr>
      <dsp:spPr>
        <a:xfrm>
          <a:off x="1076212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DE53D-05AE-49E9-9861-08CDB54C4019}">
      <dsp:nvSpPr>
        <dsp:cNvPr id="0" name=""/>
        <dsp:cNvSpPr/>
      </dsp:nvSpPr>
      <dsp:spPr>
        <a:xfrm>
          <a:off x="89024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 search tool to help you filter out bathrooms</a:t>
          </a:r>
        </a:p>
      </dsp:txBody>
      <dsp:txXfrm>
        <a:off x="89024" y="2884618"/>
        <a:ext cx="3037500" cy="720000"/>
      </dsp:txXfrm>
    </dsp:sp>
    <dsp:sp modelId="{439C67B7-499E-4597-8A37-96D3F220E997}">
      <dsp:nvSpPr>
        <dsp:cNvPr id="0" name=""/>
        <dsp:cNvSpPr/>
      </dsp:nvSpPr>
      <dsp:spPr>
        <a:xfrm>
          <a:off x="4250400" y="45461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418F9-8E8A-42C1-B6C8-8FD7C1DEE68E}">
      <dsp:nvSpPr>
        <dsp:cNvPr id="0" name=""/>
        <dsp:cNvSpPr/>
      </dsp:nvSpPr>
      <dsp:spPr>
        <a:xfrm>
          <a:off x="4645275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8D8CDC-B664-481E-9A21-8491CD94FFDB}">
      <dsp:nvSpPr>
        <dsp:cNvPr id="0" name=""/>
        <dsp:cNvSpPr/>
      </dsp:nvSpPr>
      <dsp:spPr>
        <a:xfrm>
          <a:off x="3658087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 comment box to get insights from every user</a:t>
          </a:r>
        </a:p>
      </dsp:txBody>
      <dsp:txXfrm>
        <a:off x="3658087" y="2884618"/>
        <a:ext cx="3037500" cy="720000"/>
      </dsp:txXfrm>
    </dsp:sp>
    <dsp:sp modelId="{2DAC6A3E-D760-4E0A-B25E-E2A47A0A301F}">
      <dsp:nvSpPr>
        <dsp:cNvPr id="0" name=""/>
        <dsp:cNvSpPr/>
      </dsp:nvSpPr>
      <dsp:spPr>
        <a:xfrm>
          <a:off x="7819462" y="45461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97E579-6BBB-4FD6-976E-90140AE989A3}">
      <dsp:nvSpPr>
        <dsp:cNvPr id="0" name=""/>
        <dsp:cNvSpPr/>
      </dsp:nvSpPr>
      <dsp:spPr>
        <a:xfrm>
          <a:off x="8214337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B09FD3-47DF-43DB-8ABC-D36C2E10FF40}">
      <dsp:nvSpPr>
        <dsp:cNvPr id="0" name=""/>
        <dsp:cNvSpPr/>
      </dsp:nvSpPr>
      <dsp:spPr>
        <a:xfrm>
          <a:off x="7227150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Mark a bathroom as favorite and we will always have it ready to for you</a:t>
          </a:r>
        </a:p>
      </dsp:txBody>
      <dsp:txXfrm>
        <a:off x="7227150" y="288461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2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8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72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755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7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6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1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451C3-0FF4-47C4-B829-773ADF60F88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0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81825-AC85-46F6-BD41-F0BE6B8B5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sz="10000" dirty="0">
                <a:latin typeface="DilleniaUPC" panose="020B0502040204020203" pitchFamily="18" charset="-34"/>
                <a:cs typeface="DilleniaUPC" panose="020B0502040204020203" pitchFamily="18" charset="-34"/>
              </a:rPr>
              <a:t>shttr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509D2-F23B-4D75-8A6C-746260D70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471" y="1097280"/>
            <a:ext cx="3479502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Clair Kronk </a:t>
            </a:r>
          </a:p>
          <a:p>
            <a:pPr algn="r"/>
            <a:r>
              <a:rPr lang="en-US" dirty="0"/>
              <a:t>Braxton Laster</a:t>
            </a:r>
          </a:p>
          <a:p>
            <a:pPr algn="r"/>
            <a:r>
              <a:rPr lang="en-US" dirty="0"/>
              <a:t>Jash Gada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poop emoji">
            <a:extLst>
              <a:ext uri="{FF2B5EF4-FFF2-40B4-BE49-F238E27FC236}">
                <a16:creationId xmlns:a16="http://schemas.microsoft.com/office/drawing/2014/main" id="{D35A5354-A5D0-4134-A38B-6DDCDCFEB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34" y="109728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95D646-2F48-46FE-946E-98DBABC83972}"/>
              </a:ext>
            </a:extLst>
          </p:cNvPr>
          <p:cNvSpPr txBox="1">
            <a:spLocks/>
          </p:cNvSpPr>
          <p:nvPr/>
        </p:nvSpPr>
        <p:spPr>
          <a:xfrm>
            <a:off x="0" y="4800599"/>
            <a:ext cx="7234327" cy="7161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500" i="1" dirty="0"/>
              <a:t>We help you get where you need to go</a:t>
            </a:r>
          </a:p>
        </p:txBody>
      </p:sp>
    </p:spTree>
    <p:extLst>
      <p:ext uri="{BB962C8B-B14F-4D97-AF65-F5344CB8AC3E}">
        <p14:creationId xmlns:p14="http://schemas.microsoft.com/office/powerpoint/2010/main" val="36735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1AC-751B-43BF-B3D2-71D76B0F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67767"/>
            <a:ext cx="9461241" cy="1092803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2 Problems Require </a:t>
            </a:r>
            <a:br>
              <a:rPr lang="en-US" dirty="0"/>
            </a:br>
            <a:r>
              <a:rPr lang="en-US" dirty="0"/>
              <a:t>Number 2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1F0F-5933-4738-857D-1116F3446A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… Which is why we used Angular 1.7</a:t>
            </a:r>
          </a:p>
          <a:p>
            <a:r>
              <a:rPr lang="en-US" sz="2400" dirty="0"/>
              <a:t>Leaflet was used to add maps</a:t>
            </a:r>
          </a:p>
          <a:p>
            <a:r>
              <a:rPr lang="en-US" sz="2400" dirty="0"/>
              <a:t>And Python 3.0 had our back</a:t>
            </a:r>
          </a:p>
          <a:p>
            <a:r>
              <a:rPr lang="en-US" sz="2400" dirty="0"/>
              <a:t>Flask helped us connect the back end and front end.</a:t>
            </a:r>
          </a:p>
          <a:p>
            <a:r>
              <a:rPr lang="en-US" sz="2400" dirty="0"/>
              <a:t>Our database was stored in JSON, so we can easily load, and take a dump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Content Placeholder 5" descr="A picture containing object&#10;&#10;Description automatically generated">
            <a:extLst>
              <a:ext uri="{FF2B5EF4-FFF2-40B4-BE49-F238E27FC236}">
                <a16:creationId xmlns:a16="http://schemas.microsoft.com/office/drawing/2014/main" id="{6CF4A0C6-48C2-4701-A63F-BAFD52264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4802" y="2076207"/>
            <a:ext cx="4102018" cy="109280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E3A44-2BDB-42DB-9BCD-7AC22244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73" y="192254"/>
            <a:ext cx="1670678" cy="1670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E0A75-6EA6-4255-A68E-66996A5A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2" y="3382285"/>
            <a:ext cx="5289302" cy="1401665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F0FEB46-65F4-4224-8FA6-665E89C7E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109" y="322738"/>
            <a:ext cx="1409711" cy="140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ootstrap 3">
            <a:extLst>
              <a:ext uri="{FF2B5EF4-FFF2-40B4-BE49-F238E27FC236}">
                <a16:creationId xmlns:a16="http://schemas.microsoft.com/office/drawing/2014/main" id="{C5ACF76E-A22C-41C1-803A-BA5C5FD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569" y="5044243"/>
            <a:ext cx="1930789" cy="16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query">
            <a:extLst>
              <a:ext uri="{FF2B5EF4-FFF2-40B4-BE49-F238E27FC236}">
                <a16:creationId xmlns:a16="http://schemas.microsoft.com/office/drawing/2014/main" id="{6E3579AE-634E-4EE2-BAD6-B47A7C12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32" y="5044243"/>
            <a:ext cx="1520160" cy="162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3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AFD9-B7DF-4196-852E-38965601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We’re your bathroom buddy!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D7DE78-F728-4283-A828-BE15A1B6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0809"/>
            <a:ext cx="5546272" cy="4447591"/>
          </a:xfrm>
        </p:spPr>
        <p:txBody>
          <a:bodyPr anchor="ctr">
            <a:normAutofit/>
          </a:bodyPr>
          <a:lstStyle/>
          <a:p>
            <a:r>
              <a:rPr lang="en-US" dirty="0"/>
              <a:t>When in an emergency where 911 can not help, use shttr</a:t>
            </a:r>
          </a:p>
          <a:p>
            <a:r>
              <a:rPr lang="en-US" dirty="0"/>
              <a:t>Shttr is a site that you can use to find the closest bathroom/washroom</a:t>
            </a:r>
          </a:p>
          <a:p>
            <a:r>
              <a:rPr lang="en-US" dirty="0"/>
              <a:t>You can rate cleanliness using our not-yet-patented </a:t>
            </a:r>
            <a:r>
              <a:rPr lang="en-US" dirty="0" err="1"/>
              <a:t>UrineRater</a:t>
            </a:r>
            <a:r>
              <a:rPr lang="en-US" dirty="0"/>
              <a:t> system!</a:t>
            </a:r>
          </a:p>
          <a:p>
            <a:r>
              <a:rPr lang="en-US" dirty="0"/>
              <a:t>See timings open!</a:t>
            </a:r>
          </a:p>
          <a:p>
            <a:r>
              <a:rPr lang="en-US" dirty="0"/>
              <a:t>Have a baby? No worries, we got you covered</a:t>
            </a:r>
          </a:p>
          <a:p>
            <a:r>
              <a:rPr lang="en-US" dirty="0"/>
              <a:t>All gender restrooms clearly marked</a:t>
            </a:r>
          </a:p>
          <a:p>
            <a:r>
              <a:rPr lang="en-US" dirty="0"/>
              <a:t>See all the features in the live demo…</a:t>
            </a:r>
          </a:p>
          <a:p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422718C-B407-4896-97FF-3BDC853F6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BA926-635F-40DF-91DA-92B9690D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800"/>
              <a:t>Future 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3FBB-7976-4FD7-A687-4C15B31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You can never know when your next dump will be, but you can know what our next update will be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2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5369B31-DEED-4848-984E-B97179E3F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68734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72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22DC-8A15-4A01-9DAF-D4ECCA75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5397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FF1A-3D2E-4921-B3DF-604CC518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16305"/>
            <a:ext cx="10353762" cy="1177605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031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B78A-D35E-4522-9703-B60E372BF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481" y="1769538"/>
            <a:ext cx="10161037" cy="1828801"/>
          </a:xfrm>
        </p:spPr>
        <p:txBody>
          <a:bodyPr/>
          <a:lstStyle/>
          <a:p>
            <a:r>
              <a:rPr lang="en-US" i="1" dirty="0"/>
              <a:t>We help you get where you need to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9C03C-E52D-4F92-A597-B4671CDDE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DilleniaUPC</vt:lpstr>
      <vt:lpstr>Wingdings 2</vt:lpstr>
      <vt:lpstr>Slate</vt:lpstr>
      <vt:lpstr>shttr</vt:lpstr>
      <vt:lpstr>Number 2 Problems Require  Number 2 Solutions</vt:lpstr>
      <vt:lpstr>We’re your bathroom buddy!</vt:lpstr>
      <vt:lpstr>Future updates?</vt:lpstr>
      <vt:lpstr>PowerPoint Presentation</vt:lpstr>
      <vt:lpstr>Q&amp;A</vt:lpstr>
      <vt:lpstr>Thank You</vt:lpstr>
      <vt:lpstr>We help you get where you need to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shttr</dc:title>
  <dc:creator>Jash Gada</dc:creator>
  <cp:lastModifiedBy>Charles Kronk</cp:lastModifiedBy>
  <cp:revision>13</cp:revision>
  <dcterms:created xsi:type="dcterms:W3CDTF">2019-03-03T15:07:50Z</dcterms:created>
  <dcterms:modified xsi:type="dcterms:W3CDTF">2019-03-03T17:56:43Z</dcterms:modified>
</cp:coreProperties>
</file>