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81825-AC85-46F6-BD41-F0BE6B8B5F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 err="1">
                <a:latin typeface="DilleniaUPC" panose="020B0502040204020203" pitchFamily="18" charset="-34"/>
                <a:cs typeface="DilleniaUPC" panose="020B0502040204020203" pitchFamily="18" charset="-34"/>
              </a:rPr>
              <a:t>shttr</a:t>
            </a:r>
            <a:endParaRPr lang="en-US" sz="8000" dirty="0">
              <a:latin typeface="DilleniaUPC" panose="020B0502040204020203" pitchFamily="18" charset="-34"/>
              <a:cs typeface="DilleniaUPC" panose="020B0502040204020203" pitchFamily="18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509D2-F23B-4D75-8A6C-746260D70F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Clair Kronk, </a:t>
            </a:r>
            <a:r>
              <a:rPr lang="en-US" dirty="0" err="1"/>
              <a:t>BraxTon</a:t>
            </a:r>
            <a:r>
              <a:rPr lang="en-US" dirty="0"/>
              <a:t>, and </a:t>
            </a:r>
            <a:r>
              <a:rPr lang="en-US" dirty="0" err="1"/>
              <a:t>Jash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57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8B1AC-751B-43BF-B3D2-71D76B0F4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10" y="587829"/>
            <a:ext cx="9461241" cy="1092803"/>
          </a:xfrm>
        </p:spPr>
        <p:txBody>
          <a:bodyPr/>
          <a:lstStyle/>
          <a:p>
            <a:r>
              <a:rPr lang="en-US" dirty="0"/>
              <a:t>Number 2 Problems Require </a:t>
            </a:r>
            <a:br>
              <a:rPr lang="en-US" dirty="0"/>
            </a:br>
            <a:r>
              <a:rPr lang="en-US" dirty="0"/>
              <a:t>Number 2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81F0F-5933-4738-857D-1116F3446A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… Which is why we used Angular 1.7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15EDB-2D97-43CA-8238-DF4E190045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30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340</TotalTime>
  <Words>20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DilleniaUPC</vt:lpstr>
      <vt:lpstr>Wingdings 3</vt:lpstr>
      <vt:lpstr>Ion Boardroom</vt:lpstr>
      <vt:lpstr>shttr</vt:lpstr>
      <vt:lpstr>Number 2 Problems Require  Number 2 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shttr</dc:title>
  <dc:creator>Charles Kronk</dc:creator>
  <cp:lastModifiedBy>Charles Kronk</cp:lastModifiedBy>
  <cp:revision>4</cp:revision>
  <dcterms:created xsi:type="dcterms:W3CDTF">2019-03-03T07:57:58Z</dcterms:created>
  <dcterms:modified xsi:type="dcterms:W3CDTF">2019-03-03T13:38:08Z</dcterms:modified>
</cp:coreProperties>
</file>