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55" d="100"/>
          <a:sy n="155" d="100"/>
        </p:scale>
        <p:origin x="732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A0F4-01E1-4024-988A-F05FAF3BB75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01133-A2EF-40D0-ABFF-EB3C160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4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01133-A2EF-40D0-ABFF-EB3C1608AB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hyperlink" Target="../html/notic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 rot="1036240">
            <a:off x="-1331607" y="-2237325"/>
            <a:ext cx="14404387" cy="10657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758413">
            <a:off x="3846818" y="1447668"/>
            <a:ext cx="4747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400" b="1" dirty="0">
                <a:latin typeface="+mj-lt"/>
                <a:ea typeface="나눔손글씨 느릿느릿체"/>
              </a:rPr>
              <a:t>* TEAM</a:t>
            </a:r>
            <a:r>
              <a:rPr lang="ko-KR" altLang="en-US" sz="4400" b="1" dirty="0">
                <a:latin typeface="+mj-lt"/>
                <a:ea typeface="나눔손글씨 느릿느릿체"/>
              </a:rPr>
              <a:t> </a:t>
            </a:r>
            <a:r>
              <a:rPr lang="en-US" altLang="ko-KR" sz="4400" b="1" dirty="0">
                <a:latin typeface="+mj-lt"/>
                <a:ea typeface="나눔손글씨 느릿느릿체"/>
              </a:rPr>
              <a:t>:</a:t>
            </a:r>
            <a:r>
              <a:rPr lang="ko-KR" altLang="en-US" sz="4400" b="1" dirty="0">
                <a:latin typeface="+mj-lt"/>
                <a:ea typeface="나눔손글씨 느릿느릿체"/>
              </a:rPr>
              <a:t> </a:t>
            </a:r>
            <a:r>
              <a:rPr lang="en-US" altLang="ko-KR" sz="4400" b="1" dirty="0">
                <a:solidFill>
                  <a:srgbClr val="EB5800"/>
                </a:solidFill>
                <a:latin typeface="+mj-lt"/>
                <a:ea typeface="나눔손글씨 느릿느릿체"/>
              </a:rPr>
              <a:t>PSYC</a:t>
            </a:r>
          </a:p>
        </p:txBody>
      </p:sp>
      <p:sp>
        <p:nvSpPr>
          <p:cNvPr id="7" name="TextBox 6"/>
          <p:cNvSpPr txBox="1"/>
          <p:nvPr/>
        </p:nvSpPr>
        <p:spPr>
          <a:xfrm rot="20793668">
            <a:off x="4271673" y="2889943"/>
            <a:ext cx="47470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400" b="1" dirty="0">
                <a:latin typeface="+mn-ea"/>
              </a:rPr>
              <a:t>* NAME</a:t>
            </a:r>
            <a:r>
              <a:rPr lang="ko-KR" altLang="en-US" sz="4400" b="1" dirty="0">
                <a:latin typeface="+mn-ea"/>
              </a:rPr>
              <a:t> </a:t>
            </a:r>
            <a:r>
              <a:rPr lang="en-US" altLang="ko-KR" sz="4400" b="1" dirty="0">
                <a:latin typeface="+mn-ea"/>
              </a:rPr>
              <a:t>: </a:t>
            </a:r>
            <a:r>
              <a:rPr lang="ko-KR" altLang="en-US" sz="4400" b="1" dirty="0">
                <a:solidFill>
                  <a:srgbClr val="0000FF"/>
                </a:solidFill>
                <a:latin typeface="+mn-ea"/>
              </a:rPr>
              <a:t>정선주</a:t>
            </a:r>
          </a:p>
        </p:txBody>
      </p:sp>
      <p:sp>
        <p:nvSpPr>
          <p:cNvPr id="8" name="TextBox 7"/>
          <p:cNvSpPr txBox="1"/>
          <p:nvPr/>
        </p:nvSpPr>
        <p:spPr>
          <a:xfrm rot="20790444">
            <a:off x="3846368" y="4040646"/>
            <a:ext cx="57279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r">
              <a:buFont typeface="Arial" panose="020B0604020202020204" pitchFamily="34" charset="0"/>
              <a:buChar char="•"/>
              <a:defRPr/>
            </a:pPr>
            <a:r>
              <a:rPr lang="en-US" altLang="ko-KR" sz="4400" b="1" dirty="0">
                <a:latin typeface="+mj-lt"/>
                <a:ea typeface="나눔손글씨 느릿느릿체"/>
              </a:rPr>
              <a:t>MAIN PART</a:t>
            </a:r>
          </a:p>
          <a:p>
            <a:pPr marL="857250" indent="-857250" algn="r">
              <a:buFont typeface="Arial" panose="020B0604020202020204" pitchFamily="34" charset="0"/>
              <a:buChar char="•"/>
              <a:defRPr/>
            </a:pPr>
            <a:r>
              <a:rPr lang="en-US" altLang="ko-KR" sz="4400" b="1" dirty="0"/>
              <a:t>: </a:t>
            </a:r>
            <a:r>
              <a:rPr lang="ko-KR" altLang="en-US" sz="4400" b="1" dirty="0">
                <a:solidFill>
                  <a:srgbClr val="FF0000"/>
                </a:solidFill>
              </a:rPr>
              <a:t>고객센터 게시판 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1"/>
          <p:cNvGraphicFramePr/>
          <p:nvPr>
            <p:extLst>
              <p:ext uri="{D42A27DB-BD31-4B8C-83A1-F6EECF244321}">
                <p14:modId xmlns:p14="http://schemas.microsoft.com/office/powerpoint/2010/main" val="1853847200"/>
              </p:ext>
            </p:extLst>
          </p:nvPr>
        </p:nvGraphicFramePr>
        <p:xfrm>
          <a:off x="0" y="0"/>
          <a:ext cx="1219428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5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Title: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게시판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정선주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454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/>
                    </a:p>
                  </a:txBody>
                  <a:tcPr marL="100584" marR="100584"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79EE6BB-0DAB-5B02-0796-5CE60E0C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" y="846563"/>
            <a:ext cx="3312460" cy="85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B5615F-7828-A34E-D6EF-2FB3F09D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" y="1556740"/>
            <a:ext cx="5613400" cy="1612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5C18C1-671B-97F3-E114-86884AA54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0" y="2681340"/>
            <a:ext cx="4279900" cy="17272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A9C27CE-642A-C2E2-7273-1FF18F9B7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" y="3989780"/>
            <a:ext cx="5270500" cy="1473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8736CC-ED5D-5738-1003-0332EBE40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0" y="5225173"/>
            <a:ext cx="5029200" cy="1447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7C85295-6FF0-69A3-7195-6FA8CF72A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2" y="2738489"/>
            <a:ext cx="8185198" cy="1612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306610-CB1B-ADF2-4425-CDB2B2C98AA6}"/>
              </a:ext>
            </a:extLst>
          </p:cNvPr>
          <p:cNvSpPr txBox="1"/>
          <p:nvPr/>
        </p:nvSpPr>
        <p:spPr>
          <a:xfrm>
            <a:off x="6528060" y="4787908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</a:t>
            </a:r>
            <a:r>
              <a:rPr lang="ko-KR" altLang="en-US" dirty="0"/>
              <a:t>를 이용한 여백의 미 사용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664358-3B90-B60E-0B2F-2EF10EDA2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80" y="846563"/>
            <a:ext cx="1246263" cy="9586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41D53B-AD48-D61D-5114-57682858DA7A}"/>
              </a:ext>
            </a:extLst>
          </p:cNvPr>
          <p:cNvSpPr txBox="1"/>
          <p:nvPr/>
        </p:nvSpPr>
        <p:spPr>
          <a:xfrm>
            <a:off x="6575984" y="5291978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</a:t>
            </a:r>
            <a:r>
              <a:rPr lang="ko-KR" altLang="en-US" dirty="0"/>
              <a:t>를 이용한 </a:t>
            </a:r>
            <a:r>
              <a:rPr lang="ko-KR" altLang="en-US" dirty="0">
                <a:hlinkClick r:id="rId9" action="ppaction://hlinkfile"/>
              </a:rPr>
              <a:t>애니메이션 효과</a:t>
            </a:r>
            <a:r>
              <a:rPr lang="en-US" altLang="ko-KR" dirty="0">
                <a:hlinkClick r:id="rId9" action="ppaction://hlinkfile"/>
              </a:rPr>
              <a:t>(</a:t>
            </a:r>
            <a:r>
              <a:rPr lang="en-US" altLang="ko-KR" b="0" dirty="0">
                <a:effectLst/>
                <a:latin typeface="Consolas" panose="020B0609020204030204" pitchFamily="49" charset="0"/>
                <a:hlinkClick r:id="rId9" action="ppaction://hlinkfile"/>
              </a:rPr>
              <a:t>@keyframes)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1"/>
          <p:cNvGraphicFramePr/>
          <p:nvPr>
            <p:extLst>
              <p:ext uri="{D42A27DB-BD31-4B8C-83A1-F6EECF244321}">
                <p14:modId xmlns:p14="http://schemas.microsoft.com/office/powerpoint/2010/main" val="352900648"/>
              </p:ext>
            </p:extLst>
          </p:nvPr>
        </p:nvGraphicFramePr>
        <p:xfrm>
          <a:off x="0" y="0"/>
          <a:ext cx="1219428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5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Title: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게시판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정선주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454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/>
                    </a:p>
                  </a:txBody>
                  <a:tcPr marL="100584" marR="100584"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79EE6BB-0DAB-5B02-0796-5CE60E0C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" y="846563"/>
            <a:ext cx="3312460" cy="854197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E516668-B01B-731D-D200-A119FBC8D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7" y="2531847"/>
            <a:ext cx="3461433" cy="3618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C629E-A14F-813F-A320-E35AA4ED9F16}"/>
              </a:ext>
            </a:extLst>
          </p:cNvPr>
          <p:cNvSpPr txBox="1"/>
          <p:nvPr/>
        </p:nvSpPr>
        <p:spPr>
          <a:xfrm>
            <a:off x="1322986" y="20608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LEFT </a:t>
            </a:r>
            <a:r>
              <a:rPr lang="ko-KR" altLang="en-US" dirty="0"/>
              <a:t>항목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3A3FF-8498-F5B4-B69B-339F5F5F2824}"/>
              </a:ext>
            </a:extLst>
          </p:cNvPr>
          <p:cNvSpPr/>
          <p:nvPr/>
        </p:nvSpPr>
        <p:spPr>
          <a:xfrm>
            <a:off x="1055300" y="3356990"/>
            <a:ext cx="2088290" cy="2448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A7FCE-80DF-F6D5-FB16-195A63C6BE12}"/>
              </a:ext>
            </a:extLst>
          </p:cNvPr>
          <p:cNvSpPr txBox="1"/>
          <p:nvPr/>
        </p:nvSpPr>
        <p:spPr>
          <a:xfrm>
            <a:off x="1271330" y="609337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IMAGE </a:t>
            </a:r>
            <a:r>
              <a:rPr lang="ko-KR" altLang="en-US" sz="2000" dirty="0"/>
              <a:t>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7215E-1466-D460-CB3B-B95D21679CCE}"/>
              </a:ext>
            </a:extLst>
          </p:cNvPr>
          <p:cNvSpPr txBox="1"/>
          <p:nvPr/>
        </p:nvSpPr>
        <p:spPr>
          <a:xfrm>
            <a:off x="4007710" y="4581160"/>
            <a:ext cx="352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Image Sprites </a:t>
            </a:r>
            <a:r>
              <a:rPr lang="ko-KR" altLang="en-US" sz="2000" b="1" dirty="0"/>
              <a:t>기법 사용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(</a:t>
            </a:r>
            <a:r>
              <a:rPr lang="ko-KR" altLang="en-US" sz="2000" b="1" dirty="0"/>
              <a:t>이미지 좌표에 맞게 위치 조정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8" name="그림 17" descr="실내이(가) 표시된 사진&#10;&#10;자동 생성된 설명">
            <a:extLst>
              <a:ext uri="{FF2B5EF4-FFF2-40B4-BE49-F238E27FC236}">
                <a16:creationId xmlns:a16="http://schemas.microsoft.com/office/drawing/2014/main" id="{EEC8663B-2663-943D-7FF2-841F5EB48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74" y="908650"/>
            <a:ext cx="3888540" cy="2592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DAA336-6112-AEA7-E7AF-75667C0BA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12" y="3632653"/>
            <a:ext cx="1800250" cy="24297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E1C2DA-CF0F-C0B6-A9B8-D76DD0CAF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74" y="3593369"/>
            <a:ext cx="1891726" cy="25705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0C0437A-4AFB-6CAE-0C8C-BA8A5B594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3" y="3598801"/>
            <a:ext cx="1846808" cy="25203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AB879E5-6B7C-4B1C-B05E-7D60DB792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41" y="3594859"/>
            <a:ext cx="1908584" cy="25705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7A3F56-7304-FB1B-0220-575AE0791C3B}"/>
              </a:ext>
            </a:extLst>
          </p:cNvPr>
          <p:cNvSpPr txBox="1"/>
          <p:nvPr/>
        </p:nvSpPr>
        <p:spPr>
          <a:xfrm>
            <a:off x="6456050" y="6293425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transition </a:t>
            </a:r>
            <a:r>
              <a:rPr lang="ko-KR" altLang="en-US" dirty="0"/>
              <a:t>효과를 주어 </a:t>
            </a:r>
            <a:r>
              <a:rPr lang="en-US" altLang="ko-KR" dirty="0"/>
              <a:t>hover</a:t>
            </a:r>
            <a:r>
              <a:rPr lang="ko-KR" altLang="en-US" dirty="0"/>
              <a:t>시 부드럽게 표현</a:t>
            </a:r>
          </a:p>
        </p:txBody>
      </p:sp>
    </p:spTree>
    <p:extLst>
      <p:ext uri="{BB962C8B-B14F-4D97-AF65-F5344CB8AC3E}">
        <p14:creationId xmlns:p14="http://schemas.microsoft.com/office/powerpoint/2010/main" val="34982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1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1"/>
          <p:cNvGraphicFramePr/>
          <p:nvPr>
            <p:extLst>
              <p:ext uri="{D42A27DB-BD31-4B8C-83A1-F6EECF244321}">
                <p14:modId xmlns:p14="http://schemas.microsoft.com/office/powerpoint/2010/main" val="1206246229"/>
              </p:ext>
            </p:extLst>
          </p:nvPr>
        </p:nvGraphicFramePr>
        <p:xfrm>
          <a:off x="0" y="0"/>
          <a:ext cx="1219428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5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Title: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게시판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정선주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454"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ko-KR" altLang="en-US" sz="1000" dirty="0"/>
                    </a:p>
                  </a:txBody>
                  <a:tcPr marL="100584" marR="100584"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4EED03-5F77-4597-5106-FAE6F2B5D1B3}"/>
              </a:ext>
            </a:extLst>
          </p:cNvPr>
          <p:cNvSpPr txBox="1"/>
          <p:nvPr/>
        </p:nvSpPr>
        <p:spPr>
          <a:xfrm>
            <a:off x="6168010" y="4509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2128E-4E5E-0419-812E-F19ECE26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" y="836640"/>
            <a:ext cx="3528489" cy="779469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F43BCFA-F49C-8AEF-1F6D-7BCE14CC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0" y="1412720"/>
            <a:ext cx="10297430" cy="532937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7F9EF10-BEAC-27FA-B604-B817BA30CE04}"/>
              </a:ext>
            </a:extLst>
          </p:cNvPr>
          <p:cNvSpPr/>
          <p:nvPr/>
        </p:nvSpPr>
        <p:spPr>
          <a:xfrm>
            <a:off x="5951980" y="3212970"/>
            <a:ext cx="1584220" cy="432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B664E7-E632-0A33-2D41-DC8D1B755A0F}"/>
              </a:ext>
            </a:extLst>
          </p:cNvPr>
          <p:cNvSpPr/>
          <p:nvPr/>
        </p:nvSpPr>
        <p:spPr>
          <a:xfrm>
            <a:off x="6096000" y="5949350"/>
            <a:ext cx="1224170" cy="648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76A533A-8CFE-5A47-2B80-8B7CA8E33ACC}"/>
              </a:ext>
            </a:extLst>
          </p:cNvPr>
          <p:cNvSpPr/>
          <p:nvPr/>
        </p:nvSpPr>
        <p:spPr>
          <a:xfrm>
            <a:off x="9912530" y="2492870"/>
            <a:ext cx="2016280" cy="396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056A-BCCF-E7AE-5413-CB1D2081FA27}"/>
              </a:ext>
            </a:extLst>
          </p:cNvPr>
          <p:cNvSpPr txBox="1"/>
          <p:nvPr/>
        </p:nvSpPr>
        <p:spPr>
          <a:xfrm>
            <a:off x="6312030" y="256488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글 클릭하면 내용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1DCBE-0281-04B6-79E9-4E3DFB94A0A8}"/>
              </a:ext>
            </a:extLst>
          </p:cNvPr>
          <p:cNvSpPr txBox="1"/>
          <p:nvPr/>
        </p:nvSpPr>
        <p:spPr>
          <a:xfrm>
            <a:off x="7392180" y="6093370"/>
            <a:ext cx="18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실질적 버튼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역할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5BD23-4992-9422-3D2F-526F33EB4AA1}"/>
              </a:ext>
            </a:extLst>
          </p:cNvPr>
          <p:cNvSpPr txBox="1"/>
          <p:nvPr/>
        </p:nvSpPr>
        <p:spPr>
          <a:xfrm>
            <a:off x="9624490" y="1292541"/>
            <a:ext cx="24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조회수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작성 날짜 및 시간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세부내용에서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파일첨부 기능 등 추가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1"/>
          <p:cNvGraphicFramePr/>
          <p:nvPr>
            <p:extLst>
              <p:ext uri="{D42A27DB-BD31-4B8C-83A1-F6EECF244321}">
                <p14:modId xmlns:p14="http://schemas.microsoft.com/office/powerpoint/2010/main" val="3369524723"/>
              </p:ext>
            </p:extLst>
          </p:nvPr>
        </p:nvGraphicFramePr>
        <p:xfrm>
          <a:off x="0" y="0"/>
          <a:ext cx="1219428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5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Title: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게시판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r>
                        <a:rPr lang="en-US" altLang="ko-KR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2800" b="0" spc="0" dirty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정선주</a:t>
                      </a:r>
                    </a:p>
                  </a:txBody>
                  <a:tcPr marL="100584" marR="10058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454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/>
                    </a:p>
                  </a:txBody>
                  <a:tcPr marL="100584" marR="100584"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 descr="곰, 곰인형, 실내, 채워진이(가) 표시된 사진&#10;&#10;자동 생성된 설명">
            <a:extLst>
              <a:ext uri="{FF2B5EF4-FFF2-40B4-BE49-F238E27FC236}">
                <a16:creationId xmlns:a16="http://schemas.microsoft.com/office/drawing/2014/main" id="{A0C022FC-9DA0-E128-35DF-192676D97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120"/>
            <a:ext cx="6480900" cy="60933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279F81-3A58-41A8-25B6-61208FB6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1" y="846563"/>
            <a:ext cx="1996291" cy="834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AF3E3-7966-BFD8-E1E5-48057D2E6C12}"/>
              </a:ext>
            </a:extLst>
          </p:cNvPr>
          <p:cNvSpPr txBox="1"/>
          <p:nvPr/>
        </p:nvSpPr>
        <p:spPr>
          <a:xfrm>
            <a:off x="5951980" y="1412720"/>
            <a:ext cx="5976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/>
              <a:t> 게시판 </a:t>
            </a:r>
            <a:r>
              <a:rPr lang="ko-KR" altLang="en-US" sz="3600" dirty="0" err="1"/>
              <a:t>여러개</a:t>
            </a:r>
            <a:endParaRPr lang="en-US" altLang="ko-KR" sz="3600" dirty="0"/>
          </a:p>
          <a:p>
            <a:pPr lvl="2"/>
            <a:r>
              <a:rPr lang="en-US" altLang="ko-KR" sz="3600" dirty="0"/>
              <a:t>=  Header, Footer,</a:t>
            </a:r>
          </a:p>
          <a:p>
            <a:pPr lvl="2"/>
            <a:r>
              <a:rPr lang="ko-KR" altLang="en-US" sz="3600" dirty="0"/>
              <a:t>배너 등의</a:t>
            </a:r>
            <a:endParaRPr lang="en-US" altLang="ko-KR" sz="3600" dirty="0"/>
          </a:p>
          <a:p>
            <a:pPr lvl="2"/>
            <a:r>
              <a:rPr lang="ko-KR" altLang="en-US" sz="3600" dirty="0"/>
              <a:t>수정 때마다 함께한다</a:t>
            </a:r>
            <a:r>
              <a:rPr lang="en-US" altLang="ko-KR" sz="3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EED03-5F77-4597-5106-FAE6F2B5D1B3}"/>
              </a:ext>
            </a:extLst>
          </p:cNvPr>
          <p:cNvSpPr txBox="1"/>
          <p:nvPr/>
        </p:nvSpPr>
        <p:spPr>
          <a:xfrm>
            <a:off x="6168010" y="4509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FAC35-7492-6473-E059-B937C5E208FE}"/>
              </a:ext>
            </a:extLst>
          </p:cNvPr>
          <p:cNvSpPr txBox="1"/>
          <p:nvPr/>
        </p:nvSpPr>
        <p:spPr>
          <a:xfrm>
            <a:off x="6023990" y="4965051"/>
            <a:ext cx="597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/>
              <a:t> 링크 페이지도</a:t>
            </a:r>
            <a:endParaRPr lang="en-US" altLang="ko-KR" sz="3600" dirty="0"/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언제나 함께 </a:t>
            </a:r>
            <a:r>
              <a:rPr lang="en-US" altLang="ko-KR" sz="36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2383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118</Words>
  <Application>Microsoft Office PowerPoint</Application>
  <PresentationFormat>와이드스크린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맑은 고딕</vt:lpstr>
      <vt:lpstr>함초롬돋움</vt:lpstr>
      <vt:lpstr>Arial</vt:lpstr>
      <vt:lpstr>Consolas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cbh28</dc:creator>
  <cp:lastModifiedBy>350</cp:lastModifiedBy>
  <cp:revision>20</cp:revision>
  <dcterms:created xsi:type="dcterms:W3CDTF">2022-09-19T12:39:40Z</dcterms:created>
  <dcterms:modified xsi:type="dcterms:W3CDTF">2022-09-19T15:48:42Z</dcterms:modified>
  <cp:version>1000.0000.01</cp:version>
</cp:coreProperties>
</file>