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9" r:id="rId1"/>
  </p:sldMasterIdLst>
  <p:notesMasterIdLst>
    <p:notesMasterId r:id="rId11"/>
  </p:notesMasterIdLst>
  <p:sldIdLst>
    <p:sldId id="256" r:id="rId2"/>
    <p:sldId id="291" r:id="rId3"/>
    <p:sldId id="292" r:id="rId4"/>
    <p:sldId id="293" r:id="rId5"/>
    <p:sldId id="294" r:id="rId6"/>
    <p:sldId id="295" r:id="rId7"/>
    <p:sldId id="296" r:id="rId8"/>
    <p:sldId id="297" r:id="rId9"/>
    <p:sldId id="298" r:id="rId10"/>
  </p:sldIdLst>
  <p:sldSz cx="9144000" cy="5143500" type="screen16x9"/>
  <p:notesSz cx="6858000" cy="9144000"/>
  <p:embeddedFontLst>
    <p:embeddedFont>
      <p:font typeface="Corbel" panose="020B0503020204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791F98F-E8B2-45ED-BD94-3BE623671179}">
          <p14:sldIdLst>
            <p14:sldId id="256"/>
            <p14:sldId id="291"/>
            <p14:sldId id="292"/>
            <p14:sldId id="293"/>
            <p14:sldId id="294"/>
            <p14:sldId id="295"/>
            <p14:sldId id="296"/>
            <p14:sldId id="297"/>
            <p14:sldId id="298"/>
          </p14:sldIdLst>
        </p14:section>
        <p14:section name="Untitled Section" id="{567FDB70-985B-4798-AE61-9574D165A71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782252-5CE9-4352-9DC9-E1DB2A718D0B}">
  <a:tblStyle styleId="{73782252-5CE9-4352-9DC9-E1DB2A718D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860" y="6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anand" userId="df421bf4e1c5ae2b" providerId="LiveId" clId="{14276E89-1250-4F63-82A8-9CCBD025D811}"/>
    <pc:docChg chg="modSld">
      <pc:chgData name="shivam anand" userId="df421bf4e1c5ae2b" providerId="LiveId" clId="{14276E89-1250-4F63-82A8-9CCBD025D811}" dt="2022-05-12T03:26:09.684" v="0" actId="20577"/>
      <pc:docMkLst>
        <pc:docMk/>
      </pc:docMkLst>
      <pc:sldChg chg="modSp mod">
        <pc:chgData name="shivam anand" userId="df421bf4e1c5ae2b" providerId="LiveId" clId="{14276E89-1250-4F63-82A8-9CCBD025D811}" dt="2022-05-12T03:26:09.684" v="0" actId="20577"/>
        <pc:sldMkLst>
          <pc:docMk/>
          <pc:sldMk cId="0" sldId="256"/>
        </pc:sldMkLst>
        <pc:spChg chg="mod">
          <ac:chgData name="shivam anand" userId="df421bf4e1c5ae2b" providerId="LiveId" clId="{14276E89-1250-4F63-82A8-9CCBD025D811}" dt="2022-05-12T03:26:09.684" v="0" actId="20577"/>
          <ac:spMkLst>
            <pc:docMk/>
            <pc:sldMk cId="0" sldId="256"/>
            <ac:spMk id="4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708587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741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00907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01608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30082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2791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59439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79384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51715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7377092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446676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extLst>
      <p:ext uri="{BB962C8B-B14F-4D97-AF65-F5344CB8AC3E}">
        <p14:creationId xmlns:p14="http://schemas.microsoft.com/office/powerpoint/2010/main" val="3770471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extLst>
      <p:ext uri="{BB962C8B-B14F-4D97-AF65-F5344CB8AC3E}">
        <p14:creationId xmlns:p14="http://schemas.microsoft.com/office/powerpoint/2010/main" val="372534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792874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extLst>
      <p:ext uri="{BB962C8B-B14F-4D97-AF65-F5344CB8AC3E}">
        <p14:creationId xmlns:p14="http://schemas.microsoft.com/office/powerpoint/2010/main" val="1446685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182701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0943195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84009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330017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688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5603602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61509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6138769"/>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 id="2147483828" r:id="rId19"/>
    <p:sldLayoutId id="2147483829" r:id="rId20"/>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3950888" y="1071552"/>
            <a:ext cx="4581000" cy="22860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Employee Management</a:t>
            </a:r>
            <a:br>
              <a:rPr lang="en" dirty="0"/>
            </a:br>
            <a:r>
              <a:rPr lang="en" dirty="0"/>
              <a:t>System</a:t>
            </a:r>
            <a:endParaRPr dirty="0"/>
          </a:p>
        </p:txBody>
      </p:sp>
      <p:sp>
        <p:nvSpPr>
          <p:cNvPr id="47" name="Google Shape;47;p15"/>
          <p:cNvSpPr txBox="1">
            <a:spLocks noGrp="1"/>
          </p:cNvSpPr>
          <p:nvPr>
            <p:ph type="subTitle" idx="1"/>
          </p:nvPr>
        </p:nvSpPr>
        <p:spPr>
          <a:xfrm>
            <a:off x="3950891" y="3429006"/>
            <a:ext cx="4581000" cy="12858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Presented by</a:t>
            </a:r>
          </a:p>
          <a:p>
            <a:pPr marL="0" lvl="0" indent="0" algn="l" rtl="0">
              <a:spcBef>
                <a:spcPts val="0"/>
              </a:spcBef>
              <a:spcAft>
                <a:spcPts val="0"/>
              </a:spcAft>
              <a:buNone/>
            </a:pPr>
            <a:r>
              <a:rPr lang="en-IN" dirty="0"/>
              <a:t>                                                </a:t>
            </a:r>
            <a:r>
              <a:rPr lang="en-IN" dirty="0" err="1"/>
              <a:t>Shivam</a:t>
            </a:r>
            <a:r>
              <a:rPr lang="en-IN" dirty="0"/>
              <a:t> </a:t>
            </a:r>
            <a:r>
              <a:rPr lang="en-IN" dirty="0" err="1"/>
              <a:t>Anand</a:t>
            </a:r>
            <a:endParaRPr lang="en-IN" dirty="0"/>
          </a:p>
          <a:p>
            <a:pPr marL="0" lvl="0" indent="0" algn="l" rtl="0">
              <a:spcBef>
                <a:spcPts val="0"/>
              </a:spcBef>
              <a:spcAft>
                <a:spcPts val="0"/>
              </a:spcAft>
              <a:buNone/>
            </a:pPr>
            <a:r>
              <a:rPr lang="en-IN" dirty="0"/>
              <a:t>                                                </a:t>
            </a:r>
            <a:r>
              <a:rPr lang="en-IN" dirty="0" err="1"/>
              <a:t>Amaranath</a:t>
            </a:r>
            <a:endParaRPr lang="en-IN" dirty="0"/>
          </a:p>
          <a:p>
            <a:pPr marL="0" lvl="0" indent="0" algn="l" rtl="0">
              <a:spcBef>
                <a:spcPts val="0"/>
              </a:spcBef>
              <a:spcAft>
                <a:spcPts val="0"/>
              </a:spcAft>
              <a:buNone/>
            </a:pPr>
            <a:r>
              <a:rPr lang="en-IN" dirty="0"/>
              <a:t>                                                </a:t>
            </a:r>
            <a:r>
              <a:rPr lang="en-IN" dirty="0" err="1"/>
              <a:t>Sai</a:t>
            </a:r>
            <a:r>
              <a:rPr lang="en-IN" dirty="0"/>
              <a:t> </a:t>
            </a:r>
            <a:r>
              <a:rPr lang="en-IN" dirty="0" err="1"/>
              <a:t>Roshini</a:t>
            </a:r>
            <a:endParaRPr lang="en-IN" dirty="0"/>
          </a:p>
          <a:p>
            <a:pPr marL="0" lvl="0" indent="0" algn="l" rtl="0">
              <a:spcBef>
                <a:spcPts val="0"/>
              </a:spcBef>
              <a:spcAft>
                <a:spcPts val="0"/>
              </a:spcAft>
              <a:buNone/>
            </a:pPr>
            <a:r>
              <a:rPr lang="en-IN" dirty="0"/>
              <a:t>                                                </a:t>
            </a:r>
            <a:r>
              <a:rPr lang="en-IN" dirty="0" err="1"/>
              <a:t>Vaishnavi</a:t>
            </a:r>
            <a:endParaRPr lang="en-IN" dirty="0"/>
          </a:p>
          <a:p>
            <a:pPr marL="0" lvl="0" indent="0" algn="l" rtl="0">
              <a:spcBef>
                <a:spcPts val="0"/>
              </a:spcBef>
              <a:spcAft>
                <a:spcPts val="0"/>
              </a:spcAft>
              <a:buNone/>
            </a:pPr>
            <a:r>
              <a:rPr lang="en-IN"/>
              <a:t>                                                Shruthi</a:t>
            </a:r>
            <a:endParaRPr lang="en-IN" dirty="0"/>
          </a:p>
          <a:p>
            <a:pPr marL="0" lvl="0" indent="0" algn="l" rtl="0">
              <a:spcBef>
                <a:spcPts val="0"/>
              </a:spcBef>
              <a:spcAft>
                <a:spcPts val="0"/>
              </a:spcAft>
              <a:buNone/>
            </a:pPr>
            <a:r>
              <a:rPr lang="en-IN" dirty="0"/>
              <a:t>                                                </a:t>
            </a:r>
          </a:p>
          <a:p>
            <a:pPr marL="0" lvl="0" indent="0" algn="l" rtl="0">
              <a:spcBef>
                <a:spcPts val="0"/>
              </a:spcBef>
              <a:spcAft>
                <a:spcPts val="0"/>
              </a:spcAft>
              <a:buNone/>
            </a:pPr>
            <a:r>
              <a:rPr lang="en-IN" dirty="0"/>
              <a:t>                                              </a:t>
            </a:r>
          </a:p>
          <a:p>
            <a:pPr marL="0" lvl="0" indent="0" algn="l" rtl="0">
              <a:spcBef>
                <a:spcPts val="0"/>
              </a:spcBef>
              <a:spcAft>
                <a:spcPts val="0"/>
              </a:spcAft>
              <a:buNone/>
            </a:pPr>
            <a:r>
              <a:rPr lang="en-IN" dirty="0"/>
              <a:t>                                                      </a:t>
            </a:r>
          </a:p>
          <a:p>
            <a:pPr marL="0" lvl="0" indent="0" algn="l" rtl="0">
              <a:spcBef>
                <a:spcPts val="0"/>
              </a:spcBef>
              <a:spcAft>
                <a:spcPts val="0"/>
              </a:spcAft>
              <a:buNone/>
            </a:pPr>
            <a:endParaRPr lang="en-IN" dirty="0"/>
          </a:p>
          <a:p>
            <a:pPr marL="0" lvl="0" indent="0" algn="l" rtl="0">
              <a:spcBef>
                <a:spcPts val="0"/>
              </a:spcBef>
              <a:spcAft>
                <a:spcPts val="0"/>
              </a:spcAft>
              <a:buNone/>
            </a:pPr>
            <a:endParaRPr dirty="0"/>
          </a:p>
        </p:txBody>
      </p:sp>
      <p:grpSp>
        <p:nvGrpSpPr>
          <p:cNvPr id="48" name="Google Shape;48;p15"/>
          <p:cNvGrpSpPr/>
          <p:nvPr/>
        </p:nvGrpSpPr>
        <p:grpSpPr>
          <a:xfrm>
            <a:off x="612111" y="845303"/>
            <a:ext cx="3143745" cy="3207980"/>
            <a:chOff x="612111" y="845303"/>
            <a:chExt cx="3143745" cy="3207980"/>
          </a:xfrm>
        </p:grpSpPr>
        <p:grpSp>
          <p:nvGrpSpPr>
            <p:cNvPr id="49" name="Google Shape;49;p15"/>
            <p:cNvGrpSpPr/>
            <p:nvPr/>
          </p:nvGrpSpPr>
          <p:grpSpPr>
            <a:xfrm>
              <a:off x="1851434" y="845303"/>
              <a:ext cx="1714838" cy="2059000"/>
              <a:chOff x="1851434" y="845303"/>
              <a:chExt cx="1714838" cy="2059000"/>
            </a:xfrm>
          </p:grpSpPr>
          <p:sp>
            <p:nvSpPr>
              <p:cNvPr id="50" name="Google Shape;50;p15"/>
              <p:cNvSpPr/>
              <p:nvPr/>
            </p:nvSpPr>
            <p:spPr>
              <a:xfrm>
                <a:off x="2188425" y="968750"/>
                <a:ext cx="1317250" cy="1623900"/>
              </a:xfrm>
              <a:custGeom>
                <a:avLst/>
                <a:gdLst/>
                <a:ahLst/>
                <a:cxnLst/>
                <a:rect l="l" t="t" r="r" b="b"/>
                <a:pathLst>
                  <a:path w="52690" h="64956" extrusionOk="0">
                    <a:moveTo>
                      <a:pt x="0" y="64956"/>
                    </a:moveTo>
                    <a:lnTo>
                      <a:pt x="31502" y="0"/>
                    </a:lnTo>
                    <a:lnTo>
                      <a:pt x="52690" y="15891"/>
                    </a:lnTo>
                    <a:close/>
                  </a:path>
                </a:pathLst>
              </a:custGeom>
              <a:solidFill>
                <a:srgbClr val="E38075">
                  <a:alpha val="12549"/>
                </a:srgbClr>
              </a:solidFill>
              <a:ln>
                <a:noFill/>
              </a:ln>
            </p:spPr>
          </p:sp>
          <p:sp>
            <p:nvSpPr>
              <p:cNvPr id="51" name="Google Shape;51;p15"/>
              <p:cNvSpPr/>
              <p:nvPr/>
            </p:nvSpPr>
            <p:spPr>
              <a:xfrm>
                <a:off x="1851434" y="2239203"/>
                <a:ext cx="665100" cy="665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2901171" y="845303"/>
                <a:ext cx="665100" cy="665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15"/>
            <p:cNvSpPr/>
            <p:nvPr/>
          </p:nvSpPr>
          <p:spPr>
            <a:xfrm>
              <a:off x="1851434" y="1090224"/>
              <a:ext cx="665100" cy="665100"/>
            </a:xfrm>
            <a:prstGeom prst="ellipse">
              <a:avLst/>
            </a:prstGeom>
            <a:solidFill>
              <a:srgbClr val="66A1C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2051947" y="1264559"/>
              <a:ext cx="264191" cy="316546"/>
            </a:xfrm>
            <a:custGeom>
              <a:avLst/>
              <a:gdLst/>
              <a:ahLst/>
              <a:cxnLst/>
              <a:rect l="l" t="t" r="r" b="b"/>
              <a:pathLst>
                <a:path w="3597" h="4311" extrusionOk="0">
                  <a:moveTo>
                    <a:pt x="1810" y="0"/>
                  </a:moveTo>
                  <a:cubicBezTo>
                    <a:pt x="524" y="0"/>
                    <a:pt x="334" y="1834"/>
                    <a:pt x="1596" y="2096"/>
                  </a:cubicBezTo>
                  <a:cubicBezTo>
                    <a:pt x="715" y="2096"/>
                    <a:pt x="0" y="2810"/>
                    <a:pt x="0" y="3692"/>
                  </a:cubicBezTo>
                  <a:lnTo>
                    <a:pt x="0" y="4001"/>
                  </a:lnTo>
                  <a:cubicBezTo>
                    <a:pt x="0" y="4168"/>
                    <a:pt x="120" y="4311"/>
                    <a:pt x="286" y="4311"/>
                  </a:cubicBezTo>
                  <a:lnTo>
                    <a:pt x="3311" y="4311"/>
                  </a:lnTo>
                  <a:cubicBezTo>
                    <a:pt x="3477" y="4311"/>
                    <a:pt x="3596" y="4168"/>
                    <a:pt x="3596" y="4001"/>
                  </a:cubicBezTo>
                  <a:lnTo>
                    <a:pt x="3596" y="3692"/>
                  </a:lnTo>
                  <a:cubicBezTo>
                    <a:pt x="3596" y="2810"/>
                    <a:pt x="2882" y="2096"/>
                    <a:pt x="2001" y="2096"/>
                  </a:cubicBezTo>
                  <a:cubicBezTo>
                    <a:pt x="3263" y="1834"/>
                    <a:pt x="3072" y="0"/>
                    <a:pt x="1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1851434" y="3388183"/>
              <a:ext cx="665100" cy="665100"/>
            </a:xfrm>
            <a:prstGeom prst="ellipse">
              <a:avLst/>
            </a:prstGeom>
            <a:solidFill>
              <a:srgbClr val="66A1C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2051947" y="3562519"/>
              <a:ext cx="264191" cy="316546"/>
            </a:xfrm>
            <a:custGeom>
              <a:avLst/>
              <a:gdLst/>
              <a:ahLst/>
              <a:cxnLst/>
              <a:rect l="l" t="t" r="r" b="b"/>
              <a:pathLst>
                <a:path w="3597" h="4311" extrusionOk="0">
                  <a:moveTo>
                    <a:pt x="1810" y="0"/>
                  </a:moveTo>
                  <a:cubicBezTo>
                    <a:pt x="524" y="0"/>
                    <a:pt x="334" y="1834"/>
                    <a:pt x="1596" y="2096"/>
                  </a:cubicBezTo>
                  <a:cubicBezTo>
                    <a:pt x="715" y="2096"/>
                    <a:pt x="0" y="2810"/>
                    <a:pt x="0" y="3692"/>
                  </a:cubicBezTo>
                  <a:lnTo>
                    <a:pt x="0" y="4001"/>
                  </a:lnTo>
                  <a:cubicBezTo>
                    <a:pt x="0" y="4168"/>
                    <a:pt x="120" y="4311"/>
                    <a:pt x="286" y="4311"/>
                  </a:cubicBezTo>
                  <a:lnTo>
                    <a:pt x="3311" y="4311"/>
                  </a:lnTo>
                  <a:cubicBezTo>
                    <a:pt x="3477" y="4311"/>
                    <a:pt x="3596" y="4168"/>
                    <a:pt x="3596" y="4001"/>
                  </a:cubicBezTo>
                  <a:lnTo>
                    <a:pt x="3596" y="3692"/>
                  </a:lnTo>
                  <a:cubicBezTo>
                    <a:pt x="3596" y="2810"/>
                    <a:pt x="2882" y="2096"/>
                    <a:pt x="2001" y="2096"/>
                  </a:cubicBezTo>
                  <a:cubicBezTo>
                    <a:pt x="3263" y="1834"/>
                    <a:pt x="3072" y="0"/>
                    <a:pt x="1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090757" y="2622197"/>
              <a:ext cx="665100" cy="665100"/>
            </a:xfrm>
            <a:prstGeom prst="ellipse">
              <a:avLst/>
            </a:prstGeom>
            <a:solidFill>
              <a:srgbClr val="66A1C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291269" y="2796529"/>
              <a:ext cx="264191" cy="316546"/>
            </a:xfrm>
            <a:custGeom>
              <a:avLst/>
              <a:gdLst/>
              <a:ahLst/>
              <a:cxnLst/>
              <a:rect l="l" t="t" r="r" b="b"/>
              <a:pathLst>
                <a:path w="3597" h="4311" extrusionOk="0">
                  <a:moveTo>
                    <a:pt x="1810" y="0"/>
                  </a:moveTo>
                  <a:cubicBezTo>
                    <a:pt x="524" y="0"/>
                    <a:pt x="334" y="1834"/>
                    <a:pt x="1596" y="2096"/>
                  </a:cubicBezTo>
                  <a:cubicBezTo>
                    <a:pt x="715" y="2096"/>
                    <a:pt x="0" y="2810"/>
                    <a:pt x="0" y="3692"/>
                  </a:cubicBezTo>
                  <a:lnTo>
                    <a:pt x="0" y="4001"/>
                  </a:lnTo>
                  <a:cubicBezTo>
                    <a:pt x="0" y="4168"/>
                    <a:pt x="120" y="4311"/>
                    <a:pt x="286" y="4311"/>
                  </a:cubicBezTo>
                  <a:lnTo>
                    <a:pt x="3311" y="4311"/>
                  </a:lnTo>
                  <a:cubicBezTo>
                    <a:pt x="3477" y="4311"/>
                    <a:pt x="3596" y="4168"/>
                    <a:pt x="3596" y="4001"/>
                  </a:cubicBezTo>
                  <a:lnTo>
                    <a:pt x="3596" y="3692"/>
                  </a:lnTo>
                  <a:cubicBezTo>
                    <a:pt x="3596" y="2810"/>
                    <a:pt x="2882" y="2096"/>
                    <a:pt x="2001" y="2096"/>
                  </a:cubicBezTo>
                  <a:cubicBezTo>
                    <a:pt x="3263" y="1834"/>
                    <a:pt x="3072" y="0"/>
                    <a:pt x="1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612111" y="2622193"/>
              <a:ext cx="665100" cy="665100"/>
            </a:xfrm>
            <a:prstGeom prst="ellipse">
              <a:avLst/>
            </a:prstGeom>
            <a:solidFill>
              <a:srgbClr val="66A1C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812624" y="2796529"/>
              <a:ext cx="264191" cy="316546"/>
            </a:xfrm>
            <a:custGeom>
              <a:avLst/>
              <a:gdLst/>
              <a:ahLst/>
              <a:cxnLst/>
              <a:rect l="l" t="t" r="r" b="b"/>
              <a:pathLst>
                <a:path w="3597" h="4311" extrusionOk="0">
                  <a:moveTo>
                    <a:pt x="1810" y="0"/>
                  </a:moveTo>
                  <a:cubicBezTo>
                    <a:pt x="524" y="0"/>
                    <a:pt x="334" y="1834"/>
                    <a:pt x="1596" y="2096"/>
                  </a:cubicBezTo>
                  <a:cubicBezTo>
                    <a:pt x="715" y="2096"/>
                    <a:pt x="0" y="2810"/>
                    <a:pt x="0" y="3692"/>
                  </a:cubicBezTo>
                  <a:lnTo>
                    <a:pt x="0" y="4001"/>
                  </a:lnTo>
                  <a:cubicBezTo>
                    <a:pt x="0" y="4168"/>
                    <a:pt x="120" y="4311"/>
                    <a:pt x="286" y="4311"/>
                  </a:cubicBezTo>
                  <a:lnTo>
                    <a:pt x="3311" y="4311"/>
                  </a:lnTo>
                  <a:cubicBezTo>
                    <a:pt x="3477" y="4311"/>
                    <a:pt x="3596" y="4168"/>
                    <a:pt x="3596" y="4001"/>
                  </a:cubicBezTo>
                  <a:lnTo>
                    <a:pt x="3596" y="3692"/>
                  </a:lnTo>
                  <a:cubicBezTo>
                    <a:pt x="3596" y="2810"/>
                    <a:pt x="2882" y="2096"/>
                    <a:pt x="2001" y="2096"/>
                  </a:cubicBezTo>
                  <a:cubicBezTo>
                    <a:pt x="3263" y="1834"/>
                    <a:pt x="3072" y="0"/>
                    <a:pt x="1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090757" y="1856210"/>
              <a:ext cx="665100" cy="665100"/>
            </a:xfrm>
            <a:prstGeom prst="ellipse">
              <a:avLst/>
            </a:prstGeom>
            <a:solidFill>
              <a:srgbClr val="66A1C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291269" y="2030550"/>
              <a:ext cx="264191" cy="316546"/>
            </a:xfrm>
            <a:custGeom>
              <a:avLst/>
              <a:gdLst/>
              <a:ahLst/>
              <a:cxnLst/>
              <a:rect l="l" t="t" r="r" b="b"/>
              <a:pathLst>
                <a:path w="3597" h="4311" extrusionOk="0">
                  <a:moveTo>
                    <a:pt x="1810" y="0"/>
                  </a:moveTo>
                  <a:cubicBezTo>
                    <a:pt x="524" y="0"/>
                    <a:pt x="334" y="1834"/>
                    <a:pt x="1596" y="2096"/>
                  </a:cubicBezTo>
                  <a:cubicBezTo>
                    <a:pt x="715" y="2096"/>
                    <a:pt x="0" y="2810"/>
                    <a:pt x="0" y="3692"/>
                  </a:cubicBezTo>
                  <a:lnTo>
                    <a:pt x="0" y="4001"/>
                  </a:lnTo>
                  <a:cubicBezTo>
                    <a:pt x="0" y="4168"/>
                    <a:pt x="120" y="4311"/>
                    <a:pt x="286" y="4311"/>
                  </a:cubicBezTo>
                  <a:lnTo>
                    <a:pt x="3311" y="4311"/>
                  </a:lnTo>
                  <a:cubicBezTo>
                    <a:pt x="3477" y="4311"/>
                    <a:pt x="3596" y="4168"/>
                    <a:pt x="3596" y="4001"/>
                  </a:cubicBezTo>
                  <a:lnTo>
                    <a:pt x="3596" y="3692"/>
                  </a:lnTo>
                  <a:cubicBezTo>
                    <a:pt x="3596" y="2810"/>
                    <a:pt x="2882" y="2096"/>
                    <a:pt x="2001" y="2096"/>
                  </a:cubicBezTo>
                  <a:cubicBezTo>
                    <a:pt x="3263" y="1834"/>
                    <a:pt x="3072" y="0"/>
                    <a:pt x="1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612111" y="1856203"/>
              <a:ext cx="665100" cy="665100"/>
            </a:xfrm>
            <a:prstGeom prst="ellipse">
              <a:avLst/>
            </a:prstGeom>
            <a:solidFill>
              <a:srgbClr val="66A1C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812624" y="2030538"/>
              <a:ext cx="264191" cy="316546"/>
            </a:xfrm>
            <a:custGeom>
              <a:avLst/>
              <a:gdLst/>
              <a:ahLst/>
              <a:cxnLst/>
              <a:rect l="l" t="t" r="r" b="b"/>
              <a:pathLst>
                <a:path w="3597" h="4311" extrusionOk="0">
                  <a:moveTo>
                    <a:pt x="1810" y="0"/>
                  </a:moveTo>
                  <a:cubicBezTo>
                    <a:pt x="524" y="0"/>
                    <a:pt x="334" y="1834"/>
                    <a:pt x="1596" y="2096"/>
                  </a:cubicBezTo>
                  <a:cubicBezTo>
                    <a:pt x="715" y="2096"/>
                    <a:pt x="0" y="2810"/>
                    <a:pt x="0" y="3692"/>
                  </a:cubicBezTo>
                  <a:lnTo>
                    <a:pt x="0" y="4001"/>
                  </a:lnTo>
                  <a:cubicBezTo>
                    <a:pt x="0" y="4168"/>
                    <a:pt x="120" y="4311"/>
                    <a:pt x="286" y="4311"/>
                  </a:cubicBezTo>
                  <a:lnTo>
                    <a:pt x="3311" y="4311"/>
                  </a:lnTo>
                  <a:cubicBezTo>
                    <a:pt x="3477" y="4311"/>
                    <a:pt x="3596" y="4168"/>
                    <a:pt x="3596" y="4001"/>
                  </a:cubicBezTo>
                  <a:lnTo>
                    <a:pt x="3596" y="3692"/>
                  </a:lnTo>
                  <a:cubicBezTo>
                    <a:pt x="3596" y="2810"/>
                    <a:pt x="2882" y="2096"/>
                    <a:pt x="2001" y="2096"/>
                  </a:cubicBezTo>
                  <a:cubicBezTo>
                    <a:pt x="3263" y="1834"/>
                    <a:pt x="3072" y="0"/>
                    <a:pt x="1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 name="Google Shape;65;p15"/>
            <p:cNvCxnSpPr>
              <a:stCxn id="63" idx="7"/>
              <a:endCxn id="53" idx="2"/>
            </p:cNvCxnSpPr>
            <p:nvPr/>
          </p:nvCxnSpPr>
          <p:spPr>
            <a:xfrm rot="10800000" flipH="1">
              <a:off x="1179809" y="1422904"/>
              <a:ext cx="671700" cy="530700"/>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15"/>
            <p:cNvCxnSpPr>
              <a:stCxn id="63" idx="4"/>
              <a:endCxn id="59" idx="0"/>
            </p:cNvCxnSpPr>
            <p:nvPr/>
          </p:nvCxnSpPr>
          <p:spPr>
            <a:xfrm>
              <a:off x="944661" y="2521303"/>
              <a:ext cx="0" cy="100800"/>
            </a:xfrm>
            <a:prstGeom prst="straightConnector1">
              <a:avLst/>
            </a:prstGeom>
            <a:noFill/>
            <a:ln w="9525" cap="flat" cmpd="sng">
              <a:solidFill>
                <a:schemeClr val="dk2"/>
              </a:solidFill>
              <a:prstDash val="solid"/>
              <a:round/>
              <a:headEnd type="none" w="med" len="med"/>
              <a:tailEnd type="none" w="med" len="med"/>
            </a:ln>
          </p:spPr>
        </p:cxnSp>
        <p:cxnSp>
          <p:nvCxnSpPr>
            <p:cNvPr id="67" name="Google Shape;67;p15"/>
            <p:cNvCxnSpPr>
              <a:stCxn id="59" idx="5"/>
              <a:endCxn id="55" idx="2"/>
            </p:cNvCxnSpPr>
            <p:nvPr/>
          </p:nvCxnSpPr>
          <p:spPr>
            <a:xfrm>
              <a:off x="1179809" y="3189891"/>
              <a:ext cx="671700" cy="530700"/>
            </a:xfrm>
            <a:prstGeom prst="straightConnector1">
              <a:avLst/>
            </a:prstGeom>
            <a:noFill/>
            <a:ln w="9525" cap="flat" cmpd="sng">
              <a:solidFill>
                <a:schemeClr val="dk2"/>
              </a:solidFill>
              <a:prstDash val="solid"/>
              <a:round/>
              <a:headEnd type="none" w="med" len="med"/>
              <a:tailEnd type="none" w="med" len="med"/>
            </a:ln>
          </p:spPr>
        </p:cxnSp>
        <p:cxnSp>
          <p:nvCxnSpPr>
            <p:cNvPr id="68" name="Google Shape;68;p15"/>
            <p:cNvCxnSpPr>
              <a:stCxn id="53" idx="6"/>
              <a:endCxn id="61" idx="1"/>
            </p:cNvCxnSpPr>
            <p:nvPr/>
          </p:nvCxnSpPr>
          <p:spPr>
            <a:xfrm>
              <a:off x="2516534" y="1422774"/>
              <a:ext cx="671700" cy="530700"/>
            </a:xfrm>
            <a:prstGeom prst="straightConnector1">
              <a:avLst/>
            </a:prstGeom>
            <a:noFill/>
            <a:ln w="9525" cap="flat" cmpd="sng">
              <a:solidFill>
                <a:schemeClr val="dk2"/>
              </a:solidFill>
              <a:prstDash val="solid"/>
              <a:round/>
              <a:headEnd type="none" w="med" len="med"/>
              <a:tailEnd type="none" w="med" len="med"/>
            </a:ln>
          </p:spPr>
        </p:cxnSp>
        <p:cxnSp>
          <p:nvCxnSpPr>
            <p:cNvPr id="69" name="Google Shape;69;p15"/>
            <p:cNvCxnSpPr>
              <a:stCxn id="61" idx="4"/>
              <a:endCxn id="57" idx="0"/>
            </p:cNvCxnSpPr>
            <p:nvPr/>
          </p:nvCxnSpPr>
          <p:spPr>
            <a:xfrm>
              <a:off x="3423307" y="2521310"/>
              <a:ext cx="0" cy="10080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5"/>
            <p:cNvCxnSpPr>
              <a:stCxn id="57" idx="3"/>
              <a:endCxn id="55" idx="6"/>
            </p:cNvCxnSpPr>
            <p:nvPr/>
          </p:nvCxnSpPr>
          <p:spPr>
            <a:xfrm flipH="1">
              <a:off x="2516458" y="3189895"/>
              <a:ext cx="671700" cy="530700"/>
            </a:xfrm>
            <a:prstGeom prst="straightConnector1">
              <a:avLst/>
            </a:prstGeom>
            <a:noFill/>
            <a:ln w="9525" cap="flat" cmpd="sng">
              <a:solidFill>
                <a:schemeClr val="dk2"/>
              </a:solidFill>
              <a:prstDash val="solid"/>
              <a:round/>
              <a:headEnd type="none" w="med" len="med"/>
              <a:tailEnd type="none" w="med" len="med"/>
            </a:ln>
          </p:spPr>
        </p:cxnSp>
        <p:sp>
          <p:nvSpPr>
            <p:cNvPr id="71" name="Google Shape;71;p15"/>
            <p:cNvSpPr/>
            <p:nvPr/>
          </p:nvSpPr>
          <p:spPr>
            <a:xfrm>
              <a:off x="2051947" y="2413539"/>
              <a:ext cx="264191" cy="316546"/>
            </a:xfrm>
            <a:custGeom>
              <a:avLst/>
              <a:gdLst/>
              <a:ahLst/>
              <a:cxnLst/>
              <a:rect l="l" t="t" r="r" b="b"/>
              <a:pathLst>
                <a:path w="3597" h="4311" extrusionOk="0">
                  <a:moveTo>
                    <a:pt x="1810" y="0"/>
                  </a:moveTo>
                  <a:cubicBezTo>
                    <a:pt x="524" y="0"/>
                    <a:pt x="334" y="1834"/>
                    <a:pt x="1596" y="2096"/>
                  </a:cubicBezTo>
                  <a:cubicBezTo>
                    <a:pt x="715" y="2096"/>
                    <a:pt x="0" y="2810"/>
                    <a:pt x="0" y="3692"/>
                  </a:cubicBezTo>
                  <a:lnTo>
                    <a:pt x="0" y="4001"/>
                  </a:lnTo>
                  <a:cubicBezTo>
                    <a:pt x="0" y="4168"/>
                    <a:pt x="120" y="4311"/>
                    <a:pt x="286" y="4311"/>
                  </a:cubicBezTo>
                  <a:lnTo>
                    <a:pt x="3311" y="4311"/>
                  </a:lnTo>
                  <a:cubicBezTo>
                    <a:pt x="3477" y="4311"/>
                    <a:pt x="3596" y="4168"/>
                    <a:pt x="3596" y="4001"/>
                  </a:cubicBezTo>
                  <a:lnTo>
                    <a:pt x="3596" y="3692"/>
                  </a:lnTo>
                  <a:cubicBezTo>
                    <a:pt x="3596" y="2810"/>
                    <a:pt x="2882" y="2096"/>
                    <a:pt x="2001" y="2096"/>
                  </a:cubicBezTo>
                  <a:cubicBezTo>
                    <a:pt x="3263" y="1834"/>
                    <a:pt x="3072" y="0"/>
                    <a:pt x="1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15"/>
            <p:cNvCxnSpPr>
              <a:stCxn id="53" idx="4"/>
              <a:endCxn id="51" idx="0"/>
            </p:cNvCxnSpPr>
            <p:nvPr/>
          </p:nvCxnSpPr>
          <p:spPr>
            <a:xfrm>
              <a:off x="2183984" y="1755324"/>
              <a:ext cx="0" cy="483900"/>
            </a:xfrm>
            <a:prstGeom prst="straightConnector1">
              <a:avLst/>
            </a:prstGeom>
            <a:noFill/>
            <a:ln w="9525" cap="flat" cmpd="sng">
              <a:solidFill>
                <a:schemeClr val="dk2"/>
              </a:solidFill>
              <a:prstDash val="dash"/>
              <a:round/>
              <a:headEnd type="none" w="med" len="med"/>
              <a:tailEnd type="none" w="med" len="med"/>
            </a:ln>
          </p:spPr>
        </p:cxnSp>
        <p:cxnSp>
          <p:nvCxnSpPr>
            <p:cNvPr id="73" name="Google Shape;73;p15"/>
            <p:cNvCxnSpPr>
              <a:stCxn id="51" idx="4"/>
              <a:endCxn id="55" idx="0"/>
            </p:cNvCxnSpPr>
            <p:nvPr/>
          </p:nvCxnSpPr>
          <p:spPr>
            <a:xfrm>
              <a:off x="2183984" y="2904303"/>
              <a:ext cx="0" cy="483900"/>
            </a:xfrm>
            <a:prstGeom prst="straightConnector1">
              <a:avLst/>
            </a:prstGeom>
            <a:noFill/>
            <a:ln w="9525" cap="flat" cmpd="sng">
              <a:solidFill>
                <a:schemeClr val="dk2"/>
              </a:solidFill>
              <a:prstDash val="dash"/>
              <a:round/>
              <a:headEnd type="none" w="med" len="med"/>
              <a:tailEnd type="none" w="med" len="med"/>
            </a:ln>
          </p:spPr>
        </p:cxnSp>
        <p:cxnSp>
          <p:nvCxnSpPr>
            <p:cNvPr id="74" name="Google Shape;74;p15"/>
            <p:cNvCxnSpPr>
              <a:stCxn id="63" idx="6"/>
              <a:endCxn id="51" idx="1"/>
            </p:cNvCxnSpPr>
            <p:nvPr/>
          </p:nvCxnSpPr>
          <p:spPr>
            <a:xfrm>
              <a:off x="1277211" y="2188753"/>
              <a:ext cx="671700" cy="147900"/>
            </a:xfrm>
            <a:prstGeom prst="straightConnector1">
              <a:avLst/>
            </a:prstGeom>
            <a:noFill/>
            <a:ln w="9525" cap="flat" cmpd="sng">
              <a:solidFill>
                <a:schemeClr val="dk2"/>
              </a:solidFill>
              <a:prstDash val="dash"/>
              <a:round/>
              <a:headEnd type="none" w="med" len="med"/>
              <a:tailEnd type="none" w="med" len="med"/>
            </a:ln>
          </p:spPr>
        </p:cxnSp>
        <p:cxnSp>
          <p:nvCxnSpPr>
            <p:cNvPr id="75" name="Google Shape;75;p15"/>
            <p:cNvCxnSpPr>
              <a:stCxn id="59" idx="6"/>
              <a:endCxn id="51" idx="3"/>
            </p:cNvCxnSpPr>
            <p:nvPr/>
          </p:nvCxnSpPr>
          <p:spPr>
            <a:xfrm rot="10800000" flipH="1">
              <a:off x="1277211" y="2806843"/>
              <a:ext cx="671700" cy="147900"/>
            </a:xfrm>
            <a:prstGeom prst="straightConnector1">
              <a:avLst/>
            </a:prstGeom>
            <a:noFill/>
            <a:ln w="9525" cap="flat" cmpd="sng">
              <a:solidFill>
                <a:schemeClr val="dk2"/>
              </a:solidFill>
              <a:prstDash val="dash"/>
              <a:round/>
              <a:headEnd type="none" w="med" len="med"/>
              <a:tailEnd type="none" w="med" len="med"/>
            </a:ln>
          </p:spPr>
        </p:cxnSp>
        <p:cxnSp>
          <p:nvCxnSpPr>
            <p:cNvPr id="76" name="Google Shape;76;p15"/>
            <p:cNvCxnSpPr>
              <a:stCxn id="51" idx="7"/>
              <a:endCxn id="61" idx="2"/>
            </p:cNvCxnSpPr>
            <p:nvPr/>
          </p:nvCxnSpPr>
          <p:spPr>
            <a:xfrm rot="10800000" flipH="1">
              <a:off x="2419132" y="2188705"/>
              <a:ext cx="671700" cy="147900"/>
            </a:xfrm>
            <a:prstGeom prst="straightConnector1">
              <a:avLst/>
            </a:prstGeom>
            <a:noFill/>
            <a:ln w="9525" cap="flat" cmpd="sng">
              <a:solidFill>
                <a:schemeClr val="dk2"/>
              </a:solidFill>
              <a:prstDash val="dash"/>
              <a:round/>
              <a:headEnd type="none" w="med" len="med"/>
              <a:tailEnd type="none" w="med" len="med"/>
            </a:ln>
          </p:spPr>
        </p:cxnSp>
        <p:cxnSp>
          <p:nvCxnSpPr>
            <p:cNvPr id="77" name="Google Shape;77;p15"/>
            <p:cNvCxnSpPr>
              <a:stCxn id="51" idx="5"/>
              <a:endCxn id="57" idx="2"/>
            </p:cNvCxnSpPr>
            <p:nvPr/>
          </p:nvCxnSpPr>
          <p:spPr>
            <a:xfrm>
              <a:off x="2419132" y="2806902"/>
              <a:ext cx="671700" cy="147900"/>
            </a:xfrm>
            <a:prstGeom prst="straightConnector1">
              <a:avLst/>
            </a:prstGeom>
            <a:noFill/>
            <a:ln w="9525" cap="flat" cmpd="sng">
              <a:solidFill>
                <a:schemeClr val="dk2"/>
              </a:solidFill>
              <a:prstDash val="dash"/>
              <a:round/>
              <a:headEnd type="none" w="med" len="med"/>
              <a:tailEnd type="none" w="med" len="med"/>
            </a:ln>
          </p:spPr>
        </p:cxnSp>
        <p:sp>
          <p:nvSpPr>
            <p:cNvPr id="78" name="Google Shape;78;p15"/>
            <p:cNvSpPr/>
            <p:nvPr/>
          </p:nvSpPr>
          <p:spPr>
            <a:xfrm>
              <a:off x="3039880" y="968743"/>
              <a:ext cx="387663" cy="323748"/>
            </a:xfrm>
            <a:custGeom>
              <a:avLst/>
              <a:gdLst/>
              <a:ahLst/>
              <a:cxnLst/>
              <a:rect l="l" t="t" r="r" b="b"/>
              <a:pathLst>
                <a:path w="11336" h="9467" extrusionOk="0">
                  <a:moveTo>
                    <a:pt x="5573" y="1942"/>
                  </a:moveTo>
                  <a:cubicBezTo>
                    <a:pt x="5906" y="1942"/>
                    <a:pt x="6192" y="2204"/>
                    <a:pt x="6192" y="2561"/>
                  </a:cubicBezTo>
                  <a:lnTo>
                    <a:pt x="6192" y="5085"/>
                  </a:lnTo>
                  <a:cubicBezTo>
                    <a:pt x="6192" y="5418"/>
                    <a:pt x="5906" y="5704"/>
                    <a:pt x="5573" y="5704"/>
                  </a:cubicBezTo>
                  <a:cubicBezTo>
                    <a:pt x="5216" y="5704"/>
                    <a:pt x="4930" y="5418"/>
                    <a:pt x="4930" y="5085"/>
                  </a:cubicBezTo>
                  <a:lnTo>
                    <a:pt x="4930" y="2561"/>
                  </a:lnTo>
                  <a:cubicBezTo>
                    <a:pt x="4930" y="2227"/>
                    <a:pt x="5216" y="1942"/>
                    <a:pt x="5573" y="1942"/>
                  </a:cubicBezTo>
                  <a:close/>
                  <a:moveTo>
                    <a:pt x="5553" y="6954"/>
                  </a:moveTo>
                  <a:cubicBezTo>
                    <a:pt x="5876" y="6954"/>
                    <a:pt x="6192" y="7199"/>
                    <a:pt x="6192" y="7586"/>
                  </a:cubicBezTo>
                  <a:cubicBezTo>
                    <a:pt x="6192" y="7919"/>
                    <a:pt x="5906" y="8205"/>
                    <a:pt x="5573" y="8205"/>
                  </a:cubicBezTo>
                  <a:cubicBezTo>
                    <a:pt x="5001" y="8205"/>
                    <a:pt x="4716" y="7538"/>
                    <a:pt x="5120" y="7133"/>
                  </a:cubicBezTo>
                  <a:cubicBezTo>
                    <a:pt x="5244" y="7010"/>
                    <a:pt x="5399" y="6954"/>
                    <a:pt x="5553" y="6954"/>
                  </a:cubicBezTo>
                  <a:close/>
                  <a:moveTo>
                    <a:pt x="5561" y="1"/>
                  </a:moveTo>
                  <a:cubicBezTo>
                    <a:pt x="5144" y="1"/>
                    <a:pt x="4727" y="203"/>
                    <a:pt x="4477" y="608"/>
                  </a:cubicBezTo>
                  <a:lnTo>
                    <a:pt x="500" y="7562"/>
                  </a:lnTo>
                  <a:cubicBezTo>
                    <a:pt x="0" y="8395"/>
                    <a:pt x="596" y="9467"/>
                    <a:pt x="1572" y="9467"/>
                  </a:cubicBezTo>
                  <a:lnTo>
                    <a:pt x="9764" y="9467"/>
                  </a:lnTo>
                  <a:cubicBezTo>
                    <a:pt x="10741" y="9467"/>
                    <a:pt x="11336" y="8419"/>
                    <a:pt x="10860" y="7562"/>
                  </a:cubicBezTo>
                  <a:lnTo>
                    <a:pt x="6644" y="608"/>
                  </a:lnTo>
                  <a:cubicBezTo>
                    <a:pt x="6394" y="203"/>
                    <a:pt x="5978" y="1"/>
                    <a:pt x="5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57224" y="555600"/>
            <a:ext cx="3429024" cy="755700"/>
          </a:xfrm>
        </p:spPr>
        <p:txBody>
          <a:bodyPr/>
          <a:lstStyle/>
          <a:p>
            <a:pPr algn="just"/>
            <a:r>
              <a:rPr lang="en-IN" dirty="0"/>
              <a:t>Contents</a:t>
            </a:r>
            <a:endParaRPr lang="en-US" dirty="0"/>
          </a:p>
        </p:txBody>
      </p:sp>
      <p:sp>
        <p:nvSpPr>
          <p:cNvPr id="4" name="Text Placeholder 3"/>
          <p:cNvSpPr>
            <a:spLocks noGrp="1"/>
          </p:cNvSpPr>
          <p:nvPr>
            <p:ph type="body" idx="1"/>
          </p:nvPr>
        </p:nvSpPr>
        <p:spPr>
          <a:xfrm>
            <a:off x="642910" y="1357304"/>
            <a:ext cx="3643338" cy="3211696"/>
          </a:xfrm>
        </p:spPr>
        <p:txBody>
          <a:bodyPr>
            <a:normAutofit/>
          </a:bodyPr>
          <a:lstStyle/>
          <a:p>
            <a:pPr algn="just">
              <a:buFont typeface="Wingdings" pitchFamily="2" charset="2"/>
              <a:buChar char="§"/>
            </a:pPr>
            <a:r>
              <a:rPr lang="en-IN" sz="1800" dirty="0">
                <a:latin typeface="Times New Roman" pitchFamily="18" charset="0"/>
                <a:cs typeface="Times New Roman" pitchFamily="18" charset="0"/>
              </a:rPr>
              <a:t>Introduction</a:t>
            </a:r>
          </a:p>
          <a:p>
            <a:pPr algn="just">
              <a:buFont typeface="Wingdings" pitchFamily="2" charset="2"/>
              <a:buChar char="§"/>
            </a:pPr>
            <a:r>
              <a:rPr lang="en-IN" sz="1800" dirty="0">
                <a:latin typeface="Times New Roman" pitchFamily="18" charset="0"/>
                <a:cs typeface="Times New Roman" pitchFamily="18" charset="0"/>
              </a:rPr>
              <a:t>Scope </a:t>
            </a:r>
            <a:r>
              <a:rPr lang="en-IN" sz="1600" dirty="0">
                <a:latin typeface="Times New Roman" pitchFamily="18" charset="0"/>
                <a:cs typeface="Times New Roman" pitchFamily="18" charset="0"/>
              </a:rPr>
              <a:t>Of</a:t>
            </a:r>
            <a:r>
              <a:rPr lang="en-IN" sz="1800" dirty="0">
                <a:latin typeface="Times New Roman" pitchFamily="18" charset="0"/>
                <a:cs typeface="Times New Roman" pitchFamily="18" charset="0"/>
              </a:rPr>
              <a:t> Change</a:t>
            </a:r>
          </a:p>
          <a:p>
            <a:pPr algn="just">
              <a:buFont typeface="Wingdings" pitchFamily="2" charset="2"/>
              <a:buChar char="§"/>
            </a:pPr>
            <a:r>
              <a:rPr lang="en-IN" sz="1800" dirty="0">
                <a:latin typeface="Times New Roman" pitchFamily="18" charset="0"/>
                <a:cs typeface="Times New Roman" pitchFamily="18" charset="0"/>
              </a:rPr>
              <a:t>Technology</a:t>
            </a:r>
          </a:p>
          <a:p>
            <a:pPr algn="just">
              <a:buFont typeface="Wingdings" pitchFamily="2" charset="2"/>
              <a:buChar char="§"/>
            </a:pPr>
            <a:r>
              <a:rPr lang="en-IN" sz="1800" dirty="0">
                <a:latin typeface="Times New Roman" pitchFamily="18" charset="0"/>
                <a:cs typeface="Times New Roman" pitchFamily="18" charset="0"/>
              </a:rPr>
              <a:t>Architecture Diagram</a:t>
            </a:r>
          </a:p>
          <a:p>
            <a:pPr algn="just">
              <a:buFont typeface="Wingdings" pitchFamily="2" charset="2"/>
              <a:buChar char="§"/>
            </a:pPr>
            <a:r>
              <a:rPr lang="en-IN" sz="1800" dirty="0">
                <a:latin typeface="Times New Roman" pitchFamily="18" charset="0"/>
                <a:cs typeface="Times New Roman" pitchFamily="18" charset="0"/>
              </a:rPr>
              <a:t>Control Flow</a:t>
            </a:r>
          </a:p>
          <a:p>
            <a:pPr algn="just">
              <a:buFont typeface="Wingdings" pitchFamily="2" charset="2"/>
              <a:buChar char="§"/>
            </a:pPr>
            <a:r>
              <a:rPr lang="en-IN" sz="1800" dirty="0">
                <a:latin typeface="Times New Roman" pitchFamily="18" charset="0"/>
                <a:cs typeface="Times New Roman" pitchFamily="18" charset="0"/>
              </a:rPr>
              <a:t>Conclusion</a:t>
            </a:r>
          </a:p>
          <a:p>
            <a:pPr>
              <a:buNone/>
            </a:pPr>
            <a:endParaRPr lang="en-IN" sz="1600" dirty="0"/>
          </a:p>
          <a:p>
            <a:pPr>
              <a:buNone/>
            </a:pPr>
            <a:endParaRPr lang="en-IN" sz="1600" dirty="0"/>
          </a:p>
          <a:p>
            <a:pPr>
              <a:buNone/>
            </a:pPr>
            <a:endParaRPr lang="en-IN" sz="1600" dirty="0"/>
          </a:p>
          <a:p>
            <a:pPr>
              <a:buNone/>
            </a:pPr>
            <a:endParaRPr lang="en-US" sz="1600" dirty="0"/>
          </a:p>
        </p:txBody>
      </p:sp>
      <p:pic>
        <p:nvPicPr>
          <p:cNvPr id="4098" name="Picture 2" descr="Acting Initiatives I Participate In A Cleanup - Employees Clipart Png,  Transparent Png - 600x600(#6511101) - PngFind"/>
          <p:cNvPicPr>
            <a:picLocks noChangeAspect="1" noChangeArrowheads="1"/>
          </p:cNvPicPr>
          <p:nvPr/>
        </p:nvPicPr>
        <p:blipFill>
          <a:blip r:embed="rId2"/>
          <a:srcRect/>
          <a:stretch>
            <a:fillRect/>
          </a:stretch>
        </p:blipFill>
        <p:spPr bwMode="auto">
          <a:xfrm>
            <a:off x="5214942" y="1357304"/>
            <a:ext cx="2638425" cy="173355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t>Introduction</a:t>
            </a:r>
            <a:endParaRPr lang="en-US" dirty="0"/>
          </a:p>
        </p:txBody>
      </p:sp>
      <p:sp>
        <p:nvSpPr>
          <p:cNvPr id="5" name="Text Placeholder 4"/>
          <p:cNvSpPr>
            <a:spLocks noGrp="1"/>
          </p:cNvSpPr>
          <p:nvPr>
            <p:ph type="body" idx="1"/>
          </p:nvPr>
        </p:nvSpPr>
        <p:spPr/>
        <p:txBody>
          <a:bodyPr>
            <a:normAutofit/>
          </a:bodyPr>
          <a:lstStyle/>
          <a:p>
            <a:pPr indent="274320" algn="just">
              <a:buFont typeface="Wingdings" pitchFamily="2" charset="2"/>
              <a:buChar char="§"/>
            </a:pPr>
            <a:r>
              <a:rPr lang="en-US" sz="1600" dirty="0">
                <a:latin typeface="Times New Roman" pitchFamily="18" charset="0"/>
                <a:ea typeface="Cambria" panose="02040503050406030204" pitchFamily="18" charset="0"/>
                <a:cs typeface="Times New Roman" pitchFamily="18" charset="0"/>
              </a:rPr>
              <a:t>This software application stores all the employee's information in a database. It is an application developed in Java and the database used is SQL. It contains employee information like employee id, name, date of joining, and basic pay. </a:t>
            </a:r>
            <a:endParaRPr lang="en-IN" sz="1600" dirty="0">
              <a:latin typeface="Times New Roman" pitchFamily="18" charset="0"/>
              <a:ea typeface="Cambria" panose="02040503050406030204" pitchFamily="18" charset="0"/>
              <a:cs typeface="Times New Roman" pitchFamily="18" charset="0"/>
            </a:endParaRPr>
          </a:p>
          <a:p>
            <a:pPr indent="274320" algn="just">
              <a:buFont typeface="Wingdings" pitchFamily="2" charset="2"/>
              <a:buChar char="§"/>
            </a:pPr>
            <a:r>
              <a:rPr lang="en-US" sz="1600" dirty="0">
                <a:latin typeface="Times New Roman" pitchFamily="18" charset="0"/>
                <a:ea typeface="Cambria" panose="02040503050406030204" pitchFamily="18" charset="0"/>
                <a:cs typeface="Times New Roman" pitchFamily="18" charset="0"/>
              </a:rPr>
              <a:t>It is an easy-to-use application and has a user-friendly interface. It is totally built at the administrative end which means that only the admin has access rights to change or modify any records. So, this makes it a safe and reliable application to use. </a:t>
            </a:r>
            <a:endParaRPr lang="en-IN" sz="1600" dirty="0">
              <a:latin typeface="Times New Roman" pitchFamily="18" charset="0"/>
              <a:ea typeface="Cambria" panose="02040503050406030204" pitchFamily="18" charset="0"/>
              <a:cs typeface="Times New Roman" pitchFamily="18" charset="0"/>
            </a:endParaRPr>
          </a:p>
          <a:p>
            <a:pPr indent="274320" algn="just">
              <a:buFont typeface="Wingdings" pitchFamily="2" charset="2"/>
              <a:buChar char="§"/>
            </a:pPr>
            <a:r>
              <a:rPr lang="en-US" sz="1600" dirty="0">
                <a:latin typeface="Times New Roman" pitchFamily="18" charset="0"/>
                <a:ea typeface="Cambria" panose="02040503050406030204" pitchFamily="18" charset="0"/>
                <a:cs typeface="Times New Roman" pitchFamily="18" charset="0"/>
              </a:rPr>
              <a:t>The main aim of developing this application was to reduce the errors that occur in the manual system. One can search the details easily by just entering an employee id. In earlier systems, there was not such a facility to do so. All the details are stored in an SQL database. It is easy to update any employee details. All the employee records are integrated and so this makes it a user-friendly and easy to use application. </a:t>
            </a:r>
            <a:endParaRPr lang="en-IN" sz="1600" dirty="0">
              <a:latin typeface="Times New Roman" pitchFamily="18" charset="0"/>
              <a:ea typeface="Cambria" panose="02040503050406030204" pitchFamily="18" charset="0"/>
              <a:cs typeface="Times New Roman" pitchFamily="18" charset="0"/>
            </a:endParaRPr>
          </a:p>
          <a:p>
            <a:pPr algn="just">
              <a:buFont typeface="Wingdings" pitchFamily="2" charset="2"/>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t>Scope Of Change</a:t>
            </a:r>
            <a:endParaRPr lang="en-US" dirty="0"/>
          </a:p>
        </p:txBody>
      </p:sp>
      <p:sp>
        <p:nvSpPr>
          <p:cNvPr id="5" name="Text Placeholder 4"/>
          <p:cNvSpPr>
            <a:spLocks noGrp="1"/>
          </p:cNvSpPr>
          <p:nvPr>
            <p:ph type="body" idx="1"/>
          </p:nvPr>
        </p:nvSpPr>
        <p:spPr>
          <a:xfrm>
            <a:off x="457200" y="1500180"/>
            <a:ext cx="8229600" cy="2776870"/>
          </a:xfrm>
        </p:spPr>
        <p:txBody>
          <a:bodyPr>
            <a:normAutofit/>
          </a:bodyPr>
          <a:lstStyle/>
          <a:p>
            <a:pPr>
              <a:buFont typeface="Wingdings" pitchFamily="2" charset="2"/>
              <a:buChar char="§"/>
            </a:pPr>
            <a:r>
              <a:rPr lang="en-GB" sz="1600" dirty="0">
                <a:latin typeface="Times New Roman" pitchFamily="18" charset="0"/>
                <a:cs typeface="Times New Roman" pitchFamily="18" charset="0"/>
              </a:rPr>
              <a:t>We can add registration for new </a:t>
            </a:r>
            <a:r>
              <a:rPr lang="en-IN" sz="1600" dirty="0">
                <a:latin typeface="Times New Roman" pitchFamily="18" charset="0"/>
                <a:cs typeface="Times New Roman" pitchFamily="18" charset="0"/>
              </a:rPr>
              <a:t>Employee. When new employee fill the registration details and it go to login page. once employee enter to login details ,it will go to home page. Then employee can able to enter the details like ID, D.O.J and basic pay .It shows the overall salary details TAX,DA,HRA,GROSS,NET.</a:t>
            </a:r>
            <a:endParaRPr lang="en-US" sz="1600" dirty="0">
              <a:latin typeface="Times New Roman" pitchFamily="18" charset="0"/>
              <a:cs typeface="Times New Roman" pitchFamily="18" charset="0"/>
            </a:endParaRPr>
          </a:p>
          <a:p>
            <a:pPr>
              <a:buNone/>
            </a:pPr>
            <a:r>
              <a:rPr lang="en-IN"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a:buFont typeface="Wingdings" pitchFamily="2" charset="2"/>
              <a:buChar char="§"/>
            </a:pPr>
            <a:endParaRPr lang="en-US" sz="1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Technologies</a:t>
            </a:r>
            <a:endParaRPr lang="en-US" dirty="0"/>
          </a:p>
        </p:txBody>
      </p:sp>
      <p:sp>
        <p:nvSpPr>
          <p:cNvPr id="3" name="Text Placeholder 2"/>
          <p:cNvSpPr>
            <a:spLocks noGrp="1"/>
          </p:cNvSpPr>
          <p:nvPr>
            <p:ph type="body" idx="1"/>
          </p:nvPr>
        </p:nvSpPr>
        <p:spPr/>
        <p:txBody>
          <a:bodyPr>
            <a:normAutofit/>
          </a:bodyPr>
          <a:lstStyle/>
          <a:p>
            <a:pPr lvl="1">
              <a:buFont typeface="Wingdings" pitchFamily="2" charset="2"/>
              <a:buChar char="§"/>
            </a:pPr>
            <a:endParaRPr lang="en-US" sz="1600" dirty="0">
              <a:latin typeface="Times New Roman" pitchFamily="18" charset="0"/>
              <a:cs typeface="Times New Roman" pitchFamily="18" charset="0"/>
            </a:endParaRPr>
          </a:p>
          <a:p>
            <a:pPr>
              <a:buFont typeface="Wingdings" pitchFamily="2" charset="2"/>
              <a:buChar char="§"/>
            </a:pPr>
            <a:r>
              <a:rPr lang="en-US" sz="1600" b="1" dirty="0">
                <a:latin typeface="Times New Roman" pitchFamily="18" charset="0"/>
                <a:cs typeface="Times New Roman" pitchFamily="18" charset="0"/>
              </a:rPr>
              <a:t>Backend</a:t>
            </a:r>
            <a:r>
              <a:rPr lang="en-US" sz="1600" dirty="0">
                <a:latin typeface="Times New Roman" pitchFamily="18" charset="0"/>
                <a:cs typeface="Times New Roman" pitchFamily="18" charset="0"/>
              </a:rPr>
              <a:t> : Spring Data JPA , Spring Boot-2.6.4</a:t>
            </a:r>
          </a:p>
          <a:p>
            <a:pPr algn="just">
              <a:buFont typeface="Wingdings" pitchFamily="2" charset="2"/>
              <a:buChar char="§"/>
            </a:pPr>
            <a:r>
              <a:rPr lang="en-US" sz="1600" b="1" dirty="0">
                <a:latin typeface="Times New Roman" pitchFamily="18" charset="0"/>
                <a:cs typeface="Times New Roman" pitchFamily="18" charset="0"/>
              </a:rPr>
              <a:t>Frontend</a:t>
            </a:r>
            <a:r>
              <a:rPr lang="en-US" sz="1600" dirty="0">
                <a:latin typeface="Times New Roman" pitchFamily="18" charset="0"/>
                <a:cs typeface="Times New Roman" pitchFamily="18" charset="0"/>
              </a:rPr>
              <a:t> :Angular -8, CSS-3 , Html -5</a:t>
            </a:r>
          </a:p>
          <a:p>
            <a:pPr algn="just">
              <a:buFont typeface="Wingdings" pitchFamily="2" charset="2"/>
              <a:buChar char="§"/>
            </a:pPr>
            <a:r>
              <a:rPr lang="en-US" sz="1600" b="1" dirty="0">
                <a:latin typeface="Times New Roman" pitchFamily="18" charset="0"/>
                <a:cs typeface="Times New Roman" pitchFamily="18" charset="0"/>
              </a:rPr>
              <a:t>Database</a:t>
            </a:r>
            <a:r>
              <a:rPr lang="en-US" sz="1600" dirty="0">
                <a:latin typeface="Times New Roman" pitchFamily="18" charset="0"/>
                <a:cs typeface="Times New Roman" pitchFamily="18" charset="0"/>
              </a:rPr>
              <a:t> : Oracle -11g</a:t>
            </a:r>
          </a:p>
          <a:p>
            <a:pPr algn="just">
              <a:buFont typeface="Wingdings" pitchFamily="2" charset="2"/>
              <a:buChar char="§"/>
            </a:pPr>
            <a:r>
              <a:rPr lang="en-US" sz="1600" b="1" dirty="0">
                <a:latin typeface="Times New Roman" pitchFamily="18" charset="0"/>
                <a:cs typeface="Times New Roman" pitchFamily="18" charset="0"/>
              </a:rPr>
              <a:t>Server</a:t>
            </a:r>
            <a:r>
              <a:rPr lang="en-US" sz="1600" dirty="0">
                <a:latin typeface="Times New Roman" pitchFamily="18" charset="0"/>
                <a:cs typeface="Times New Roman" pitchFamily="18" charset="0"/>
              </a:rPr>
              <a:t>: Tomcat -8.5</a:t>
            </a:r>
          </a:p>
          <a:p>
            <a:pPr algn="just">
              <a:buNone/>
            </a:pPr>
            <a:endParaRPr lang="en-IN" sz="1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63688" y="627534"/>
            <a:ext cx="4752528" cy="4246757"/>
          </a:xfrm>
          <a:prstGeom prst="rect">
            <a:avLst/>
          </a:prstGeom>
        </p:spPr>
      </p:pic>
      <p:sp>
        <p:nvSpPr>
          <p:cNvPr id="4" name="Title 3"/>
          <p:cNvSpPr>
            <a:spLocks noGrp="1"/>
          </p:cNvSpPr>
          <p:nvPr>
            <p:ph type="title"/>
          </p:nvPr>
        </p:nvSpPr>
        <p:spPr>
          <a:xfrm>
            <a:off x="457200" y="0"/>
            <a:ext cx="8229600" cy="483518"/>
          </a:xfrm>
        </p:spPr>
        <p:txBody>
          <a:bodyPr>
            <a:normAutofit fontScale="90000"/>
          </a:bodyPr>
          <a:lstStyle/>
          <a:p>
            <a:r>
              <a:rPr lang="en-US" dirty="0"/>
              <a:t>Architectural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46" descr="Copy of use case model.draw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181" y="781824"/>
            <a:ext cx="6764753" cy="3960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a:xfrm>
            <a:off x="457200" y="123478"/>
            <a:ext cx="8229600" cy="371400"/>
          </a:xfrm>
        </p:spPr>
        <p:txBody>
          <a:bodyPr>
            <a:normAutofit fontScale="90000"/>
          </a:bodyPr>
          <a:lstStyle/>
          <a:p>
            <a:r>
              <a:rPr lang="en-US" dirty="0"/>
              <a:t>Control Flow</a:t>
            </a:r>
          </a:p>
        </p:txBody>
      </p:sp>
    </p:spTree>
    <p:extLst>
      <p:ext uri="{BB962C8B-B14F-4D97-AF65-F5344CB8AC3E}">
        <p14:creationId xmlns:p14="http://schemas.microsoft.com/office/powerpoint/2010/main" val="190260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Conclusion</a:t>
            </a:r>
          </a:p>
        </p:txBody>
      </p:sp>
      <p:sp>
        <p:nvSpPr>
          <p:cNvPr id="4" name="Text Placeholder 3"/>
          <p:cNvSpPr>
            <a:spLocks noGrp="1"/>
          </p:cNvSpPr>
          <p:nvPr>
            <p:ph type="body" idx="1"/>
          </p:nvPr>
        </p:nvSpPr>
        <p:spPr/>
        <p:txBody>
          <a:bodyPr/>
          <a:lstStyle/>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entire implemented system mainly demonstrates the concept of Employee management system.</a:t>
            </a:r>
          </a:p>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This project helps the user to get the user details including basic pay , DA, HRA , gross , Net and Tax.</a:t>
            </a:r>
          </a:p>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developed system perfectly met  all the objectives conceived at the design phase of the system.</a:t>
            </a:r>
          </a:p>
          <a:p>
            <a:pPr>
              <a:buFont typeface="Wingdings" panose="05000000000000000000" pitchFamily="2" charset="2"/>
              <a:buChar char="§"/>
            </a:pPr>
            <a:endParaRPr lang="en-IN"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22468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346426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191</TotalTime>
  <Words>377</Words>
  <Application>Microsoft Office PowerPoint</Application>
  <PresentationFormat>On-screen Show (16:9)</PresentationFormat>
  <Paragraphs>39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Times New Roman</vt:lpstr>
      <vt:lpstr>Corbel</vt:lpstr>
      <vt:lpstr>Wingdings</vt:lpstr>
      <vt:lpstr>Arial</vt:lpstr>
      <vt:lpstr>Parallax</vt:lpstr>
      <vt:lpstr>Employee Management System</vt:lpstr>
      <vt:lpstr>Contents</vt:lpstr>
      <vt:lpstr>Introduction</vt:lpstr>
      <vt:lpstr>Scope Of Change</vt:lpstr>
      <vt:lpstr>Technologies</vt:lpstr>
      <vt:lpstr>Architectural Diagram</vt:lpstr>
      <vt:lpstr>Control Flow</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Amaranath</dc:creator>
  <cp:lastModifiedBy>shivam anand</cp:lastModifiedBy>
  <cp:revision>21</cp:revision>
  <dcterms:modified xsi:type="dcterms:W3CDTF">2022-05-12T03:26:11Z</dcterms:modified>
</cp:coreProperties>
</file>