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1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21" r:id="rId83"/>
    <p:sldId id="1137" r:id="rId84"/>
    <p:sldId id="1125" r:id="rId85"/>
    <p:sldId id="1122" r:id="rId86"/>
    <p:sldId id="1123" r:id="rId87"/>
    <p:sldId id="1124" r:id="rId88"/>
    <p:sldId id="1127" r:id="rId89"/>
    <p:sldId id="1126" r:id="rId90"/>
    <p:sldId id="1120" r:id="rId91"/>
    <p:sldId id="1128" r:id="rId92"/>
    <p:sldId id="1129" r:id="rId93"/>
    <p:sldId id="1130" r:id="rId94"/>
    <p:sldId id="1131" r:id="rId95"/>
    <p:sldId id="1132" r:id="rId96"/>
    <p:sldId id="1133" r:id="rId97"/>
    <p:sldId id="1134" r:id="rId98"/>
    <p:sldId id="1135" r:id="rId99"/>
    <p:sldId id="1104" r:id="rId100"/>
    <p:sldId id="1101" r:id="rId101"/>
    <p:sldId id="1096" r:id="rId102"/>
    <p:sldId id="1011" r:id="rId103"/>
    <p:sldId id="1074" r:id="rId104"/>
    <p:sldId id="1007" r:id="rId105"/>
    <p:sldId id="1005" r:id="rId106"/>
    <p:sldId id="1015" r:id="rId107"/>
    <p:sldId id="1010" r:id="rId108"/>
    <p:sldId id="1030" r:id="rId109"/>
    <p:sldId id="1066" r:id="rId110"/>
    <p:sldId id="1067" r:id="rId111"/>
    <p:sldId id="1090" r:id="rId112"/>
    <p:sldId id="1078" r:id="rId113"/>
    <p:sldId id="1076" r:id="rId114"/>
    <p:sldId id="1080" r:id="rId115"/>
    <p:sldId id="1094" r:id="rId116"/>
    <p:sldId id="1105" r:id="rId117"/>
    <p:sldId id="1106" r:id="rId118"/>
    <p:sldId id="1110" r:id="rId119"/>
    <p:sldId id="1112" r:id="rId12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148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0.svg"/><Relationship Id="rId18" Type="http://schemas.openxmlformats.org/officeDocument/2006/relationships/image" Target="../media/image62.png"/><Relationship Id="rId26" Type="http://schemas.openxmlformats.org/officeDocument/2006/relationships/image" Target="../media/image31.png"/><Relationship Id="rId3" Type="http://schemas.openxmlformats.org/officeDocument/2006/relationships/image" Target="../media/image51.svg"/><Relationship Id="rId21" Type="http://schemas.openxmlformats.org/officeDocument/2006/relationships/image" Target="../media/image65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1.svg"/><Relationship Id="rId25" Type="http://schemas.openxmlformats.org/officeDocument/2006/relationships/image" Target="../media/image28.svg"/><Relationship Id="rId2" Type="http://schemas.openxmlformats.org/officeDocument/2006/relationships/image" Target="../media/image5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7.svg"/><Relationship Id="rId24" Type="http://schemas.openxmlformats.org/officeDocument/2006/relationships/image" Target="../media/image27.png"/><Relationship Id="rId5" Type="http://schemas.openxmlformats.org/officeDocument/2006/relationships/image" Target="../media/image53.svg"/><Relationship Id="rId15" Type="http://schemas.openxmlformats.org/officeDocument/2006/relationships/image" Target="../media/image59.svg"/><Relationship Id="rId23" Type="http://schemas.openxmlformats.org/officeDocument/2006/relationships/image" Target="../media/image26.sv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58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157173</TotalTime>
  <Words>6481</Words>
  <Application>Microsoft Macintosh PowerPoint</Application>
  <PresentationFormat>Custom</PresentationFormat>
  <Paragraphs>1869</Paragraphs>
  <Slides>116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713</cp:revision>
  <dcterms:created xsi:type="dcterms:W3CDTF">2019-11-12T03:20:49Z</dcterms:created>
  <dcterms:modified xsi:type="dcterms:W3CDTF">2020-07-04T04:32:52Z</dcterms:modified>
</cp:coreProperties>
</file>