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882" r:id="rId6"/>
    <p:sldId id="995" r:id="rId7"/>
    <p:sldId id="997" r:id="rId8"/>
    <p:sldId id="999" r:id="rId9"/>
    <p:sldId id="993" r:id="rId10"/>
    <p:sldId id="998" r:id="rId11"/>
    <p:sldId id="1000" r:id="rId12"/>
    <p:sldId id="1001" r:id="rId13"/>
    <p:sldId id="996" r:id="rId14"/>
    <p:sldId id="994" r:id="rId1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7" autoAdjust="0"/>
    <p:restoredTop sz="94722"/>
  </p:normalViewPr>
  <p:slideViewPr>
    <p:cSldViewPr snapToGrid="0" snapToObjects="1">
      <p:cViewPr varScale="1">
        <p:scale>
          <a:sx n="83" d="100"/>
          <a:sy n="83" d="100"/>
        </p:scale>
        <p:origin x="120" y="30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</a:t>
            </a:r>
            <a:r>
              <a:rPr lang="en-US" sz="4000" dirty="0" err="1"/>
              <a:t>Fargate</a:t>
            </a:r>
            <a:r>
              <a:rPr lang="en-US" sz="4000" dirty="0"/>
              <a:t> &amp; </a:t>
            </a:r>
            <a:r>
              <a:rPr lang="en-US" sz="4000"/>
              <a:t>EKS - Masterclass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46AC-2204-4986-84F4-53BBB235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252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EC2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Launch Templates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DA7245-C97C-47B4-8407-27988A0E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779" y="2361115"/>
            <a:ext cx="3234157" cy="3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36DCE-9495-4DA6-8F95-5DE75972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231D-BF37-4CBD-A46F-69681558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C44D4-0DDD-4645-95F5-C91AB3D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Master &amp; Worker Nodes</a:t>
            </a:r>
          </a:p>
        </p:txBody>
      </p:sp>
    </p:spTree>
    <p:extLst>
      <p:ext uri="{BB962C8B-B14F-4D97-AF65-F5344CB8AC3E}">
        <p14:creationId xmlns:p14="http://schemas.microsoft.com/office/powerpoint/2010/main" val="317924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129980</TotalTime>
  <Words>569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Fargate &amp; EKS - Masterclass</vt:lpstr>
      <vt:lpstr>PowerPoint Presentation</vt:lpstr>
      <vt:lpstr>PowerPoint Presentation</vt:lpstr>
      <vt:lpstr>Why Kubernetes?</vt:lpstr>
      <vt:lpstr>Kubernetes – Master &amp; Worker Nodes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Kalyan Reddy</cp:lastModifiedBy>
  <cp:revision>512</cp:revision>
  <dcterms:created xsi:type="dcterms:W3CDTF">2019-11-12T03:20:49Z</dcterms:created>
  <dcterms:modified xsi:type="dcterms:W3CDTF">2020-05-07T11:29:35Z</dcterms:modified>
</cp:coreProperties>
</file>