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0"/>
  </p:notesMasterIdLst>
  <p:sldIdLst>
    <p:sldId id="256" r:id="rId5"/>
    <p:sldId id="1041" r:id="rId6"/>
    <p:sldId id="1136" r:id="rId7"/>
    <p:sldId id="1052" r:id="rId8"/>
    <p:sldId id="1043" r:id="rId9"/>
    <p:sldId id="1042" r:id="rId10"/>
    <p:sldId id="1051" r:id="rId11"/>
    <p:sldId id="1048" r:id="rId12"/>
    <p:sldId id="1045" r:id="rId13"/>
    <p:sldId id="1050" r:id="rId14"/>
    <p:sldId id="1054" r:id="rId15"/>
    <p:sldId id="1053" r:id="rId16"/>
    <p:sldId id="1047" r:id="rId17"/>
    <p:sldId id="995" r:id="rId18"/>
    <p:sldId id="1002" r:id="rId19"/>
    <p:sldId id="997" r:id="rId20"/>
    <p:sldId id="1055" r:id="rId21"/>
    <p:sldId id="993" r:id="rId22"/>
    <p:sldId id="998" r:id="rId23"/>
    <p:sldId id="1000" r:id="rId24"/>
    <p:sldId id="1001" r:id="rId25"/>
    <p:sldId id="996" r:id="rId26"/>
    <p:sldId id="1006" r:id="rId27"/>
    <p:sldId id="994" r:id="rId28"/>
    <p:sldId id="1061" r:id="rId29"/>
    <p:sldId id="1004" r:id="rId30"/>
    <p:sldId id="1032" r:id="rId31"/>
    <p:sldId id="1059" r:id="rId32"/>
    <p:sldId id="1060" r:id="rId33"/>
    <p:sldId id="1009" r:id="rId34"/>
    <p:sldId id="1034" r:id="rId35"/>
    <p:sldId id="1057" r:id="rId36"/>
    <p:sldId id="1056" r:id="rId37"/>
    <p:sldId id="1058" r:id="rId38"/>
    <p:sldId id="1012" r:id="rId39"/>
    <p:sldId id="1039" r:id="rId40"/>
    <p:sldId id="1035" r:id="rId41"/>
    <p:sldId id="1016" r:id="rId42"/>
    <p:sldId id="1036" r:id="rId43"/>
    <p:sldId id="1037" r:id="rId44"/>
    <p:sldId id="1018" r:id="rId45"/>
    <p:sldId id="1021" r:id="rId46"/>
    <p:sldId id="1038" r:id="rId47"/>
    <p:sldId id="1062" r:id="rId48"/>
    <p:sldId id="1029" r:id="rId49"/>
    <p:sldId id="1065" r:id="rId50"/>
    <p:sldId id="1068" r:id="rId51"/>
    <p:sldId id="1063" r:id="rId52"/>
    <p:sldId id="1069" r:id="rId53"/>
    <p:sldId id="1070" r:id="rId54"/>
    <p:sldId id="1071" r:id="rId55"/>
    <p:sldId id="1073" r:id="rId56"/>
    <p:sldId id="1079" r:id="rId57"/>
    <p:sldId id="1081" r:id="rId58"/>
    <p:sldId id="1077" r:id="rId59"/>
    <p:sldId id="1075" r:id="rId60"/>
    <p:sldId id="1072" r:id="rId61"/>
    <p:sldId id="1083" r:id="rId62"/>
    <p:sldId id="1082" r:id="rId63"/>
    <p:sldId id="1086" r:id="rId64"/>
    <p:sldId id="1088" r:id="rId65"/>
    <p:sldId id="1097" r:id="rId66"/>
    <p:sldId id="1089" r:id="rId67"/>
    <p:sldId id="1092" r:id="rId68"/>
    <p:sldId id="1091" r:id="rId69"/>
    <p:sldId id="1093" r:id="rId70"/>
    <p:sldId id="1095" r:id="rId71"/>
    <p:sldId id="1098" r:id="rId72"/>
    <p:sldId id="1102" r:id="rId73"/>
    <p:sldId id="1116" r:id="rId74"/>
    <p:sldId id="1118" r:id="rId75"/>
    <p:sldId id="1109" r:id="rId76"/>
    <p:sldId id="1115" r:id="rId77"/>
    <p:sldId id="1114" r:id="rId78"/>
    <p:sldId id="1108" r:id="rId79"/>
    <p:sldId id="1119" r:id="rId80"/>
    <p:sldId id="1107" r:id="rId81"/>
    <p:sldId id="1121" r:id="rId82"/>
    <p:sldId id="1137" r:id="rId83"/>
    <p:sldId id="1125" r:id="rId84"/>
    <p:sldId id="1122" r:id="rId85"/>
    <p:sldId id="1123" r:id="rId86"/>
    <p:sldId id="1124" r:id="rId87"/>
    <p:sldId id="1127" r:id="rId88"/>
    <p:sldId id="1126" r:id="rId89"/>
    <p:sldId id="1120" r:id="rId90"/>
    <p:sldId id="1128" r:id="rId91"/>
    <p:sldId id="1129" r:id="rId92"/>
    <p:sldId id="1130" r:id="rId93"/>
    <p:sldId id="1131" r:id="rId94"/>
    <p:sldId id="1132" r:id="rId95"/>
    <p:sldId id="1133" r:id="rId96"/>
    <p:sldId id="1134" r:id="rId97"/>
    <p:sldId id="1135" r:id="rId98"/>
    <p:sldId id="1104" r:id="rId99"/>
    <p:sldId id="1101" r:id="rId100"/>
    <p:sldId id="1096" r:id="rId101"/>
    <p:sldId id="1011" r:id="rId102"/>
    <p:sldId id="1074" r:id="rId103"/>
    <p:sldId id="1007" r:id="rId104"/>
    <p:sldId id="1005" r:id="rId105"/>
    <p:sldId id="1015" r:id="rId106"/>
    <p:sldId id="1010" r:id="rId107"/>
    <p:sldId id="1030" r:id="rId108"/>
    <p:sldId id="1066" r:id="rId109"/>
    <p:sldId id="1067" r:id="rId110"/>
    <p:sldId id="1090" r:id="rId111"/>
    <p:sldId id="1078" r:id="rId112"/>
    <p:sldId id="1076" r:id="rId113"/>
    <p:sldId id="1080" r:id="rId114"/>
    <p:sldId id="1094" r:id="rId115"/>
    <p:sldId id="1105" r:id="rId116"/>
    <p:sldId id="1106" r:id="rId117"/>
    <p:sldId id="1110" r:id="rId118"/>
    <p:sldId id="1112" r:id="rId11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0.svg"/><Relationship Id="rId18" Type="http://schemas.openxmlformats.org/officeDocument/2006/relationships/image" Target="../media/image62.png"/><Relationship Id="rId26" Type="http://schemas.openxmlformats.org/officeDocument/2006/relationships/image" Target="../media/image31.png"/><Relationship Id="rId3" Type="http://schemas.openxmlformats.org/officeDocument/2006/relationships/image" Target="../media/image51.svg"/><Relationship Id="rId21" Type="http://schemas.openxmlformats.org/officeDocument/2006/relationships/image" Target="../media/image65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1.svg"/><Relationship Id="rId25" Type="http://schemas.openxmlformats.org/officeDocument/2006/relationships/image" Target="../media/image28.svg"/><Relationship Id="rId2" Type="http://schemas.openxmlformats.org/officeDocument/2006/relationships/image" Target="../media/image5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7.svg"/><Relationship Id="rId24" Type="http://schemas.openxmlformats.org/officeDocument/2006/relationships/image" Target="../media/image27.png"/><Relationship Id="rId5" Type="http://schemas.openxmlformats.org/officeDocument/2006/relationships/image" Target="../media/image53.svg"/><Relationship Id="rId15" Type="http://schemas.openxmlformats.org/officeDocument/2006/relationships/image" Target="../media/image59.svg"/><Relationship Id="rId23" Type="http://schemas.openxmlformats.org/officeDocument/2006/relationships/image" Target="../media/image26.sv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58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156050</TotalTime>
  <Words>6426</Words>
  <Application>Microsoft Macintosh PowerPoint</Application>
  <PresentationFormat>Custom</PresentationFormat>
  <Paragraphs>1857</Paragraphs>
  <Slides>115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708</cp:revision>
  <dcterms:created xsi:type="dcterms:W3CDTF">2019-11-12T03:20:49Z</dcterms:created>
  <dcterms:modified xsi:type="dcterms:W3CDTF">2020-07-03T09:46:45Z</dcterms:modified>
</cp:coreProperties>
</file>