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5" r:id="rId63"/>
    <p:sldId id="1084" r:id="rId64"/>
    <p:sldId id="1011" r:id="rId65"/>
    <p:sldId id="1074" r:id="rId66"/>
    <p:sldId id="1007" r:id="rId67"/>
    <p:sldId id="1005" r:id="rId68"/>
    <p:sldId id="1015" r:id="rId69"/>
    <p:sldId id="1010" r:id="rId70"/>
    <p:sldId id="1030" r:id="rId71"/>
    <p:sldId id="1066" r:id="rId72"/>
    <p:sldId id="1067" r:id="rId73"/>
    <p:sldId id="1078" r:id="rId74"/>
    <p:sldId id="1076" r:id="rId75"/>
    <p:sldId id="1080" r:id="rId7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731"/>
  </p:normalViewPr>
  <p:slideViewPr>
    <p:cSldViewPr snapToGrid="0" snapToObjects="1">
      <p:cViewPr varScale="1">
        <p:scale>
          <a:sx n="122" d="100"/>
          <a:sy n="122" d="100"/>
        </p:scale>
        <p:origin x="216" y="2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0" y="2180556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0" y="2180558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1" y="218055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5" y="839612"/>
            <a:ext cx="5236540" cy="13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0" cy="134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1" cy="134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69" y="325786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8" y="325786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2" y="326371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8" y="460878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deadlock, where an application is running, but unable to make progress and restart container 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2" y="4608784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disables liveness &amp; readiness checks until it succeeds ensuring those pods don’t interfere with ap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2" y="595385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slow starting containers,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8" y="4608784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removed from Service load balancers based on this readiness probe signal.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84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0D818A-6366-AF42-AE21-CF2F2BB35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D0BC5A-D718-BC49-A308-3F8734D2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144225</TotalTime>
  <Words>3675</Words>
  <Application>Microsoft Macintosh PowerPoint</Application>
  <PresentationFormat>Custom</PresentationFormat>
  <Paragraphs>807</Paragraphs>
  <Slides>72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EKS - Storage</vt:lpstr>
      <vt:lpstr>Dynamic Volume Provisioning</vt:lpstr>
      <vt:lpstr>Dynamic Volume Provisioning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632</cp:revision>
  <dcterms:created xsi:type="dcterms:W3CDTF">2019-11-12T03:20:49Z</dcterms:created>
  <dcterms:modified xsi:type="dcterms:W3CDTF">2020-06-20T09:39:11Z</dcterms:modified>
</cp:coreProperties>
</file>