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4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42" r:id="rId119"/>
    <p:sldId id="1140" r:id="rId120"/>
    <p:sldId id="1104" r:id="rId121"/>
    <p:sldId id="1101" r:id="rId122"/>
    <p:sldId id="1096" r:id="rId123"/>
    <p:sldId id="1011" r:id="rId124"/>
    <p:sldId id="1074" r:id="rId125"/>
    <p:sldId id="1007" r:id="rId126"/>
    <p:sldId id="1005" r:id="rId127"/>
    <p:sldId id="1015" r:id="rId128"/>
    <p:sldId id="1010" r:id="rId129"/>
    <p:sldId id="1030" r:id="rId130"/>
    <p:sldId id="1066" r:id="rId131"/>
    <p:sldId id="1067" r:id="rId132"/>
    <p:sldId id="1090" r:id="rId133"/>
    <p:sldId id="1078" r:id="rId134"/>
    <p:sldId id="1076" r:id="rId135"/>
    <p:sldId id="1080" r:id="rId136"/>
    <p:sldId id="1094" r:id="rId137"/>
    <p:sldId id="1105" r:id="rId138"/>
    <p:sldId id="1106" r:id="rId139"/>
    <p:sldId id="1110" r:id="rId140"/>
    <p:sldId id="1112" r:id="rId141"/>
    <p:sldId id="1161" r:id="rId142"/>
    <p:sldId id="1162" r:id="rId14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tableStyles" Target="tableStyles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57.sv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0.svg"/><Relationship Id="rId18" Type="http://schemas.openxmlformats.org/officeDocument/2006/relationships/image" Target="../media/image68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71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7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63.svg"/><Relationship Id="rId24" Type="http://schemas.openxmlformats.org/officeDocument/2006/relationships/image" Target="../media/image27.png"/><Relationship Id="rId5" Type="http://schemas.openxmlformats.org/officeDocument/2006/relationships/image" Target="../media/image59.svg"/><Relationship Id="rId15" Type="http://schemas.openxmlformats.org/officeDocument/2006/relationships/image" Target="../media/image65.svg"/><Relationship Id="rId23" Type="http://schemas.openxmlformats.org/officeDocument/2006/relationships/image" Target="../media/image26.svg"/><Relationship Id="rId10" Type="http://schemas.openxmlformats.org/officeDocument/2006/relationships/image" Target="../media/image62.png"/><Relationship Id="rId19" Type="http://schemas.openxmlformats.org/officeDocument/2006/relationships/image" Target="../media/image69.svg"/><Relationship Id="rId4" Type="http://schemas.openxmlformats.org/officeDocument/2006/relationships/image" Target="../media/image58.png"/><Relationship Id="rId9" Type="http://schemas.openxmlformats.org/officeDocument/2006/relationships/image" Target="../media/image61.svg"/><Relationship Id="rId14" Type="http://schemas.openxmlformats.org/officeDocument/2006/relationships/image" Target="../media/image64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5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29792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47390-4641-704D-98B5-519C7FE68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348F-850D-3A45-A079-260762DB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C0B37-2B97-6D41-ABB4-1373C7D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17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161462</TotalTime>
  <Words>7701</Words>
  <Application>Microsoft Macintosh PowerPoint</Application>
  <PresentationFormat>Custom</PresentationFormat>
  <Paragraphs>2308</Paragraphs>
  <Slides>139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742</cp:revision>
  <dcterms:created xsi:type="dcterms:W3CDTF">2019-11-12T03:20:49Z</dcterms:created>
  <dcterms:modified xsi:type="dcterms:W3CDTF">2020-07-07T04:03:47Z</dcterms:modified>
</cp:coreProperties>
</file>