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76" r:id="rId61"/>
    <p:sldId id="1080" r:id="rId62"/>
    <p:sldId id="1011" r:id="rId63"/>
    <p:sldId id="1074" r:id="rId64"/>
    <p:sldId id="1007" r:id="rId65"/>
    <p:sldId id="1005" r:id="rId66"/>
    <p:sldId id="1015" r:id="rId67"/>
    <p:sldId id="1010" r:id="rId68"/>
    <p:sldId id="1030" r:id="rId69"/>
    <p:sldId id="1066" r:id="rId70"/>
    <p:sldId id="1067" r:id="rId71"/>
    <p:sldId id="1078" r:id="rId7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4731"/>
  </p:normalViewPr>
  <p:slideViewPr>
    <p:cSldViewPr snapToGrid="0" snapToObjects="1">
      <p:cViewPr varScale="1">
        <p:scale>
          <a:sx n="119" d="100"/>
          <a:sy n="119" d="100"/>
        </p:scale>
        <p:origin x="208" y="32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1562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93350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143863</TotalTime>
  <Words>3431</Words>
  <Application>Microsoft Macintosh PowerPoint</Application>
  <PresentationFormat>Custom</PresentationFormat>
  <Paragraphs>755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Dynamic Volume Provisioning</vt:lpstr>
      <vt:lpstr>Dynamic Volume Provisioning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627</cp:revision>
  <dcterms:created xsi:type="dcterms:W3CDTF">2019-11-12T03:20:49Z</dcterms:created>
  <dcterms:modified xsi:type="dcterms:W3CDTF">2020-06-20T03:35:25Z</dcterms:modified>
</cp:coreProperties>
</file>