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1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86" r:id="rId63"/>
    <p:sldId id="1088" r:id="rId64"/>
    <p:sldId id="1089" r:id="rId65"/>
    <p:sldId id="1091" r:id="rId66"/>
    <p:sldId id="1092" r:id="rId67"/>
    <p:sldId id="1011" r:id="rId68"/>
    <p:sldId id="1074" r:id="rId69"/>
    <p:sldId id="1007" r:id="rId70"/>
    <p:sldId id="1005" r:id="rId71"/>
    <p:sldId id="1015" r:id="rId72"/>
    <p:sldId id="1010" r:id="rId73"/>
    <p:sldId id="1030" r:id="rId74"/>
    <p:sldId id="1066" r:id="rId75"/>
    <p:sldId id="1067" r:id="rId76"/>
    <p:sldId id="1090" r:id="rId77"/>
    <p:sldId id="1078" r:id="rId78"/>
    <p:sldId id="1076" r:id="rId79"/>
    <p:sldId id="1080" r:id="rId8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4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200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1242287" y="3015925"/>
            <a:ext cx="2650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98D8A-21CC-B64A-BE70-21B7DE8A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865" y="2023747"/>
            <a:ext cx="4232327" cy="5552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396522" y="6732349"/>
            <a:ext cx="115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7508" y="6725751"/>
            <a:ext cx="115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799819" y="6768389"/>
            <a:ext cx="115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144622</TotalTime>
  <Words>3942</Words>
  <Application>Microsoft Macintosh PowerPoint</Application>
  <PresentationFormat>Custom</PresentationFormat>
  <Paragraphs>974</Paragraphs>
  <Slides>76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</vt:lpstr>
      <vt:lpstr>Resource Quota</vt:lpstr>
      <vt:lpstr>Limit Range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643</cp:revision>
  <dcterms:created xsi:type="dcterms:W3CDTF">2019-11-12T03:20:49Z</dcterms:created>
  <dcterms:modified xsi:type="dcterms:W3CDTF">2020-06-25T09:56:17Z</dcterms:modified>
</cp:coreProperties>
</file>