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9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8" r:id="rId64"/>
    <p:sldId id="1097" r:id="rId65"/>
    <p:sldId id="1089" r:id="rId66"/>
    <p:sldId id="1092" r:id="rId67"/>
    <p:sldId id="1091" r:id="rId68"/>
    <p:sldId id="1093" r:id="rId69"/>
    <p:sldId id="1095" r:id="rId70"/>
    <p:sldId id="1098" r:id="rId71"/>
    <p:sldId id="1102" r:id="rId72"/>
    <p:sldId id="1109" r:id="rId73"/>
    <p:sldId id="1114" r:id="rId74"/>
    <p:sldId id="1108" r:id="rId75"/>
    <p:sldId id="1106" r:id="rId76"/>
    <p:sldId id="1107" r:id="rId77"/>
    <p:sldId id="1110" r:id="rId78"/>
    <p:sldId id="1111" r:id="rId79"/>
    <p:sldId id="1112" r:id="rId80"/>
    <p:sldId id="1104" r:id="rId81"/>
    <p:sldId id="1101" r:id="rId82"/>
    <p:sldId id="1096" r:id="rId83"/>
    <p:sldId id="1011" r:id="rId84"/>
    <p:sldId id="1074" r:id="rId85"/>
    <p:sldId id="1007" r:id="rId86"/>
    <p:sldId id="1005" r:id="rId87"/>
    <p:sldId id="1015" r:id="rId88"/>
    <p:sldId id="1010" r:id="rId89"/>
    <p:sldId id="1030" r:id="rId90"/>
    <p:sldId id="1066" r:id="rId91"/>
    <p:sldId id="1067" r:id="rId92"/>
    <p:sldId id="1090" r:id="rId93"/>
    <p:sldId id="1078" r:id="rId94"/>
    <p:sldId id="1076" r:id="rId95"/>
    <p:sldId id="1080" r:id="rId96"/>
    <p:sldId id="1094" r:id="rId97"/>
    <p:sldId id="1105" r:id="rId98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0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43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4.svg"/><Relationship Id="rId5" Type="http://schemas.openxmlformats.org/officeDocument/2006/relationships/image" Target="../media/image40.sv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0.svg"/><Relationship Id="rId18" Type="http://schemas.openxmlformats.org/officeDocument/2006/relationships/image" Target="../media/image57.png"/><Relationship Id="rId26" Type="http://schemas.openxmlformats.org/officeDocument/2006/relationships/image" Target="../media/image31.png"/><Relationship Id="rId3" Type="http://schemas.openxmlformats.org/officeDocument/2006/relationships/image" Target="../media/image46.svg"/><Relationship Id="rId21" Type="http://schemas.openxmlformats.org/officeDocument/2006/relationships/image" Target="../media/image60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56.svg"/><Relationship Id="rId25" Type="http://schemas.openxmlformats.org/officeDocument/2006/relationships/image" Target="../media/image28.svg"/><Relationship Id="rId2" Type="http://schemas.openxmlformats.org/officeDocument/2006/relationships/image" Target="../media/image45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2.svg"/><Relationship Id="rId24" Type="http://schemas.openxmlformats.org/officeDocument/2006/relationships/image" Target="../media/image27.png"/><Relationship Id="rId5" Type="http://schemas.openxmlformats.org/officeDocument/2006/relationships/image" Target="../media/image48.svg"/><Relationship Id="rId15" Type="http://schemas.openxmlformats.org/officeDocument/2006/relationships/image" Target="../media/image54.svg"/><Relationship Id="rId23" Type="http://schemas.openxmlformats.org/officeDocument/2006/relationships/image" Target="../media/image26.svg"/><Relationship Id="rId10" Type="http://schemas.openxmlformats.org/officeDocument/2006/relationships/image" Target="../media/image51.png"/><Relationship Id="rId19" Type="http://schemas.openxmlformats.org/officeDocument/2006/relationships/image" Target="../media/image58.svg"/><Relationship Id="rId4" Type="http://schemas.openxmlformats.org/officeDocument/2006/relationships/image" Target="../media/image47.png"/><Relationship Id="rId9" Type="http://schemas.openxmlformats.org/officeDocument/2006/relationships/image" Target="../media/image50.svg"/><Relationship Id="rId14" Type="http://schemas.openxmlformats.org/officeDocument/2006/relationships/image" Target="../media/image53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7"/>
              <a:ext cx="415377" cy="5245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7"/>
              <a:ext cx="415377" cy="5245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7"/>
              <a:ext cx="415377" cy="5245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7"/>
              <a:ext cx="415377" cy="524535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R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05652" y="1330234"/>
            <a:ext cx="1872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ALB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342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80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2642" y="97478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1896" y="6646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54624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5492270" y="151212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4645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8137748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223B4A4-907A-E640-B9B9-28E1E5EE74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10933" y="134495"/>
            <a:ext cx="1304041" cy="1304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2B6E8A-952F-854B-A6C6-C943AD5FC44D}"/>
              </a:ext>
            </a:extLst>
          </p:cNvPr>
          <p:cNvSpPr txBox="1"/>
          <p:nvPr/>
        </p:nvSpPr>
        <p:spPr>
          <a:xfrm>
            <a:off x="10789303" y="1542248"/>
            <a:ext cx="1147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</a:t>
            </a:r>
          </a:p>
          <a:p>
            <a:pPr algn="ctr"/>
            <a:r>
              <a:rPr lang="en-US" dirty="0"/>
              <a:t>Route53</a:t>
            </a:r>
          </a:p>
        </p:txBody>
      </p:sp>
    </p:spTree>
    <p:extLst>
      <p:ext uri="{BB962C8B-B14F-4D97-AF65-F5344CB8AC3E}">
        <p14:creationId xmlns:p14="http://schemas.microsoft.com/office/powerpoint/2010/main" val="2342569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2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151422</TotalTime>
  <Words>4962</Words>
  <Application>Microsoft Macintosh PowerPoint</Application>
  <PresentationFormat>Custom</PresentationFormat>
  <Paragraphs>1372</Paragraphs>
  <Slides>94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677</cp:revision>
  <dcterms:created xsi:type="dcterms:W3CDTF">2019-11-12T03:20:49Z</dcterms:created>
  <dcterms:modified xsi:type="dcterms:W3CDTF">2020-06-30T03:28:59Z</dcterms:modified>
</cp:coreProperties>
</file>